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665"/>
    <a:srgbClr val="B29D41"/>
    <a:srgbClr val="D45D89"/>
    <a:srgbClr val="C4C2BE"/>
    <a:srgbClr val="C3C1BD"/>
    <a:srgbClr val="9F9F9F"/>
    <a:srgbClr val="5B9BD5"/>
    <a:srgbClr val="202020"/>
    <a:srgbClr val="C9CAC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5" autoAdjust="0"/>
  </p:normalViewPr>
  <p:slideViewPr>
    <p:cSldViewPr snapToGrid="0">
      <p:cViewPr>
        <p:scale>
          <a:sx n="200" d="100"/>
          <a:sy n="200" d="100"/>
        </p:scale>
        <p:origin x="-3302" y="-2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5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7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57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35BB-DA94-40F6-879B-4ECACEB43993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B303-763D-476A-AF0B-58E0CDF72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4" Type="http://schemas.openxmlformats.org/officeDocument/2006/relationships/image" Target="../media/image4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4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3560863" y="2530474"/>
            <a:ext cx="155576" cy="155576"/>
            <a:chOff x="7700873" y="3206836"/>
            <a:chExt cx="2160000" cy="2160000"/>
          </a:xfrm>
          <a:effectLst>
            <a:glow rad="25400">
              <a:schemeClr val="tx1">
                <a:alpha val="52000"/>
              </a:schemeClr>
            </a:glow>
          </a:effectLst>
        </p:grpSpPr>
        <p:sp>
          <p:nvSpPr>
            <p:cNvPr id="5" name="橢圓 4"/>
            <p:cNvSpPr/>
            <p:nvPr/>
          </p:nvSpPr>
          <p:spPr>
            <a:xfrm>
              <a:off x="7700873" y="3206836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形圖 5"/>
            <p:cNvSpPr/>
            <p:nvPr/>
          </p:nvSpPr>
          <p:spPr>
            <a:xfrm rot="20700000">
              <a:off x="7700873" y="3206836"/>
              <a:ext cx="2160000" cy="2160000"/>
            </a:xfrm>
            <a:prstGeom prst="pie">
              <a:avLst>
                <a:gd name="adj1" fmla="val 983008"/>
                <a:gd name="adj2" fmla="val 5611032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98000">
                  <a:schemeClr val="tx1">
                    <a:lumMod val="50000"/>
                    <a:lumOff val="5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圖 6"/>
            <p:cNvSpPr/>
            <p:nvPr/>
          </p:nvSpPr>
          <p:spPr>
            <a:xfrm rot="20700000" flipH="1" flipV="1">
              <a:off x="7700873" y="3206836"/>
              <a:ext cx="2160000" cy="2160000"/>
            </a:xfrm>
            <a:prstGeom prst="pie">
              <a:avLst>
                <a:gd name="adj1" fmla="val 983008"/>
                <a:gd name="adj2" fmla="val 5611032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98000">
                  <a:schemeClr val="tx1">
                    <a:lumMod val="50000"/>
                    <a:lumOff val="5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4" y="176184"/>
            <a:ext cx="1501852" cy="42122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25763" y="4147080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latin typeface="Carlito" panose="020F0502020204030204" pitchFamily="34" charset="0"/>
                <a:cs typeface="Carlito" panose="020F0502020204030204" pitchFamily="34" charset="0"/>
              </a:rPr>
              <a:t>0123456789sin</a:t>
            </a:r>
            <a:endParaRPr lang="zh-TW" altLang="en-US" smtClean="0">
              <a:latin typeface="Carlito" panose="020F0502020204030204" pitchFamily="34" charset="0"/>
              <a:cs typeface="Carlito" panose="020F0502020204030204" pitchFamily="34" charset="0"/>
            </a:endParaRPr>
          </a:p>
          <a:p>
            <a:endParaRPr lang="zh-TW" altLang="en-US" dirty="0">
              <a:latin typeface="Carlito" panose="020F0502020204030204" pitchFamily="34" charset="0"/>
              <a:cs typeface="Carlito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4081" y="1451168"/>
            <a:ext cx="2331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  <a:latin typeface="Carlito" panose="020F0502020204030204" pitchFamily="34" charset="0"/>
                <a:cs typeface="Carlito" panose="020F0502020204030204" pitchFamily="34" charset="0"/>
              </a:rPr>
              <a:t>0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0" t="35150" r="30823" b="35339"/>
          <a:stretch/>
        </p:blipFill>
        <p:spPr>
          <a:xfrm>
            <a:off x="4834218" y="3201409"/>
            <a:ext cx="274320" cy="16192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75" y="2967214"/>
            <a:ext cx="280440" cy="170703"/>
          </a:xfrm>
          <a:prstGeom prst="rect">
            <a:avLst/>
          </a:prstGeom>
        </p:spPr>
      </p:pic>
      <p:cxnSp>
        <p:nvCxnSpPr>
          <p:cNvPr id="28" name="直線接點 27"/>
          <p:cNvCxnSpPr/>
          <p:nvPr/>
        </p:nvCxnSpPr>
        <p:spPr>
          <a:xfrm>
            <a:off x="6599497" y="2804788"/>
            <a:ext cx="1641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3" t="29312" r="31742" b="45472"/>
          <a:stretch/>
        </p:blipFill>
        <p:spPr>
          <a:xfrm>
            <a:off x="5589666" y="3708024"/>
            <a:ext cx="283845" cy="173714"/>
          </a:xfrm>
          <a:prstGeom prst="rect">
            <a:avLst/>
          </a:prstGeom>
        </p:spPr>
      </p:pic>
      <p:cxnSp>
        <p:nvCxnSpPr>
          <p:cNvPr id="16" name="直線接點 15"/>
          <p:cNvCxnSpPr>
            <a:stCxn id="13" idx="2"/>
            <a:endCxn id="13" idx="2"/>
          </p:cNvCxnSpPr>
          <p:nvPr/>
        </p:nvCxnSpPr>
        <p:spPr>
          <a:xfrm>
            <a:off x="5731589" y="38817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4597137" y="139287"/>
            <a:ext cx="1951123" cy="507794"/>
            <a:chOff x="7825118" y="644008"/>
            <a:chExt cx="1951123" cy="507794"/>
          </a:xfrm>
        </p:grpSpPr>
        <p:grpSp>
          <p:nvGrpSpPr>
            <p:cNvPr id="25" name="群組 24"/>
            <p:cNvGrpSpPr/>
            <p:nvPr/>
          </p:nvGrpSpPr>
          <p:grpSpPr>
            <a:xfrm>
              <a:off x="7825118" y="678374"/>
              <a:ext cx="1951123" cy="473428"/>
              <a:chOff x="7825118" y="678374"/>
              <a:chExt cx="1951123" cy="473428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7825118" y="678374"/>
                <a:ext cx="1951123" cy="473428"/>
                <a:chOff x="7628473" y="163611"/>
                <a:chExt cx="1951123" cy="473428"/>
              </a:xfrm>
            </p:grpSpPr>
            <p:pic>
              <p:nvPicPr>
                <p:cNvPr id="20" name="圖片 1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7644" l="26799" r="100000">
                              <a14:foregroundMark x1="45007" y1="10471" x2="43612" y2="21728"/>
                              <a14:foregroundMark x1="43759" y1="28534" x2="44126" y2="71990"/>
                              <a14:foregroundMark x1="95228" y1="12304" x2="96623" y2="24869"/>
                              <a14:foregroundMark x1="96256" y1="28534" x2="95668" y2="70681"/>
                              <a14:backgroundMark x1="46916" y1="93717" x2="98825" y2="90576"/>
                              <a14:backgroundMark x1="81424" y1="85864" x2="99927" y2="85079"/>
                              <a14:backgroundMark x1="98532" y1="79319" x2="98458" y2="6283"/>
                              <a14:backgroundMark x1="45888" y1="1832" x2="96549" y2="183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40717" b="12211"/>
                <a:stretch/>
              </p:blipFill>
              <p:spPr>
                <a:xfrm>
                  <a:off x="8629142" y="163611"/>
                  <a:ext cx="890347" cy="369789"/>
                </a:xfrm>
                <a:prstGeom prst="rect">
                  <a:avLst/>
                </a:prstGeom>
              </p:spPr>
            </p:pic>
            <p:sp>
              <p:nvSpPr>
                <p:cNvPr id="21" name="文字方塊 20"/>
                <p:cNvSpPr txBox="1"/>
                <p:nvPr/>
              </p:nvSpPr>
              <p:spPr>
                <a:xfrm>
                  <a:off x="7628473" y="309790"/>
                  <a:ext cx="7569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600" dirty="0" smtClean="0">
                      <a:solidFill>
                        <a:srgbClr val="C3C1BD"/>
                      </a:solidFill>
                    </a:rPr>
                    <a:t>fx-991ES PLUS</a:t>
                  </a:r>
                </a:p>
                <a:p>
                  <a:pPr algn="ctr"/>
                  <a:r>
                    <a:rPr lang="en-US" altLang="zh-TW" sz="500" dirty="0" smtClean="0">
                      <a:solidFill>
                        <a:srgbClr val="C3C1BD"/>
                      </a:solidFill>
                      <a:latin typeface="Eras Demi ITC" panose="020B0805030504020804" pitchFamily="34" charset="0"/>
                    </a:rPr>
                    <a:t>NATURAL V.P.A.M.</a:t>
                  </a:r>
                  <a:endParaRPr lang="zh-TW" altLang="en-US" sz="500" dirty="0">
                    <a:solidFill>
                      <a:srgbClr val="C3C1BD"/>
                    </a:solidFill>
                    <a:latin typeface="Eras Demi ITC" panose="020B0805030504020804" pitchFamily="34" charset="0"/>
                  </a:endParaRPr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9098374" y="467762"/>
                  <a:ext cx="48122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500" dirty="0" smtClean="0">
                      <a:solidFill>
                        <a:srgbClr val="C9CAC6"/>
                      </a:solidFill>
                    </a:rPr>
                    <a:t>2nd edition</a:t>
                  </a:r>
                  <a:endParaRPr lang="zh-TW" altLang="en-US" sz="500" dirty="0">
                    <a:solidFill>
                      <a:srgbClr val="C9CAC6"/>
                    </a:solidFill>
                  </a:endParaRPr>
                </a:p>
              </p:txBody>
            </p:sp>
          </p:grpSp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89274" y="737576"/>
                <a:ext cx="428624" cy="112856"/>
              </a:xfrm>
              <a:prstGeom prst="rect">
                <a:avLst/>
              </a:prstGeom>
            </p:spPr>
          </p:pic>
        </p:grpSp>
        <p:sp>
          <p:nvSpPr>
            <p:cNvPr id="10" name="文字方塊 9"/>
            <p:cNvSpPr txBox="1"/>
            <p:nvPr/>
          </p:nvSpPr>
          <p:spPr>
            <a:xfrm>
              <a:off x="8500885" y="644008"/>
              <a:ext cx="16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t="30182" r="32465" b="46172"/>
          <a:stretch/>
        </p:blipFill>
        <p:spPr>
          <a:xfrm>
            <a:off x="5810250" y="2912745"/>
            <a:ext cx="280036" cy="16002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5" t="31467" r="29758" b="45670"/>
          <a:stretch/>
        </p:blipFill>
        <p:spPr>
          <a:xfrm>
            <a:off x="5562720" y="3349176"/>
            <a:ext cx="278130" cy="15611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8570" r="16754" b="27001"/>
          <a:stretch/>
        </p:blipFill>
        <p:spPr>
          <a:xfrm>
            <a:off x="6114669" y="3140556"/>
            <a:ext cx="270510" cy="15319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4" t="5596" r="13365" b="24509"/>
          <a:stretch/>
        </p:blipFill>
        <p:spPr>
          <a:xfrm>
            <a:off x="6427607" y="3154563"/>
            <a:ext cx="272415" cy="1619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7049" r="14515" b="12234"/>
          <a:stretch/>
        </p:blipFill>
        <p:spPr>
          <a:xfrm>
            <a:off x="5227320" y="2849880"/>
            <a:ext cx="280035" cy="16383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931" r="15343" b="12172"/>
          <a:stretch/>
        </p:blipFill>
        <p:spPr>
          <a:xfrm>
            <a:off x="5603312" y="3138434"/>
            <a:ext cx="283860" cy="16192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0" r="15912" b="12173"/>
          <a:stretch/>
        </p:blipFill>
        <p:spPr>
          <a:xfrm>
            <a:off x="6700022" y="2686050"/>
            <a:ext cx="281955" cy="16383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17143" r="19363" b="11317"/>
          <a:stretch/>
        </p:blipFill>
        <p:spPr>
          <a:xfrm>
            <a:off x="6118860" y="2537460"/>
            <a:ext cx="276225" cy="16573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 r="18534" b="17691"/>
          <a:stretch/>
        </p:blipFill>
        <p:spPr>
          <a:xfrm>
            <a:off x="5788462" y="2403323"/>
            <a:ext cx="278130" cy="152400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t="18215" r="22402" b="12711"/>
          <a:stretch/>
        </p:blipFill>
        <p:spPr>
          <a:xfrm>
            <a:off x="4762248" y="2613215"/>
            <a:ext cx="280036" cy="160021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12362" r="19247" b="29071"/>
          <a:stretch/>
        </p:blipFill>
        <p:spPr>
          <a:xfrm>
            <a:off x="4768824" y="2931795"/>
            <a:ext cx="276225" cy="15710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5" t="6253" r="14755" b="32706"/>
          <a:stretch/>
        </p:blipFill>
        <p:spPr>
          <a:xfrm>
            <a:off x="6347460" y="3354704"/>
            <a:ext cx="274320" cy="16002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0942" r="16520" b="30114"/>
          <a:stretch/>
        </p:blipFill>
        <p:spPr>
          <a:xfrm>
            <a:off x="5409362" y="2779173"/>
            <a:ext cx="266700" cy="15811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" t="11651" r="16058" b="29405"/>
          <a:stretch/>
        </p:blipFill>
        <p:spPr>
          <a:xfrm>
            <a:off x="4940908" y="3458584"/>
            <a:ext cx="274320" cy="1581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13896" r="14254" b="30553"/>
          <a:stretch/>
        </p:blipFill>
        <p:spPr>
          <a:xfrm>
            <a:off x="5747623" y="2694676"/>
            <a:ext cx="266700" cy="1524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13199" r="16059" b="29168"/>
          <a:stretch/>
        </p:blipFill>
        <p:spPr>
          <a:xfrm>
            <a:off x="5953125" y="3328035"/>
            <a:ext cx="262890" cy="158114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6" t="14588" r="17135" b="28474"/>
          <a:stretch/>
        </p:blipFill>
        <p:spPr>
          <a:xfrm>
            <a:off x="4728210" y="3685884"/>
            <a:ext cx="260985" cy="156210"/>
          </a:xfrm>
          <a:prstGeom prst="rect">
            <a:avLst/>
          </a:prstGeom>
        </p:spPr>
      </p:pic>
      <p:grpSp>
        <p:nvGrpSpPr>
          <p:cNvPr id="45" name="群組 44"/>
          <p:cNvGrpSpPr/>
          <p:nvPr/>
        </p:nvGrpSpPr>
        <p:grpSpPr>
          <a:xfrm>
            <a:off x="4940908" y="2146717"/>
            <a:ext cx="332590" cy="270389"/>
            <a:chOff x="4922586" y="2291723"/>
            <a:chExt cx="332590" cy="27038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8054" y="2331280"/>
              <a:ext cx="297122" cy="230832"/>
              <a:chOff x="1765283" y="1187904"/>
              <a:chExt cx="297122" cy="230832"/>
            </a:xfrm>
          </p:grpSpPr>
          <p:sp>
            <p:nvSpPr>
              <p:cNvPr id="4" name="圓角矩形 3"/>
              <p:cNvSpPr/>
              <p:nvPr/>
            </p:nvSpPr>
            <p:spPr>
              <a:xfrm>
                <a:off x="1765283" y="1194622"/>
                <a:ext cx="240029" cy="127746"/>
              </a:xfrm>
              <a:prstGeom prst="roundRect">
                <a:avLst>
                  <a:gd name="adj" fmla="val 30623"/>
                </a:avLst>
              </a:prstGeom>
              <a:solidFill>
                <a:schemeClr val="tx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76200" contourW="12700" prstMaterial="plastic">
                <a:bevelT w="19050" h="19050"/>
                <a:bevelB/>
                <a:extrusionClr>
                  <a:schemeClr val="bg1"/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82196" y="1187904"/>
                <a:ext cx="280209" cy="230832"/>
              </a:xfrm>
              <a:prstGeom prst="rect">
                <a:avLst/>
              </a:prstGeom>
              <a:effectLst>
                <a:glow rad="177800">
                  <a:schemeClr val="bg1">
                    <a:lumMod val="50000"/>
                    <a:alpha val="40000"/>
                  </a:scheme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endParaRPr lang="zh-TW" altLang="en-US" sz="300" dirty="0"/>
              </a:p>
              <a:p>
                <a:pPr algn="ctr"/>
                <a:endParaRPr lang="zh-TW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文字方塊 43"/>
            <p:cNvSpPr txBox="1"/>
            <p:nvPr/>
          </p:nvSpPr>
          <p:spPr>
            <a:xfrm>
              <a:off x="4922586" y="2291723"/>
              <a:ext cx="324128" cy="18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 smtClean="0">
                  <a:solidFill>
                    <a:schemeClr val="bg1"/>
                  </a:solidFill>
                </a:rPr>
                <a:t>M+</a:t>
              </a:r>
              <a:endParaRPr lang="en-US" altLang="zh-TW" sz="800" dirty="0">
                <a:solidFill>
                  <a:schemeClr val="bg1"/>
                </a:solidFill>
              </a:endParaRPr>
            </a:p>
            <a:p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4" t="13770" r="11740" b="29616"/>
          <a:stretch/>
        </p:blipFill>
        <p:spPr>
          <a:xfrm>
            <a:off x="6328378" y="2281180"/>
            <a:ext cx="268605" cy="155315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6" t="13935" r="13986" b="28474"/>
          <a:stretch/>
        </p:blipFill>
        <p:spPr>
          <a:xfrm>
            <a:off x="6284595" y="2747010"/>
            <a:ext cx="266092" cy="157998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13893" r="12743" b="28474"/>
          <a:stretch/>
        </p:blipFill>
        <p:spPr>
          <a:xfrm>
            <a:off x="5949314" y="3335384"/>
            <a:ext cx="270511" cy="15811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2" r="13335" b="30888"/>
          <a:stretch/>
        </p:blipFill>
        <p:spPr>
          <a:xfrm>
            <a:off x="6836622" y="2952750"/>
            <a:ext cx="274744" cy="15240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5641" r="16387" b="62725"/>
          <a:stretch/>
        </p:blipFill>
        <p:spPr>
          <a:xfrm>
            <a:off x="6808470" y="2249805"/>
            <a:ext cx="272415" cy="156210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" t="10265" r="12565" b="31406"/>
          <a:stretch/>
        </p:blipFill>
        <p:spPr>
          <a:xfrm>
            <a:off x="4561334" y="2237612"/>
            <a:ext cx="270510" cy="16002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93" y="3291828"/>
            <a:ext cx="329213" cy="274344"/>
          </a:xfrm>
          <a:prstGeom prst="rect">
            <a:avLst/>
          </a:prstGeom>
        </p:spPr>
      </p:pic>
      <p:grpSp>
        <p:nvGrpSpPr>
          <p:cNvPr id="57" name="群組 56"/>
          <p:cNvGrpSpPr/>
          <p:nvPr/>
        </p:nvGrpSpPr>
        <p:grpSpPr>
          <a:xfrm>
            <a:off x="3710940" y="1701165"/>
            <a:ext cx="201513" cy="116295"/>
            <a:chOff x="3999271" y="1387888"/>
            <a:chExt cx="1369627" cy="646779"/>
          </a:xfrm>
          <a:effectLst>
            <a:glow rad="25400">
              <a:schemeClr val="tx1">
                <a:lumMod val="65000"/>
                <a:lumOff val="35000"/>
              </a:schemeClr>
            </a:glow>
          </a:effectLst>
        </p:grpSpPr>
        <p:sp>
          <p:nvSpPr>
            <p:cNvPr id="55" name="圓角矩形 54"/>
            <p:cNvSpPr/>
            <p:nvPr/>
          </p:nvSpPr>
          <p:spPr>
            <a:xfrm>
              <a:off x="3999272" y="1391904"/>
              <a:ext cx="1368065" cy="642763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276" y="1387888"/>
              <a:ext cx="1365622" cy="646232"/>
            </a:xfrm>
            <a:prstGeom prst="flowChartCollate">
              <a:avLst/>
            </a:prstGeom>
          </p:spPr>
        </p:pic>
        <p:sp>
          <p:nvSpPr>
            <p:cNvPr id="56" name="圓角矩形 54"/>
            <p:cNvSpPr/>
            <p:nvPr/>
          </p:nvSpPr>
          <p:spPr>
            <a:xfrm>
              <a:off x="3999271" y="1389841"/>
              <a:ext cx="1368067" cy="642764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4" name="圖片 7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936" y="632242"/>
            <a:ext cx="1365622" cy="646232"/>
          </a:xfrm>
          <a:prstGeom prst="rect">
            <a:avLst/>
          </a:prstGeom>
        </p:spPr>
      </p:pic>
      <p:grpSp>
        <p:nvGrpSpPr>
          <p:cNvPr id="75" name="群組 74"/>
          <p:cNvGrpSpPr/>
          <p:nvPr/>
        </p:nvGrpSpPr>
        <p:grpSpPr>
          <a:xfrm>
            <a:off x="4536426" y="718239"/>
            <a:ext cx="1850158" cy="507794"/>
            <a:chOff x="7825118" y="644008"/>
            <a:chExt cx="1850158" cy="507794"/>
          </a:xfrm>
        </p:grpSpPr>
        <p:grpSp>
          <p:nvGrpSpPr>
            <p:cNvPr id="76" name="群組 75"/>
            <p:cNvGrpSpPr/>
            <p:nvPr/>
          </p:nvGrpSpPr>
          <p:grpSpPr>
            <a:xfrm>
              <a:off x="7825118" y="678374"/>
              <a:ext cx="1850158" cy="473428"/>
              <a:chOff x="7825118" y="678374"/>
              <a:chExt cx="1850158" cy="473428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7825118" y="678374"/>
                <a:ext cx="1850158" cy="473428"/>
                <a:chOff x="7628473" y="163611"/>
                <a:chExt cx="1850158" cy="473428"/>
              </a:xfrm>
            </p:grpSpPr>
            <p:pic>
              <p:nvPicPr>
                <p:cNvPr id="80" name="圖片 79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7644" l="26799" r="100000">
                              <a14:foregroundMark x1="45007" y1="10471" x2="43612" y2="21728"/>
                              <a14:foregroundMark x1="43759" y1="28534" x2="44126" y2="71990"/>
                              <a14:foregroundMark x1="95228" y1="12304" x2="96623" y2="24869"/>
                              <a14:foregroundMark x1="96256" y1="28534" x2="95668" y2="70681"/>
                              <a14:backgroundMark x1="46916" y1="93717" x2="98825" y2="90576"/>
                              <a14:backgroundMark x1="81424" y1="85864" x2="99927" y2="85079"/>
                              <a14:backgroundMark x1="98532" y1="79319" x2="98458" y2="6283"/>
                              <a14:backgroundMark x1="45888" y1="1832" x2="96549" y2="183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40717" b="12211"/>
                <a:stretch/>
              </p:blipFill>
              <p:spPr>
                <a:xfrm>
                  <a:off x="8528177" y="163611"/>
                  <a:ext cx="890347" cy="369789"/>
                </a:xfrm>
                <a:prstGeom prst="rect">
                  <a:avLst/>
                </a:prstGeom>
              </p:spPr>
            </p:pic>
            <p:sp>
              <p:nvSpPr>
                <p:cNvPr id="81" name="文字方塊 80"/>
                <p:cNvSpPr txBox="1"/>
                <p:nvPr/>
              </p:nvSpPr>
              <p:spPr>
                <a:xfrm>
                  <a:off x="7628473" y="309790"/>
                  <a:ext cx="7569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600" dirty="0" smtClean="0">
                      <a:solidFill>
                        <a:srgbClr val="C3C1BD"/>
                      </a:solidFill>
                    </a:rPr>
                    <a:t>fx-991ES PLUS</a:t>
                  </a:r>
                </a:p>
                <a:p>
                  <a:pPr algn="ctr"/>
                  <a:r>
                    <a:rPr lang="en-US" altLang="zh-TW" sz="500" dirty="0" smtClean="0">
                      <a:solidFill>
                        <a:srgbClr val="C3C1BD"/>
                      </a:solidFill>
                      <a:latin typeface="Eras Demi ITC" panose="020B0805030504020804" pitchFamily="34" charset="0"/>
                    </a:rPr>
                    <a:t>NATURAL V.P.A.M.</a:t>
                  </a:r>
                  <a:endParaRPr lang="zh-TW" altLang="en-US" sz="500" dirty="0">
                    <a:solidFill>
                      <a:srgbClr val="C3C1BD"/>
                    </a:solidFill>
                    <a:latin typeface="Eras Demi ITC" panose="020B0805030504020804" pitchFamily="34" charset="0"/>
                  </a:endParaRPr>
                </a:p>
              </p:txBody>
            </p:sp>
            <p:sp>
              <p:nvSpPr>
                <p:cNvPr id="82" name="文字方塊 81"/>
                <p:cNvSpPr txBox="1"/>
                <p:nvPr/>
              </p:nvSpPr>
              <p:spPr>
                <a:xfrm>
                  <a:off x="8997409" y="467762"/>
                  <a:ext cx="48122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500" dirty="0" smtClean="0">
                      <a:solidFill>
                        <a:srgbClr val="C9CAC6"/>
                      </a:solidFill>
                    </a:rPr>
                    <a:t>2nd edition</a:t>
                  </a:r>
                  <a:endParaRPr lang="zh-TW" altLang="en-US" sz="500" dirty="0">
                    <a:solidFill>
                      <a:srgbClr val="C9CAC6"/>
                    </a:solidFill>
                  </a:endParaRPr>
                </a:p>
              </p:txBody>
            </p:sp>
          </p:grpSp>
          <p:pic>
            <p:nvPicPr>
              <p:cNvPr id="79" name="圖片 78"/>
              <p:cNvPicPr>
                <a:picLocks noChangeAspect="1"/>
              </p:cNvPicPr>
              <p:nvPr/>
            </p:nvPicPr>
            <p:blipFill rotWithShape="1">
              <a:blip r:embed="rId9"/>
              <a:srcRect l="23634"/>
              <a:stretch/>
            </p:blipFill>
            <p:spPr>
              <a:xfrm>
                <a:off x="8090575" y="737576"/>
                <a:ext cx="327322" cy="112856"/>
              </a:xfrm>
              <a:prstGeom prst="rect">
                <a:avLst/>
              </a:prstGeom>
            </p:spPr>
          </p:pic>
        </p:grpSp>
        <p:sp>
          <p:nvSpPr>
            <p:cNvPr id="77" name="文字方塊 76"/>
            <p:cNvSpPr txBox="1"/>
            <p:nvPr/>
          </p:nvSpPr>
          <p:spPr>
            <a:xfrm>
              <a:off x="8500885" y="644008"/>
              <a:ext cx="16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4722576" y="835240"/>
            <a:ext cx="79847" cy="69800"/>
            <a:chOff x="4126995" y="1077811"/>
            <a:chExt cx="516980" cy="758460"/>
          </a:xfrm>
          <a:solidFill>
            <a:srgbClr val="C4C2BE"/>
          </a:solidFill>
        </p:grpSpPr>
        <p:sp>
          <p:nvSpPr>
            <p:cNvPr id="29" name="矩形 28"/>
            <p:cNvSpPr/>
            <p:nvPr/>
          </p:nvSpPr>
          <p:spPr>
            <a:xfrm>
              <a:off x="4126995" y="1077811"/>
              <a:ext cx="118946" cy="758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對角線條紋 57"/>
            <p:cNvSpPr/>
            <p:nvPr/>
          </p:nvSpPr>
          <p:spPr>
            <a:xfrm>
              <a:off x="4146270" y="1097870"/>
              <a:ext cx="460625" cy="591175"/>
            </a:xfrm>
            <a:prstGeom prst="diagStripe">
              <a:avLst>
                <a:gd name="adj" fmla="val 618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對角線條紋 82"/>
            <p:cNvSpPr/>
            <p:nvPr/>
          </p:nvSpPr>
          <p:spPr>
            <a:xfrm flipV="1">
              <a:off x="4126995" y="1231163"/>
              <a:ext cx="516980" cy="591182"/>
            </a:xfrm>
            <a:prstGeom prst="diagStripe">
              <a:avLst>
                <a:gd name="adj" fmla="val 6518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817620" y="10134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84" name="群組 83"/>
          <p:cNvGrpSpPr/>
          <p:nvPr/>
        </p:nvGrpSpPr>
        <p:grpSpPr>
          <a:xfrm rot="16200000">
            <a:off x="3863340" y="1853565"/>
            <a:ext cx="201513" cy="116295"/>
            <a:chOff x="3999271" y="1387888"/>
            <a:chExt cx="1369627" cy="646779"/>
          </a:xfrm>
          <a:effectLst>
            <a:glow rad="25400">
              <a:schemeClr val="tx1">
                <a:lumMod val="65000"/>
                <a:lumOff val="35000"/>
              </a:schemeClr>
            </a:glow>
          </a:effectLst>
        </p:grpSpPr>
        <p:sp>
          <p:nvSpPr>
            <p:cNvPr id="85" name="圓角矩形 54"/>
            <p:cNvSpPr/>
            <p:nvPr/>
          </p:nvSpPr>
          <p:spPr>
            <a:xfrm>
              <a:off x="3999272" y="1391904"/>
              <a:ext cx="1368065" cy="642763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6" name="圖片 85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276" y="1387888"/>
              <a:ext cx="1365622" cy="646232"/>
            </a:xfrm>
            <a:prstGeom prst="flowChartCollate">
              <a:avLst/>
            </a:prstGeom>
          </p:spPr>
        </p:pic>
        <p:sp>
          <p:nvSpPr>
            <p:cNvPr id="87" name="圓角矩形 54"/>
            <p:cNvSpPr/>
            <p:nvPr/>
          </p:nvSpPr>
          <p:spPr>
            <a:xfrm>
              <a:off x="3999271" y="1389841"/>
              <a:ext cx="1368067" cy="642764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8" name="群組 87"/>
          <p:cNvGrpSpPr/>
          <p:nvPr/>
        </p:nvGrpSpPr>
        <p:grpSpPr>
          <a:xfrm rot="5400000">
            <a:off x="4015740" y="2005965"/>
            <a:ext cx="201513" cy="116295"/>
            <a:chOff x="3999271" y="1387888"/>
            <a:chExt cx="1369627" cy="646779"/>
          </a:xfrm>
          <a:effectLst>
            <a:glow rad="25400">
              <a:schemeClr val="tx1">
                <a:lumMod val="65000"/>
                <a:lumOff val="35000"/>
              </a:schemeClr>
            </a:glow>
          </a:effectLst>
        </p:grpSpPr>
        <p:sp>
          <p:nvSpPr>
            <p:cNvPr id="89" name="圓角矩形 54"/>
            <p:cNvSpPr/>
            <p:nvPr/>
          </p:nvSpPr>
          <p:spPr>
            <a:xfrm>
              <a:off x="3999272" y="1391904"/>
              <a:ext cx="1368065" cy="642763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276" y="1387888"/>
              <a:ext cx="1365622" cy="646232"/>
            </a:xfrm>
            <a:prstGeom prst="flowChartCollate">
              <a:avLst/>
            </a:prstGeom>
          </p:spPr>
        </p:pic>
        <p:sp>
          <p:nvSpPr>
            <p:cNvPr id="91" name="圓角矩形 54"/>
            <p:cNvSpPr/>
            <p:nvPr/>
          </p:nvSpPr>
          <p:spPr>
            <a:xfrm>
              <a:off x="3999271" y="1389841"/>
              <a:ext cx="1368067" cy="642764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 flipH="1">
            <a:off x="4168140" y="2158365"/>
            <a:ext cx="201513" cy="116295"/>
            <a:chOff x="3999271" y="1387888"/>
            <a:chExt cx="1369627" cy="646779"/>
          </a:xfrm>
          <a:effectLst>
            <a:glow rad="25400">
              <a:schemeClr val="tx1">
                <a:lumMod val="65000"/>
                <a:lumOff val="35000"/>
              </a:schemeClr>
            </a:glow>
          </a:effectLst>
        </p:grpSpPr>
        <p:sp>
          <p:nvSpPr>
            <p:cNvPr id="93" name="圓角矩形 54"/>
            <p:cNvSpPr/>
            <p:nvPr/>
          </p:nvSpPr>
          <p:spPr>
            <a:xfrm>
              <a:off x="3999272" y="1391904"/>
              <a:ext cx="1368065" cy="642763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4" name="圖片 93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276" y="1387888"/>
              <a:ext cx="1365622" cy="646232"/>
            </a:xfrm>
            <a:prstGeom prst="flowChartCollate">
              <a:avLst/>
            </a:prstGeom>
          </p:spPr>
        </p:pic>
        <p:sp>
          <p:nvSpPr>
            <p:cNvPr id="95" name="圓角矩形 54"/>
            <p:cNvSpPr/>
            <p:nvPr/>
          </p:nvSpPr>
          <p:spPr>
            <a:xfrm>
              <a:off x="3999271" y="1389841"/>
              <a:ext cx="1368067" cy="642764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9" name="圖片 9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221922" y="2672716"/>
            <a:ext cx="175884" cy="107909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1856107" y="2602282"/>
            <a:ext cx="207282" cy="188992"/>
            <a:chOff x="3491786" y="2867445"/>
            <a:chExt cx="207282" cy="188992"/>
          </a:xfrm>
          <a:effectLst>
            <a:glow>
              <a:schemeClr val="tx1">
                <a:alpha val="40000"/>
              </a:schemeClr>
            </a:glow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8" name="圓角矩形 54"/>
            <p:cNvSpPr/>
            <p:nvPr/>
          </p:nvSpPr>
          <p:spPr>
            <a:xfrm>
              <a:off x="3507640" y="2905141"/>
              <a:ext cx="176199" cy="107329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圓角矩形 54"/>
            <p:cNvSpPr/>
            <p:nvPr/>
          </p:nvSpPr>
          <p:spPr>
            <a:xfrm>
              <a:off x="3506798" y="2906380"/>
              <a:ext cx="176199" cy="107330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3491786" y="2867445"/>
              <a:ext cx="207282" cy="188992"/>
            </a:xfrm>
            <a:prstGeom prst="flowChartCollate">
              <a:avLst/>
            </a:prstGeom>
          </p:spPr>
        </p:pic>
      </p:grpSp>
      <p:pic>
        <p:nvPicPr>
          <p:cNvPr id="103" name="圖片 102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 flipH="1">
            <a:off x="1543467" y="2979510"/>
            <a:ext cx="207282" cy="188992"/>
          </a:xfrm>
          <a:prstGeom prst="flowChartCollate">
            <a:avLst/>
          </a:prstGeom>
        </p:spPr>
      </p:pic>
      <p:grpSp>
        <p:nvGrpSpPr>
          <p:cNvPr id="60" name="群組 59"/>
          <p:cNvGrpSpPr/>
          <p:nvPr/>
        </p:nvGrpSpPr>
        <p:grpSpPr>
          <a:xfrm>
            <a:off x="1837154" y="2808103"/>
            <a:ext cx="213378" cy="182896"/>
            <a:chOff x="3009924" y="2637156"/>
            <a:chExt cx="213378" cy="182896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7" name="圓角矩形 54"/>
            <p:cNvSpPr/>
            <p:nvPr/>
          </p:nvSpPr>
          <p:spPr>
            <a:xfrm flipH="1">
              <a:off x="3029420" y="2674713"/>
              <a:ext cx="176199" cy="107329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3009924" y="2637156"/>
              <a:ext cx="213378" cy="182896"/>
            </a:xfrm>
            <a:prstGeom prst="flowChartCollate">
              <a:avLst/>
            </a:prstGeom>
          </p:spPr>
        </p:pic>
        <p:sp>
          <p:nvSpPr>
            <p:cNvPr id="102" name="圓角矩形 54"/>
            <p:cNvSpPr/>
            <p:nvPr/>
          </p:nvSpPr>
          <p:spPr>
            <a:xfrm flipH="1">
              <a:off x="3025720" y="2671601"/>
              <a:ext cx="176199" cy="107330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t="30148" r="22072" b="31062"/>
          <a:stretch/>
        </p:blipFill>
        <p:spPr>
          <a:xfrm>
            <a:off x="4116135" y="3568324"/>
            <a:ext cx="213361" cy="137160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2" t="30203" r="21178" b="33881"/>
          <a:stretch/>
        </p:blipFill>
        <p:spPr>
          <a:xfrm>
            <a:off x="4318651" y="3307714"/>
            <a:ext cx="208280" cy="127000"/>
          </a:xfrm>
          <a:prstGeom prst="rect">
            <a:avLst/>
          </a:prstGeom>
        </p:spPr>
      </p:pic>
      <p:grpSp>
        <p:nvGrpSpPr>
          <p:cNvPr id="70" name="群組 69"/>
          <p:cNvGrpSpPr/>
          <p:nvPr/>
        </p:nvGrpSpPr>
        <p:grpSpPr>
          <a:xfrm>
            <a:off x="1851977" y="3264525"/>
            <a:ext cx="188992" cy="213378"/>
            <a:chOff x="3019178" y="3078465"/>
            <a:chExt cx="188992" cy="213378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9" name="圓角矩形 54"/>
            <p:cNvSpPr/>
            <p:nvPr/>
          </p:nvSpPr>
          <p:spPr>
            <a:xfrm rot="16200000" flipH="1">
              <a:off x="3023475" y="3132333"/>
              <a:ext cx="176199" cy="107329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圓角矩形 54"/>
            <p:cNvSpPr/>
            <p:nvPr/>
          </p:nvSpPr>
          <p:spPr>
            <a:xfrm rot="16200000" flipH="1">
              <a:off x="3024714" y="3131490"/>
              <a:ext cx="176199" cy="107330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0" flipH="1">
              <a:off x="3019178" y="3078465"/>
              <a:ext cx="188992" cy="213378"/>
            </a:xfrm>
            <a:prstGeom prst="flowChartCollate">
              <a:avLst/>
            </a:prstGeom>
          </p:spPr>
        </p:pic>
      </p:grpSp>
      <p:grpSp>
        <p:nvGrpSpPr>
          <p:cNvPr id="69" name="群組 68"/>
          <p:cNvGrpSpPr/>
          <p:nvPr/>
        </p:nvGrpSpPr>
        <p:grpSpPr>
          <a:xfrm>
            <a:off x="1233637" y="2948577"/>
            <a:ext cx="188992" cy="213378"/>
            <a:chOff x="2406407" y="2777630"/>
            <a:chExt cx="188992" cy="213378"/>
          </a:xfrm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5" name="圓角矩形 54"/>
            <p:cNvSpPr/>
            <p:nvPr/>
          </p:nvSpPr>
          <p:spPr>
            <a:xfrm rot="5400000" flipH="1">
              <a:off x="2412500" y="2832561"/>
              <a:ext cx="176199" cy="107329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65000"/>
                  </a:schemeClr>
                </a:gs>
                <a:gs pos="16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54"/>
            <p:cNvSpPr/>
            <p:nvPr/>
          </p:nvSpPr>
          <p:spPr>
            <a:xfrm rot="5400000" flipH="1">
              <a:off x="2411261" y="2833403"/>
              <a:ext cx="176199" cy="107330"/>
            </a:xfrm>
            <a:custGeom>
              <a:avLst/>
              <a:gdLst>
                <a:gd name="connsiteX0" fmla="*/ 0 w 320455"/>
                <a:gd name="connsiteY0" fmla="*/ 30904 h 185420"/>
                <a:gd name="connsiteX1" fmla="*/ 30904 w 320455"/>
                <a:gd name="connsiteY1" fmla="*/ 0 h 185420"/>
                <a:gd name="connsiteX2" fmla="*/ 289551 w 320455"/>
                <a:gd name="connsiteY2" fmla="*/ 0 h 185420"/>
                <a:gd name="connsiteX3" fmla="*/ 320455 w 320455"/>
                <a:gd name="connsiteY3" fmla="*/ 30904 h 185420"/>
                <a:gd name="connsiteX4" fmla="*/ 320455 w 320455"/>
                <a:gd name="connsiteY4" fmla="*/ 154516 h 185420"/>
                <a:gd name="connsiteX5" fmla="*/ 289551 w 320455"/>
                <a:gd name="connsiteY5" fmla="*/ 185420 h 185420"/>
                <a:gd name="connsiteX6" fmla="*/ 30904 w 320455"/>
                <a:gd name="connsiteY6" fmla="*/ 185420 h 185420"/>
                <a:gd name="connsiteX7" fmla="*/ 0 w 320455"/>
                <a:gd name="connsiteY7" fmla="*/ 154516 h 185420"/>
                <a:gd name="connsiteX8" fmla="*/ 0 w 320455"/>
                <a:gd name="connsiteY8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320455 w 390414"/>
                <a:gd name="connsiteY3" fmla="*/ 30904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8"/>
                <a:gd name="connsiteY0" fmla="*/ 30904 h 185420"/>
                <a:gd name="connsiteX1" fmla="*/ 30904 w 390418"/>
                <a:gd name="connsiteY1" fmla="*/ 0 h 185420"/>
                <a:gd name="connsiteX2" fmla="*/ 289551 w 390418"/>
                <a:gd name="connsiteY2" fmla="*/ 0 h 185420"/>
                <a:gd name="connsiteX3" fmla="*/ 320455 w 390418"/>
                <a:gd name="connsiteY3" fmla="*/ 30904 h 185420"/>
                <a:gd name="connsiteX4" fmla="*/ 390408 w 390418"/>
                <a:gd name="connsiteY4" fmla="*/ 101857 h 185420"/>
                <a:gd name="connsiteX5" fmla="*/ 320455 w 390418"/>
                <a:gd name="connsiteY5" fmla="*/ 154516 h 185420"/>
                <a:gd name="connsiteX6" fmla="*/ 289551 w 390418"/>
                <a:gd name="connsiteY6" fmla="*/ 185420 h 185420"/>
                <a:gd name="connsiteX7" fmla="*/ 30904 w 390418"/>
                <a:gd name="connsiteY7" fmla="*/ 185420 h 185420"/>
                <a:gd name="connsiteX8" fmla="*/ 0 w 390418"/>
                <a:gd name="connsiteY8" fmla="*/ 154516 h 185420"/>
                <a:gd name="connsiteX9" fmla="*/ 0 w 390418"/>
                <a:gd name="connsiteY9" fmla="*/ 30904 h 185420"/>
                <a:gd name="connsiteX0" fmla="*/ 0 w 390414"/>
                <a:gd name="connsiteY0" fmla="*/ 30904 h 185420"/>
                <a:gd name="connsiteX1" fmla="*/ 30904 w 390414"/>
                <a:gd name="connsiteY1" fmla="*/ 0 h 185420"/>
                <a:gd name="connsiteX2" fmla="*/ 289551 w 390414"/>
                <a:gd name="connsiteY2" fmla="*/ 0 h 185420"/>
                <a:gd name="connsiteX3" fmla="*/ 293364 w 390414"/>
                <a:gd name="connsiteY3" fmla="*/ 60030 h 185420"/>
                <a:gd name="connsiteX4" fmla="*/ 390408 w 390414"/>
                <a:gd name="connsiteY4" fmla="*/ 101857 h 185420"/>
                <a:gd name="connsiteX5" fmla="*/ 320455 w 390414"/>
                <a:gd name="connsiteY5" fmla="*/ 154516 h 185420"/>
                <a:gd name="connsiteX6" fmla="*/ 289551 w 390414"/>
                <a:gd name="connsiteY6" fmla="*/ 185420 h 185420"/>
                <a:gd name="connsiteX7" fmla="*/ 30904 w 390414"/>
                <a:gd name="connsiteY7" fmla="*/ 185420 h 185420"/>
                <a:gd name="connsiteX8" fmla="*/ 0 w 390414"/>
                <a:gd name="connsiteY8" fmla="*/ 154516 h 185420"/>
                <a:gd name="connsiteX9" fmla="*/ 0 w 390414"/>
                <a:gd name="connsiteY9" fmla="*/ 30904 h 185420"/>
                <a:gd name="connsiteX0" fmla="*/ 0 w 398359"/>
                <a:gd name="connsiteY0" fmla="*/ 30904 h 185420"/>
                <a:gd name="connsiteX1" fmla="*/ 30904 w 398359"/>
                <a:gd name="connsiteY1" fmla="*/ 0 h 185420"/>
                <a:gd name="connsiteX2" fmla="*/ 289551 w 398359"/>
                <a:gd name="connsiteY2" fmla="*/ 0 h 185420"/>
                <a:gd name="connsiteX3" fmla="*/ 386248 w 398359"/>
                <a:gd name="connsiteY3" fmla="*/ 72669 h 185420"/>
                <a:gd name="connsiteX4" fmla="*/ 390408 w 398359"/>
                <a:gd name="connsiteY4" fmla="*/ 101857 h 185420"/>
                <a:gd name="connsiteX5" fmla="*/ 320455 w 398359"/>
                <a:gd name="connsiteY5" fmla="*/ 154516 h 185420"/>
                <a:gd name="connsiteX6" fmla="*/ 289551 w 398359"/>
                <a:gd name="connsiteY6" fmla="*/ 185420 h 185420"/>
                <a:gd name="connsiteX7" fmla="*/ 30904 w 398359"/>
                <a:gd name="connsiteY7" fmla="*/ 185420 h 185420"/>
                <a:gd name="connsiteX8" fmla="*/ 0 w 398359"/>
                <a:gd name="connsiteY8" fmla="*/ 154516 h 185420"/>
                <a:gd name="connsiteX9" fmla="*/ 0 w 398359"/>
                <a:gd name="connsiteY9" fmla="*/ 30904 h 185420"/>
                <a:gd name="connsiteX0" fmla="*/ 0 w 396374"/>
                <a:gd name="connsiteY0" fmla="*/ 30904 h 185420"/>
                <a:gd name="connsiteX1" fmla="*/ 30904 w 396374"/>
                <a:gd name="connsiteY1" fmla="*/ 0 h 185420"/>
                <a:gd name="connsiteX2" fmla="*/ 289551 w 396374"/>
                <a:gd name="connsiteY2" fmla="*/ 0 h 185420"/>
                <a:gd name="connsiteX3" fmla="*/ 386248 w 396374"/>
                <a:gd name="connsiteY3" fmla="*/ 72669 h 185420"/>
                <a:gd name="connsiteX4" fmla="*/ 383221 w 396374"/>
                <a:gd name="connsiteY4" fmla="*/ 120541 h 185420"/>
                <a:gd name="connsiteX5" fmla="*/ 320455 w 396374"/>
                <a:gd name="connsiteY5" fmla="*/ 154516 h 185420"/>
                <a:gd name="connsiteX6" fmla="*/ 289551 w 396374"/>
                <a:gd name="connsiteY6" fmla="*/ 185420 h 185420"/>
                <a:gd name="connsiteX7" fmla="*/ 30904 w 396374"/>
                <a:gd name="connsiteY7" fmla="*/ 185420 h 185420"/>
                <a:gd name="connsiteX8" fmla="*/ 0 w 396374"/>
                <a:gd name="connsiteY8" fmla="*/ 154516 h 185420"/>
                <a:gd name="connsiteX9" fmla="*/ 0 w 396374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20455 w 399008"/>
                <a:gd name="connsiteY5" fmla="*/ 15451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399008"/>
                <a:gd name="connsiteY0" fmla="*/ 30904 h 185420"/>
                <a:gd name="connsiteX1" fmla="*/ 30904 w 399008"/>
                <a:gd name="connsiteY1" fmla="*/ 0 h 185420"/>
                <a:gd name="connsiteX2" fmla="*/ 289551 w 399008"/>
                <a:gd name="connsiteY2" fmla="*/ 0 h 185420"/>
                <a:gd name="connsiteX3" fmla="*/ 386248 w 399008"/>
                <a:gd name="connsiteY3" fmla="*/ 72669 h 185420"/>
                <a:gd name="connsiteX4" fmla="*/ 383221 w 399008"/>
                <a:gd name="connsiteY4" fmla="*/ 120541 h 185420"/>
                <a:gd name="connsiteX5" fmla="*/ 386248 w 399008"/>
                <a:gd name="connsiteY5" fmla="*/ 95166 h 185420"/>
                <a:gd name="connsiteX6" fmla="*/ 289551 w 399008"/>
                <a:gd name="connsiteY6" fmla="*/ 185420 h 185420"/>
                <a:gd name="connsiteX7" fmla="*/ 30904 w 399008"/>
                <a:gd name="connsiteY7" fmla="*/ 185420 h 185420"/>
                <a:gd name="connsiteX8" fmla="*/ 0 w 399008"/>
                <a:gd name="connsiteY8" fmla="*/ 154516 h 185420"/>
                <a:gd name="connsiteX9" fmla="*/ 0 w 399008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86248 w 407096"/>
                <a:gd name="connsiteY5" fmla="*/ 9516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372426 w 407096"/>
                <a:gd name="connsiteY5" fmla="*/ 124841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07096"/>
                <a:gd name="connsiteY0" fmla="*/ 30904 h 185420"/>
                <a:gd name="connsiteX1" fmla="*/ 30904 w 407096"/>
                <a:gd name="connsiteY1" fmla="*/ 0 h 185420"/>
                <a:gd name="connsiteX2" fmla="*/ 289551 w 407096"/>
                <a:gd name="connsiteY2" fmla="*/ 0 h 185420"/>
                <a:gd name="connsiteX3" fmla="*/ 386248 w 407096"/>
                <a:gd name="connsiteY3" fmla="*/ 72669 h 185420"/>
                <a:gd name="connsiteX4" fmla="*/ 399807 w 407096"/>
                <a:gd name="connsiteY4" fmla="*/ 88667 h 185420"/>
                <a:gd name="connsiteX5" fmla="*/ 406704 w 407096"/>
                <a:gd name="connsiteY5" fmla="*/ 107256 h 185420"/>
                <a:gd name="connsiteX6" fmla="*/ 289551 w 407096"/>
                <a:gd name="connsiteY6" fmla="*/ 185420 h 185420"/>
                <a:gd name="connsiteX7" fmla="*/ 30904 w 407096"/>
                <a:gd name="connsiteY7" fmla="*/ 185420 h 185420"/>
                <a:gd name="connsiteX8" fmla="*/ 0 w 407096"/>
                <a:gd name="connsiteY8" fmla="*/ 154516 h 185420"/>
                <a:gd name="connsiteX9" fmla="*/ 0 w 407096"/>
                <a:gd name="connsiteY9" fmla="*/ 30904 h 185420"/>
                <a:gd name="connsiteX0" fmla="*/ 0 w 415594"/>
                <a:gd name="connsiteY0" fmla="*/ 30904 h 185420"/>
                <a:gd name="connsiteX1" fmla="*/ 30904 w 415594"/>
                <a:gd name="connsiteY1" fmla="*/ 0 h 185420"/>
                <a:gd name="connsiteX2" fmla="*/ 289551 w 415594"/>
                <a:gd name="connsiteY2" fmla="*/ 0 h 185420"/>
                <a:gd name="connsiteX3" fmla="*/ 402834 w 415594"/>
                <a:gd name="connsiteY3" fmla="*/ 67174 h 185420"/>
                <a:gd name="connsiteX4" fmla="*/ 399807 w 415594"/>
                <a:gd name="connsiteY4" fmla="*/ 88667 h 185420"/>
                <a:gd name="connsiteX5" fmla="*/ 406704 w 415594"/>
                <a:gd name="connsiteY5" fmla="*/ 107256 h 185420"/>
                <a:gd name="connsiteX6" fmla="*/ 289551 w 415594"/>
                <a:gd name="connsiteY6" fmla="*/ 185420 h 185420"/>
                <a:gd name="connsiteX7" fmla="*/ 30904 w 415594"/>
                <a:gd name="connsiteY7" fmla="*/ 185420 h 185420"/>
                <a:gd name="connsiteX8" fmla="*/ 0 w 415594"/>
                <a:gd name="connsiteY8" fmla="*/ 154516 h 185420"/>
                <a:gd name="connsiteX9" fmla="*/ 0 w 415594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8027"/>
                <a:gd name="connsiteY0" fmla="*/ 30904 h 185420"/>
                <a:gd name="connsiteX1" fmla="*/ 30904 w 428027"/>
                <a:gd name="connsiteY1" fmla="*/ 0 h 185420"/>
                <a:gd name="connsiteX2" fmla="*/ 289551 w 428027"/>
                <a:gd name="connsiteY2" fmla="*/ 0 h 185420"/>
                <a:gd name="connsiteX3" fmla="*/ 402834 w 428027"/>
                <a:gd name="connsiteY3" fmla="*/ 67174 h 185420"/>
                <a:gd name="connsiteX4" fmla="*/ 422475 w 428027"/>
                <a:gd name="connsiteY4" fmla="*/ 91964 h 185420"/>
                <a:gd name="connsiteX5" fmla="*/ 406704 w 428027"/>
                <a:gd name="connsiteY5" fmla="*/ 107256 h 185420"/>
                <a:gd name="connsiteX6" fmla="*/ 289551 w 428027"/>
                <a:gd name="connsiteY6" fmla="*/ 185420 h 185420"/>
                <a:gd name="connsiteX7" fmla="*/ 30904 w 428027"/>
                <a:gd name="connsiteY7" fmla="*/ 185420 h 185420"/>
                <a:gd name="connsiteX8" fmla="*/ 0 w 428027"/>
                <a:gd name="connsiteY8" fmla="*/ 154516 h 185420"/>
                <a:gd name="connsiteX9" fmla="*/ 0 w 428027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402834 w 422571"/>
                <a:gd name="connsiteY3" fmla="*/ 67174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571"/>
                <a:gd name="connsiteY0" fmla="*/ 30904 h 185420"/>
                <a:gd name="connsiteX1" fmla="*/ 30904 w 422571"/>
                <a:gd name="connsiteY1" fmla="*/ 0 h 185420"/>
                <a:gd name="connsiteX2" fmla="*/ 289551 w 422571"/>
                <a:gd name="connsiteY2" fmla="*/ 0 h 185420"/>
                <a:gd name="connsiteX3" fmla="*/ 349757 w 422571"/>
                <a:gd name="connsiteY3" fmla="*/ 32553 h 185420"/>
                <a:gd name="connsiteX4" fmla="*/ 422475 w 422571"/>
                <a:gd name="connsiteY4" fmla="*/ 91964 h 185420"/>
                <a:gd name="connsiteX5" fmla="*/ 406704 w 422571"/>
                <a:gd name="connsiteY5" fmla="*/ 107256 h 185420"/>
                <a:gd name="connsiteX6" fmla="*/ 289551 w 422571"/>
                <a:gd name="connsiteY6" fmla="*/ 185420 h 185420"/>
                <a:gd name="connsiteX7" fmla="*/ 30904 w 422571"/>
                <a:gd name="connsiteY7" fmla="*/ 185420 h 185420"/>
                <a:gd name="connsiteX8" fmla="*/ 0 w 422571"/>
                <a:gd name="connsiteY8" fmla="*/ 154516 h 185420"/>
                <a:gd name="connsiteX9" fmla="*/ 0 w 422571"/>
                <a:gd name="connsiteY9" fmla="*/ 30904 h 185420"/>
                <a:gd name="connsiteX0" fmla="*/ 0 w 422495"/>
                <a:gd name="connsiteY0" fmla="*/ 30904 h 185420"/>
                <a:gd name="connsiteX1" fmla="*/ 30904 w 422495"/>
                <a:gd name="connsiteY1" fmla="*/ 0 h 185420"/>
                <a:gd name="connsiteX2" fmla="*/ 289551 w 422495"/>
                <a:gd name="connsiteY2" fmla="*/ 0 h 185420"/>
                <a:gd name="connsiteX3" fmla="*/ 349757 w 422495"/>
                <a:gd name="connsiteY3" fmla="*/ 32553 h 185420"/>
                <a:gd name="connsiteX4" fmla="*/ 422475 w 422495"/>
                <a:gd name="connsiteY4" fmla="*/ 91964 h 185420"/>
                <a:gd name="connsiteX5" fmla="*/ 353628 w 422495"/>
                <a:gd name="connsiteY5" fmla="*/ 141328 h 185420"/>
                <a:gd name="connsiteX6" fmla="*/ 289551 w 422495"/>
                <a:gd name="connsiteY6" fmla="*/ 185420 h 185420"/>
                <a:gd name="connsiteX7" fmla="*/ 30904 w 422495"/>
                <a:gd name="connsiteY7" fmla="*/ 185420 h 185420"/>
                <a:gd name="connsiteX8" fmla="*/ 0 w 422495"/>
                <a:gd name="connsiteY8" fmla="*/ 154516 h 185420"/>
                <a:gd name="connsiteX9" fmla="*/ 0 w 422495"/>
                <a:gd name="connsiteY9" fmla="*/ 30904 h 185420"/>
                <a:gd name="connsiteX0" fmla="*/ 0 w 422498"/>
                <a:gd name="connsiteY0" fmla="*/ 30904 h 185420"/>
                <a:gd name="connsiteX1" fmla="*/ 30904 w 422498"/>
                <a:gd name="connsiteY1" fmla="*/ 0 h 185420"/>
                <a:gd name="connsiteX2" fmla="*/ 289551 w 422498"/>
                <a:gd name="connsiteY2" fmla="*/ 0 h 185420"/>
                <a:gd name="connsiteX3" fmla="*/ 349757 w 422498"/>
                <a:gd name="connsiteY3" fmla="*/ 32553 h 185420"/>
                <a:gd name="connsiteX4" fmla="*/ 422475 w 422498"/>
                <a:gd name="connsiteY4" fmla="*/ 91964 h 185420"/>
                <a:gd name="connsiteX5" fmla="*/ 360815 w 422498"/>
                <a:gd name="connsiteY5" fmla="*/ 145724 h 185420"/>
                <a:gd name="connsiteX6" fmla="*/ 289551 w 422498"/>
                <a:gd name="connsiteY6" fmla="*/ 185420 h 185420"/>
                <a:gd name="connsiteX7" fmla="*/ 30904 w 422498"/>
                <a:gd name="connsiteY7" fmla="*/ 185420 h 185420"/>
                <a:gd name="connsiteX8" fmla="*/ 0 w 422498"/>
                <a:gd name="connsiteY8" fmla="*/ 154516 h 185420"/>
                <a:gd name="connsiteX9" fmla="*/ 0 w 422498"/>
                <a:gd name="connsiteY9" fmla="*/ 30904 h 185420"/>
                <a:gd name="connsiteX0" fmla="*/ 0 w 422501"/>
                <a:gd name="connsiteY0" fmla="*/ 30904 h 185420"/>
                <a:gd name="connsiteX1" fmla="*/ 30904 w 422501"/>
                <a:gd name="connsiteY1" fmla="*/ 0 h 185420"/>
                <a:gd name="connsiteX2" fmla="*/ 289551 w 422501"/>
                <a:gd name="connsiteY2" fmla="*/ 0 h 185420"/>
                <a:gd name="connsiteX3" fmla="*/ 349757 w 422501"/>
                <a:gd name="connsiteY3" fmla="*/ 32553 h 185420"/>
                <a:gd name="connsiteX4" fmla="*/ 422475 w 422501"/>
                <a:gd name="connsiteY4" fmla="*/ 91964 h 185420"/>
                <a:gd name="connsiteX5" fmla="*/ 368555 w 422501"/>
                <a:gd name="connsiteY5" fmla="*/ 138580 h 185420"/>
                <a:gd name="connsiteX6" fmla="*/ 289551 w 422501"/>
                <a:gd name="connsiteY6" fmla="*/ 185420 h 185420"/>
                <a:gd name="connsiteX7" fmla="*/ 30904 w 422501"/>
                <a:gd name="connsiteY7" fmla="*/ 185420 h 185420"/>
                <a:gd name="connsiteX8" fmla="*/ 0 w 422501"/>
                <a:gd name="connsiteY8" fmla="*/ 154516 h 185420"/>
                <a:gd name="connsiteX9" fmla="*/ 0 w 422501"/>
                <a:gd name="connsiteY9" fmla="*/ 30904 h 185420"/>
                <a:gd name="connsiteX0" fmla="*/ 0 w 422504"/>
                <a:gd name="connsiteY0" fmla="*/ 30904 h 185420"/>
                <a:gd name="connsiteX1" fmla="*/ 30904 w 422504"/>
                <a:gd name="connsiteY1" fmla="*/ 0 h 185420"/>
                <a:gd name="connsiteX2" fmla="*/ 289551 w 422504"/>
                <a:gd name="connsiteY2" fmla="*/ 0 h 185420"/>
                <a:gd name="connsiteX3" fmla="*/ 349757 w 422504"/>
                <a:gd name="connsiteY3" fmla="*/ 32553 h 185420"/>
                <a:gd name="connsiteX4" fmla="*/ 422475 w 422504"/>
                <a:gd name="connsiteY4" fmla="*/ 91964 h 185420"/>
                <a:gd name="connsiteX5" fmla="*/ 373531 w 422504"/>
                <a:gd name="connsiteY5" fmla="*/ 134184 h 185420"/>
                <a:gd name="connsiteX6" fmla="*/ 289551 w 422504"/>
                <a:gd name="connsiteY6" fmla="*/ 185420 h 185420"/>
                <a:gd name="connsiteX7" fmla="*/ 30904 w 422504"/>
                <a:gd name="connsiteY7" fmla="*/ 185420 h 185420"/>
                <a:gd name="connsiteX8" fmla="*/ 0 w 422504"/>
                <a:gd name="connsiteY8" fmla="*/ 154516 h 185420"/>
                <a:gd name="connsiteX9" fmla="*/ 0 w 422504"/>
                <a:gd name="connsiteY9" fmla="*/ 30904 h 185420"/>
                <a:gd name="connsiteX0" fmla="*/ 0 w 422506"/>
                <a:gd name="connsiteY0" fmla="*/ 30904 h 185420"/>
                <a:gd name="connsiteX1" fmla="*/ 30904 w 422506"/>
                <a:gd name="connsiteY1" fmla="*/ 0 h 185420"/>
                <a:gd name="connsiteX2" fmla="*/ 289551 w 422506"/>
                <a:gd name="connsiteY2" fmla="*/ 0 h 185420"/>
                <a:gd name="connsiteX3" fmla="*/ 349757 w 422506"/>
                <a:gd name="connsiteY3" fmla="*/ 32553 h 185420"/>
                <a:gd name="connsiteX4" fmla="*/ 422475 w 422506"/>
                <a:gd name="connsiteY4" fmla="*/ 91964 h 185420"/>
                <a:gd name="connsiteX5" fmla="*/ 376848 w 422506"/>
                <a:gd name="connsiteY5" fmla="*/ 134184 h 185420"/>
                <a:gd name="connsiteX6" fmla="*/ 289551 w 422506"/>
                <a:gd name="connsiteY6" fmla="*/ 185420 h 185420"/>
                <a:gd name="connsiteX7" fmla="*/ 30904 w 422506"/>
                <a:gd name="connsiteY7" fmla="*/ 185420 h 185420"/>
                <a:gd name="connsiteX8" fmla="*/ 0 w 422506"/>
                <a:gd name="connsiteY8" fmla="*/ 154516 h 185420"/>
                <a:gd name="connsiteX9" fmla="*/ 0 w 422506"/>
                <a:gd name="connsiteY9" fmla="*/ 30904 h 185420"/>
                <a:gd name="connsiteX0" fmla="*/ 0 w 422537"/>
                <a:gd name="connsiteY0" fmla="*/ 30904 h 185420"/>
                <a:gd name="connsiteX1" fmla="*/ 30904 w 422537"/>
                <a:gd name="connsiteY1" fmla="*/ 0 h 185420"/>
                <a:gd name="connsiteX2" fmla="*/ 289551 w 422537"/>
                <a:gd name="connsiteY2" fmla="*/ 0 h 185420"/>
                <a:gd name="connsiteX3" fmla="*/ 349757 w 422537"/>
                <a:gd name="connsiteY3" fmla="*/ 32553 h 185420"/>
                <a:gd name="connsiteX4" fmla="*/ 422475 w 422537"/>
                <a:gd name="connsiteY4" fmla="*/ 91964 h 185420"/>
                <a:gd name="connsiteX5" fmla="*/ 376848 w 422537"/>
                <a:gd name="connsiteY5" fmla="*/ 134184 h 185420"/>
                <a:gd name="connsiteX6" fmla="*/ 289551 w 422537"/>
                <a:gd name="connsiteY6" fmla="*/ 185420 h 185420"/>
                <a:gd name="connsiteX7" fmla="*/ 30904 w 422537"/>
                <a:gd name="connsiteY7" fmla="*/ 185420 h 185420"/>
                <a:gd name="connsiteX8" fmla="*/ 0 w 422537"/>
                <a:gd name="connsiteY8" fmla="*/ 154516 h 185420"/>
                <a:gd name="connsiteX9" fmla="*/ 0 w 422537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349757 w 422542"/>
                <a:gd name="connsiteY3" fmla="*/ 32553 h 185420"/>
                <a:gd name="connsiteX4" fmla="*/ 422475 w 422542"/>
                <a:gd name="connsiteY4" fmla="*/ 91964 h 185420"/>
                <a:gd name="connsiteX5" fmla="*/ 376848 w 422542"/>
                <a:gd name="connsiteY5" fmla="*/ 134184 h 185420"/>
                <a:gd name="connsiteX6" fmla="*/ 289551 w 422542"/>
                <a:gd name="connsiteY6" fmla="*/ 185420 h 185420"/>
                <a:gd name="connsiteX7" fmla="*/ 30904 w 422542"/>
                <a:gd name="connsiteY7" fmla="*/ 185420 h 185420"/>
                <a:gd name="connsiteX8" fmla="*/ 0 w 422542"/>
                <a:gd name="connsiteY8" fmla="*/ 154516 h 185420"/>
                <a:gd name="connsiteX9" fmla="*/ 0 w 422542"/>
                <a:gd name="connsiteY9" fmla="*/ 30904 h 185420"/>
                <a:gd name="connsiteX0" fmla="*/ 0 w 422542"/>
                <a:gd name="connsiteY0" fmla="*/ 30904 h 185420"/>
                <a:gd name="connsiteX1" fmla="*/ 30904 w 422542"/>
                <a:gd name="connsiteY1" fmla="*/ 0 h 185420"/>
                <a:gd name="connsiteX2" fmla="*/ 289551 w 422542"/>
                <a:gd name="connsiteY2" fmla="*/ 0 h 185420"/>
                <a:gd name="connsiteX3" fmla="*/ 422475 w 422542"/>
                <a:gd name="connsiteY3" fmla="*/ 91964 h 185420"/>
                <a:gd name="connsiteX4" fmla="*/ 376848 w 422542"/>
                <a:gd name="connsiteY4" fmla="*/ 134184 h 185420"/>
                <a:gd name="connsiteX5" fmla="*/ 289551 w 422542"/>
                <a:gd name="connsiteY5" fmla="*/ 185420 h 185420"/>
                <a:gd name="connsiteX6" fmla="*/ 30904 w 422542"/>
                <a:gd name="connsiteY6" fmla="*/ 185420 h 185420"/>
                <a:gd name="connsiteX7" fmla="*/ 0 w 422542"/>
                <a:gd name="connsiteY7" fmla="*/ 154516 h 185420"/>
                <a:gd name="connsiteX8" fmla="*/ 0 w 422542"/>
                <a:gd name="connsiteY8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5"/>
                <a:gd name="connsiteY0" fmla="*/ 30904 h 185420"/>
                <a:gd name="connsiteX1" fmla="*/ 30904 w 422475"/>
                <a:gd name="connsiteY1" fmla="*/ 0 h 185420"/>
                <a:gd name="connsiteX2" fmla="*/ 289551 w 422475"/>
                <a:gd name="connsiteY2" fmla="*/ 0 h 185420"/>
                <a:gd name="connsiteX3" fmla="*/ 422475 w 422475"/>
                <a:gd name="connsiteY3" fmla="*/ 91964 h 185420"/>
                <a:gd name="connsiteX4" fmla="*/ 289551 w 422475"/>
                <a:gd name="connsiteY4" fmla="*/ 185420 h 185420"/>
                <a:gd name="connsiteX5" fmla="*/ 30904 w 422475"/>
                <a:gd name="connsiteY5" fmla="*/ 185420 h 185420"/>
                <a:gd name="connsiteX6" fmla="*/ 0 w 422475"/>
                <a:gd name="connsiteY6" fmla="*/ 154516 h 185420"/>
                <a:gd name="connsiteX7" fmla="*/ 0 w 422475"/>
                <a:gd name="connsiteY7" fmla="*/ 30904 h 185420"/>
                <a:gd name="connsiteX0" fmla="*/ 0 w 422478"/>
                <a:gd name="connsiteY0" fmla="*/ 30904 h 185420"/>
                <a:gd name="connsiteX1" fmla="*/ 30904 w 422478"/>
                <a:gd name="connsiteY1" fmla="*/ 0 h 185420"/>
                <a:gd name="connsiteX2" fmla="*/ 289551 w 422478"/>
                <a:gd name="connsiteY2" fmla="*/ 0 h 185420"/>
                <a:gd name="connsiteX3" fmla="*/ 422475 w 422478"/>
                <a:gd name="connsiteY3" fmla="*/ 91964 h 185420"/>
                <a:gd name="connsiteX4" fmla="*/ 289551 w 422478"/>
                <a:gd name="connsiteY4" fmla="*/ 185420 h 185420"/>
                <a:gd name="connsiteX5" fmla="*/ 30904 w 422478"/>
                <a:gd name="connsiteY5" fmla="*/ 185420 h 185420"/>
                <a:gd name="connsiteX6" fmla="*/ 0 w 422478"/>
                <a:gd name="connsiteY6" fmla="*/ 154516 h 185420"/>
                <a:gd name="connsiteX7" fmla="*/ 0 w 422478"/>
                <a:gd name="connsiteY7" fmla="*/ 30904 h 185420"/>
                <a:gd name="connsiteX0" fmla="*/ 0 w 392625"/>
                <a:gd name="connsiteY0" fmla="*/ 30904 h 185420"/>
                <a:gd name="connsiteX1" fmla="*/ 30904 w 392625"/>
                <a:gd name="connsiteY1" fmla="*/ 0 h 185420"/>
                <a:gd name="connsiteX2" fmla="*/ 289551 w 392625"/>
                <a:gd name="connsiteY2" fmla="*/ 0 h 185420"/>
                <a:gd name="connsiteX3" fmla="*/ 392620 w 392625"/>
                <a:gd name="connsiteY3" fmla="*/ 91964 h 185420"/>
                <a:gd name="connsiteX4" fmla="*/ 289551 w 392625"/>
                <a:gd name="connsiteY4" fmla="*/ 185420 h 185420"/>
                <a:gd name="connsiteX5" fmla="*/ 30904 w 392625"/>
                <a:gd name="connsiteY5" fmla="*/ 185420 h 185420"/>
                <a:gd name="connsiteX6" fmla="*/ 0 w 392625"/>
                <a:gd name="connsiteY6" fmla="*/ 154516 h 185420"/>
                <a:gd name="connsiteX7" fmla="*/ 0 w 392625"/>
                <a:gd name="connsiteY7" fmla="*/ 30904 h 185420"/>
                <a:gd name="connsiteX0" fmla="*/ 0 w 397048"/>
                <a:gd name="connsiteY0" fmla="*/ 30904 h 185420"/>
                <a:gd name="connsiteX1" fmla="*/ 30904 w 397048"/>
                <a:gd name="connsiteY1" fmla="*/ 0 h 185420"/>
                <a:gd name="connsiteX2" fmla="*/ 289551 w 397048"/>
                <a:gd name="connsiteY2" fmla="*/ 0 h 185420"/>
                <a:gd name="connsiteX3" fmla="*/ 397043 w 397048"/>
                <a:gd name="connsiteY3" fmla="*/ 91964 h 185420"/>
                <a:gd name="connsiteX4" fmla="*/ 289551 w 397048"/>
                <a:gd name="connsiteY4" fmla="*/ 185420 h 185420"/>
                <a:gd name="connsiteX5" fmla="*/ 30904 w 397048"/>
                <a:gd name="connsiteY5" fmla="*/ 185420 h 185420"/>
                <a:gd name="connsiteX6" fmla="*/ 0 w 397048"/>
                <a:gd name="connsiteY6" fmla="*/ 154516 h 185420"/>
                <a:gd name="connsiteX7" fmla="*/ 0 w 397048"/>
                <a:gd name="connsiteY7" fmla="*/ 30904 h 18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048" h="185420">
                  <a:moveTo>
                    <a:pt x="0" y="30904"/>
                  </a:moveTo>
                  <a:cubicBezTo>
                    <a:pt x="0" y="13836"/>
                    <a:pt x="13836" y="0"/>
                    <a:pt x="30904" y="0"/>
                  </a:cubicBezTo>
                  <a:lnTo>
                    <a:pt x="289551" y="0"/>
                  </a:lnTo>
                  <a:cubicBezTo>
                    <a:pt x="354813" y="15327"/>
                    <a:pt x="396868" y="73447"/>
                    <a:pt x="397043" y="91964"/>
                  </a:cubicBezTo>
                  <a:cubicBezTo>
                    <a:pt x="397596" y="110777"/>
                    <a:pt x="354813" y="169844"/>
                    <a:pt x="289551" y="185420"/>
                  </a:cubicBezTo>
                  <a:lnTo>
                    <a:pt x="30904" y="185420"/>
                  </a:lnTo>
                  <a:cubicBezTo>
                    <a:pt x="13836" y="185420"/>
                    <a:pt x="0" y="171584"/>
                    <a:pt x="0" y="154516"/>
                  </a:cubicBezTo>
                  <a:lnTo>
                    <a:pt x="0" y="30904"/>
                  </a:lnTo>
                  <a:close/>
                </a:path>
              </a:pathLst>
            </a:custGeom>
            <a:gradFill flip="none" rotWithShape="1">
              <a:gsLst>
                <a:gs pos="87000">
                  <a:schemeClr val="bg1">
                    <a:alpha val="30000"/>
                    <a:lumMod val="66000"/>
                  </a:schemeClr>
                </a:gs>
                <a:gs pos="50000">
                  <a:schemeClr val="bg1">
                    <a:lumMod val="65000"/>
                    <a:alpha val="30000"/>
                  </a:schemeClr>
                </a:gs>
                <a:gs pos="16000">
                  <a:schemeClr val="bg1">
                    <a:lumMod val="50000"/>
                    <a:alpha val="3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0">
              <a:off x="2406407" y="2777630"/>
              <a:ext cx="188992" cy="213378"/>
            </a:xfrm>
            <a:prstGeom prst="flowChartCollate">
              <a:avLst/>
            </a:prstGeom>
          </p:spPr>
        </p:pic>
      </p:grpSp>
      <p:pic>
        <p:nvPicPr>
          <p:cNvPr id="114" name="圖片 113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9" t="22915" r="31777" b="22682"/>
          <a:stretch/>
        </p:blipFill>
        <p:spPr>
          <a:xfrm>
            <a:off x="3208154" y="3038417"/>
            <a:ext cx="133281" cy="199000"/>
          </a:xfrm>
          <a:prstGeom prst="rect">
            <a:avLst/>
          </a:prstGeom>
        </p:spPr>
      </p:pic>
      <p:pic>
        <p:nvPicPr>
          <p:cNvPr id="115" name="圖片 114"/>
          <p:cNvPicPr>
            <a:picLocks noChangeAspect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3" t="23182" r="30487" b="21094"/>
          <a:stretch/>
        </p:blipFill>
        <p:spPr>
          <a:xfrm>
            <a:off x="3206214" y="3233611"/>
            <a:ext cx="137160" cy="203835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6054" r="6525" b="7148"/>
          <a:stretch/>
        </p:blipFill>
        <p:spPr>
          <a:xfrm>
            <a:off x="4379595" y="2804160"/>
            <a:ext cx="190500" cy="190500"/>
          </a:xfrm>
          <a:prstGeom prst="rect">
            <a:avLst/>
          </a:prstGeom>
        </p:spPr>
      </p:pic>
      <p:pic>
        <p:nvPicPr>
          <p:cNvPr id="119" name="圖片 11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237345" y="2501264"/>
            <a:ext cx="523948" cy="828791"/>
          </a:xfrm>
          <a:prstGeom prst="rect">
            <a:avLst/>
          </a:prstGeom>
        </p:spPr>
      </p:pic>
      <p:sp>
        <p:nvSpPr>
          <p:cNvPr id="120" name="矩形 119"/>
          <p:cNvSpPr/>
          <p:nvPr/>
        </p:nvSpPr>
        <p:spPr>
          <a:xfrm>
            <a:off x="4920075" y="2436495"/>
            <a:ext cx="72952" cy="45719"/>
          </a:xfrm>
          <a:prstGeom prst="rect">
            <a:avLst/>
          </a:prstGeom>
          <a:solidFill>
            <a:srgbClr val="D45D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t="20750" r="34191" b="21685"/>
          <a:stretch/>
        </p:blipFill>
        <p:spPr>
          <a:xfrm>
            <a:off x="4580573" y="2607945"/>
            <a:ext cx="83820" cy="119321"/>
          </a:xfrm>
          <a:prstGeom prst="rect">
            <a:avLst/>
          </a:prstGeom>
        </p:spPr>
      </p:pic>
      <p:pic>
        <p:nvPicPr>
          <p:cNvPr id="123" name="圖片 122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3" t="28159" r="35142" b="16489"/>
          <a:stretch/>
        </p:blipFill>
        <p:spPr>
          <a:xfrm>
            <a:off x="4303395" y="2713593"/>
            <a:ext cx="102870" cy="77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84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387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21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Carlito</vt:lpstr>
      <vt:lpstr>Eras Demi ITC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home168</dc:creator>
  <cp:lastModifiedBy>home168</cp:lastModifiedBy>
  <cp:revision>46</cp:revision>
  <dcterms:created xsi:type="dcterms:W3CDTF">2021-05-17T08:02:37Z</dcterms:created>
  <dcterms:modified xsi:type="dcterms:W3CDTF">2021-05-19T15:54:40Z</dcterms:modified>
</cp:coreProperties>
</file>