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896" y="9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6317-D425-476B-9DCA-628A47F7FB9E}" type="datetimeFigureOut">
              <a:rPr lang="bg-BG" smtClean="0"/>
              <a:t>28.06.2023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64BF-65B9-412D-9178-48A0B32B08B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50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6317-D425-476B-9DCA-628A47F7FB9E}" type="datetimeFigureOut">
              <a:rPr lang="bg-BG" smtClean="0"/>
              <a:t>28.06.2023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64BF-65B9-412D-9178-48A0B32B08B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719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6317-D425-476B-9DCA-628A47F7FB9E}" type="datetimeFigureOut">
              <a:rPr lang="bg-BG" smtClean="0"/>
              <a:t>28.06.2023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64BF-65B9-412D-9178-48A0B32B08B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847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6317-D425-476B-9DCA-628A47F7FB9E}" type="datetimeFigureOut">
              <a:rPr lang="bg-BG" smtClean="0"/>
              <a:t>28.06.2023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64BF-65B9-412D-9178-48A0B32B08B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377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6317-D425-476B-9DCA-628A47F7FB9E}" type="datetimeFigureOut">
              <a:rPr lang="bg-BG" smtClean="0"/>
              <a:t>28.06.2023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64BF-65B9-412D-9178-48A0B32B08B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691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6317-D425-476B-9DCA-628A47F7FB9E}" type="datetimeFigureOut">
              <a:rPr lang="bg-BG" smtClean="0"/>
              <a:t>28.06.2023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64BF-65B9-412D-9178-48A0B32B08B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949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6317-D425-476B-9DCA-628A47F7FB9E}" type="datetimeFigureOut">
              <a:rPr lang="bg-BG" smtClean="0"/>
              <a:t>28.06.2023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64BF-65B9-412D-9178-48A0B32B08B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88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6317-D425-476B-9DCA-628A47F7FB9E}" type="datetimeFigureOut">
              <a:rPr lang="bg-BG" smtClean="0"/>
              <a:t>28.06.2023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64BF-65B9-412D-9178-48A0B32B08B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799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6317-D425-476B-9DCA-628A47F7FB9E}" type="datetimeFigureOut">
              <a:rPr lang="bg-BG" smtClean="0"/>
              <a:t>28.06.2023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64BF-65B9-412D-9178-48A0B32B08B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128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6317-D425-476B-9DCA-628A47F7FB9E}" type="datetimeFigureOut">
              <a:rPr lang="bg-BG" smtClean="0"/>
              <a:t>28.06.2023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64BF-65B9-412D-9178-48A0B32B08B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373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6317-D425-476B-9DCA-628A47F7FB9E}" type="datetimeFigureOut">
              <a:rPr lang="bg-BG" smtClean="0"/>
              <a:t>28.06.2023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64BF-65B9-412D-9178-48A0B32B08B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172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36317-D425-476B-9DCA-628A47F7FB9E}" type="datetimeFigureOut">
              <a:rPr lang="bg-BG" smtClean="0"/>
              <a:t>28.06.2023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D64BF-65B9-412D-9178-48A0B32B08B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49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351" y="1768046"/>
            <a:ext cx="3519616" cy="35196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60898" y="3572238"/>
            <a:ext cx="1397483" cy="139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9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2023-06-28T17:49:42Z</dcterms:created>
  <dcterms:modified xsi:type="dcterms:W3CDTF">2023-06-28T18:17:47Z</dcterms:modified>
</cp:coreProperties>
</file>