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301" r:id="rId2"/>
    <p:sldId id="257" r:id="rId3"/>
    <p:sldId id="262" r:id="rId4"/>
    <p:sldId id="261" r:id="rId5"/>
    <p:sldId id="302" r:id="rId6"/>
    <p:sldId id="303" r:id="rId7"/>
    <p:sldId id="300" r:id="rId8"/>
  </p:sldIdLst>
  <p:sldSz cx="9144000" cy="5143500" type="screen16x9"/>
  <p:notesSz cx="6858000" cy="9144000"/>
  <p:embeddedFontLst>
    <p:embeddedFont>
      <p:font typeface="Poppins" panose="020B0604020202020204" charset="0"/>
      <p:regular r:id="rId10"/>
      <p:bold r:id="rId11"/>
      <p:italic r:id="rId12"/>
      <p:boldItalic r:id="rId13"/>
    </p:embeddedFont>
    <p:embeddedFont>
      <p:font typeface="Prompt Medium" panose="00000600000000000000" charset="-34"/>
      <p:regular r:id="rId14"/>
      <p:bold r:id="rId15"/>
      <p:italic r:id="rId16"/>
      <p:boldItalic r:id="rId17"/>
    </p:embeddedFont>
    <p:embeddedFont>
      <p:font typeface="Prompt SemiBold" panose="00000700000000000000" charset="-34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157E55-DFB9-49D3-A04B-0AB627935954}">
  <a:tblStyle styleId="{84157E55-DFB9-49D3-A04B-0AB627935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8681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04716712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04716712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8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30ca53bf3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130ca53bf3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85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90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3047167129_3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3047167129_3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17" name="Google Shape;17;p4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4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59334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909613" y="1945188"/>
            <a:ext cx="3365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869288" y="1945188"/>
            <a:ext cx="3365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909613" y="2475588"/>
            <a:ext cx="3365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869288" y="2475588"/>
            <a:ext cx="3365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79" name="Google Shape;79;p6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5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1"/>
          <p:cNvGrpSpPr/>
          <p:nvPr/>
        </p:nvGrpSpPr>
        <p:grpSpPr>
          <a:xfrm>
            <a:off x="-474098" y="-41800"/>
            <a:ext cx="10092284" cy="5231900"/>
            <a:chOff x="-474098" y="-41800"/>
            <a:chExt cx="10092284" cy="5231900"/>
          </a:xfrm>
        </p:grpSpPr>
        <p:sp>
          <p:nvSpPr>
            <p:cNvPr id="304" name="Google Shape;304;p21"/>
            <p:cNvSpPr/>
            <p:nvPr/>
          </p:nvSpPr>
          <p:spPr>
            <a:xfrm>
              <a:off x="665000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71325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71325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30692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30692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190060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90060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4942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494279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308795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08795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368163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68163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27530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27530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86898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86898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46265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46265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605633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05633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7243685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7243685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837361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7837361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-47409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11957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11957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902448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9024486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9024486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1"/>
          <p:cNvSpPr txBox="1">
            <a:spLocks noGrp="1"/>
          </p:cNvSpPr>
          <p:nvPr>
            <p:ph type="subTitle" idx="1"/>
          </p:nvPr>
        </p:nvSpPr>
        <p:spPr>
          <a:xfrm>
            <a:off x="713225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2"/>
          </p:nvPr>
        </p:nvSpPr>
        <p:spPr>
          <a:xfrm>
            <a:off x="3403800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3"/>
          </p:nvPr>
        </p:nvSpPr>
        <p:spPr>
          <a:xfrm>
            <a:off x="6094375" y="2248336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4"/>
          </p:nvPr>
        </p:nvSpPr>
        <p:spPr>
          <a:xfrm>
            <a:off x="713225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5"/>
          </p:nvPr>
        </p:nvSpPr>
        <p:spPr>
          <a:xfrm>
            <a:off x="3403800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6"/>
          </p:nvPr>
        </p:nvSpPr>
        <p:spPr>
          <a:xfrm>
            <a:off x="6094375" y="4032578"/>
            <a:ext cx="2336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7"/>
          </p:nvPr>
        </p:nvSpPr>
        <p:spPr>
          <a:xfrm>
            <a:off x="713225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8"/>
          </p:nvPr>
        </p:nvSpPr>
        <p:spPr>
          <a:xfrm>
            <a:off x="3403800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9"/>
          </p:nvPr>
        </p:nvSpPr>
        <p:spPr>
          <a:xfrm>
            <a:off x="6094375" y="179112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13"/>
          </p:nvPr>
        </p:nvSpPr>
        <p:spPr>
          <a:xfrm>
            <a:off x="713225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14"/>
          </p:nvPr>
        </p:nvSpPr>
        <p:spPr>
          <a:xfrm>
            <a:off x="3403800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15"/>
          </p:nvPr>
        </p:nvSpPr>
        <p:spPr>
          <a:xfrm>
            <a:off x="6094375" y="3575375"/>
            <a:ext cx="2336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6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4"/>
          <p:cNvGrpSpPr/>
          <p:nvPr/>
        </p:nvGrpSpPr>
        <p:grpSpPr>
          <a:xfrm>
            <a:off x="3087688" y="-41800"/>
            <a:ext cx="2968624" cy="5231900"/>
            <a:chOff x="3384525" y="-41800"/>
            <a:chExt cx="2968624" cy="5231900"/>
          </a:xfrm>
        </p:grpSpPr>
        <p:grpSp>
          <p:nvGrpSpPr>
            <p:cNvPr id="436" name="Google Shape;436;p24"/>
            <p:cNvGrpSpPr/>
            <p:nvPr/>
          </p:nvGrpSpPr>
          <p:grpSpPr>
            <a:xfrm>
              <a:off x="3384525" y="-41800"/>
              <a:ext cx="2374949" cy="5231900"/>
              <a:chOff x="3681184" y="-41800"/>
              <a:chExt cx="2374949" cy="5231900"/>
            </a:xfrm>
          </p:grpSpPr>
          <p:sp>
            <p:nvSpPr>
              <p:cNvPr id="437" name="Google Shape;437;p24"/>
              <p:cNvSpPr/>
              <p:nvPr/>
            </p:nvSpPr>
            <p:spPr>
              <a:xfrm flipH="1">
                <a:off x="5462433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 flipH="1">
                <a:off x="5462433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 flipH="1">
                <a:off x="5462433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 flipH="1">
                <a:off x="4868757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 flipH="1">
                <a:off x="4868757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 flipH="1">
                <a:off x="4868757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 flipH="1">
                <a:off x="4275082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 flipH="1">
                <a:off x="4275082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 flipH="1">
                <a:off x="4275082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 flipH="1">
                <a:off x="3681406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 flipH="1">
                <a:off x="3681406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 flipH="1">
                <a:off x="3681184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 flipH="1">
                <a:off x="5462433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 flipH="1">
                <a:off x="4868757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 flipH="1">
                <a:off x="4275082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 flipH="1">
                <a:off x="3681406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 flipH="1">
                <a:off x="5462433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 flipH="1">
                <a:off x="4868757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 flipH="1">
                <a:off x="4275082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 flipH="1">
                <a:off x="3681406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 flipH="1">
                <a:off x="5462433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 flipH="1">
                <a:off x="4868757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 flipH="1">
                <a:off x="4275082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 flipH="1">
                <a:off x="3681406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 flipH="1">
                <a:off x="5462433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 flipH="1">
                <a:off x="4868757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 flipH="1">
                <a:off x="4275082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 flipH="1">
                <a:off x="3681406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 flipH="1">
                <a:off x="5462433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 flipH="1">
                <a:off x="4868757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 flipH="1">
                <a:off x="4275082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 flipH="1">
                <a:off x="3681406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 flipH="1">
                <a:off x="5462433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 flipH="1">
                <a:off x="4868757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 flipH="1">
                <a:off x="4275082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 flipH="1">
                <a:off x="3681406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24"/>
            <p:cNvGrpSpPr/>
            <p:nvPr/>
          </p:nvGrpSpPr>
          <p:grpSpPr>
            <a:xfrm>
              <a:off x="5759450" y="-41800"/>
              <a:ext cx="593700" cy="5231900"/>
              <a:chOff x="5462433" y="-41800"/>
              <a:chExt cx="593700" cy="5231900"/>
            </a:xfrm>
          </p:grpSpPr>
          <p:sp>
            <p:nvSpPr>
              <p:cNvPr id="474" name="Google Shape;474;p24"/>
              <p:cNvSpPr/>
              <p:nvPr/>
            </p:nvSpPr>
            <p:spPr>
              <a:xfrm flipH="1">
                <a:off x="5462433" y="11208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 flipH="1">
                <a:off x="5462433" y="-418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 flipH="1">
                <a:off x="5462433" y="4608700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 flipH="1">
                <a:off x="5462433" y="17021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 flipH="1">
                <a:off x="5462433" y="53948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 flipH="1">
                <a:off x="5462433" y="28647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 flipH="1">
                <a:off x="5462433" y="344606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 flipH="1">
                <a:off x="5462433" y="2283439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 flipH="1">
                <a:off x="5462433" y="4027414"/>
                <a:ext cx="593700" cy="5814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24"/>
          <p:cNvGrpSpPr/>
          <p:nvPr/>
        </p:nvGrpSpPr>
        <p:grpSpPr>
          <a:xfrm>
            <a:off x="3479849" y="1562038"/>
            <a:ext cx="2184179" cy="2019468"/>
            <a:chOff x="713225" y="1996988"/>
            <a:chExt cx="1973596" cy="1824765"/>
          </a:xfrm>
        </p:grpSpPr>
        <p:grpSp>
          <p:nvGrpSpPr>
            <p:cNvPr id="484" name="Google Shape;484;p24"/>
            <p:cNvGrpSpPr/>
            <p:nvPr/>
          </p:nvGrpSpPr>
          <p:grpSpPr>
            <a:xfrm>
              <a:off x="713225" y="1996988"/>
              <a:ext cx="1973596" cy="1824765"/>
              <a:chOff x="713225" y="1785200"/>
              <a:chExt cx="1973596" cy="1824765"/>
            </a:xfrm>
          </p:grpSpPr>
          <p:sp>
            <p:nvSpPr>
              <p:cNvPr id="485" name="Google Shape;485;p24"/>
              <p:cNvSpPr/>
              <p:nvPr/>
            </p:nvSpPr>
            <p:spPr>
              <a:xfrm>
                <a:off x="713225" y="1785200"/>
                <a:ext cx="1968340" cy="1824765"/>
              </a:xfrm>
              <a:custGeom>
                <a:avLst/>
                <a:gdLst/>
                <a:ahLst/>
                <a:cxnLst/>
                <a:rect l="l" t="t" r="r" b="b"/>
                <a:pathLst>
                  <a:path w="32656" h="30274" extrusionOk="0">
                    <a:moveTo>
                      <a:pt x="15143" y="0"/>
                    </a:moveTo>
                    <a:cubicBezTo>
                      <a:pt x="10919" y="0"/>
                      <a:pt x="7095" y="1730"/>
                      <a:pt x="4350" y="4513"/>
                    </a:cubicBezTo>
                    <a:cubicBezTo>
                      <a:pt x="1655" y="7246"/>
                      <a:pt x="0" y="10994"/>
                      <a:pt x="0" y="15143"/>
                    </a:cubicBezTo>
                    <a:cubicBezTo>
                      <a:pt x="0" y="19280"/>
                      <a:pt x="1655" y="23028"/>
                      <a:pt x="4350" y="25761"/>
                    </a:cubicBezTo>
                    <a:cubicBezTo>
                      <a:pt x="7095" y="28544"/>
                      <a:pt x="10919" y="30274"/>
                      <a:pt x="15143" y="30274"/>
                    </a:cubicBezTo>
                    <a:cubicBezTo>
                      <a:pt x="21975" y="30274"/>
                      <a:pt x="27753" y="25748"/>
                      <a:pt x="29634" y="19518"/>
                    </a:cubicBezTo>
                    <a:cubicBezTo>
                      <a:pt x="29998" y="18327"/>
                      <a:pt x="31088" y="17513"/>
                      <a:pt x="32329" y="17513"/>
                    </a:cubicBezTo>
                    <a:lnTo>
                      <a:pt x="32655" y="17513"/>
                    </a:lnTo>
                    <a:lnTo>
                      <a:pt x="32655" y="12761"/>
                    </a:lnTo>
                    <a:lnTo>
                      <a:pt x="32329" y="12761"/>
                    </a:lnTo>
                    <a:cubicBezTo>
                      <a:pt x="31088" y="12761"/>
                      <a:pt x="29998" y="11947"/>
                      <a:pt x="29634" y="10756"/>
                    </a:cubicBezTo>
                    <a:cubicBezTo>
                      <a:pt x="27753" y="4538"/>
                      <a:pt x="21975" y="0"/>
                      <a:pt x="151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8D8EA"/>
                  </a:gs>
                  <a:gs pos="100000">
                    <a:srgbClr val="C5F1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914967" y="1934743"/>
                <a:ext cx="1489275" cy="1525621"/>
              </a:xfrm>
              <a:custGeom>
                <a:avLst/>
                <a:gdLst/>
                <a:ahLst/>
                <a:cxnLst/>
                <a:rect l="l" t="t" r="r" b="b"/>
                <a:pathLst>
                  <a:path w="24708" h="25311" extrusionOk="0">
                    <a:moveTo>
                      <a:pt x="11795" y="0"/>
                    </a:moveTo>
                    <a:cubicBezTo>
                      <a:pt x="9980" y="0"/>
                      <a:pt x="8261" y="375"/>
                      <a:pt x="6706" y="1067"/>
                    </a:cubicBezTo>
                    <a:cubicBezTo>
                      <a:pt x="5303" y="1683"/>
                      <a:pt x="3803" y="2032"/>
                      <a:pt x="2277" y="2032"/>
                    </a:cubicBezTo>
                    <a:cubicBezTo>
                      <a:pt x="2249" y="2032"/>
                      <a:pt x="2222" y="2032"/>
                      <a:pt x="2194" y="2032"/>
                    </a:cubicBezTo>
                    <a:lnTo>
                      <a:pt x="1003" y="2032"/>
                    </a:lnTo>
                    <a:lnTo>
                      <a:pt x="0" y="12073"/>
                    </a:lnTo>
                    <a:lnTo>
                      <a:pt x="1003" y="23280"/>
                    </a:lnTo>
                    <a:lnTo>
                      <a:pt x="2194" y="23280"/>
                    </a:lnTo>
                    <a:cubicBezTo>
                      <a:pt x="3723" y="23280"/>
                      <a:pt x="5240" y="23593"/>
                      <a:pt x="6644" y="24220"/>
                    </a:cubicBezTo>
                    <a:cubicBezTo>
                      <a:pt x="8211" y="24922"/>
                      <a:pt x="9954" y="25311"/>
                      <a:pt x="11796" y="25311"/>
                    </a:cubicBezTo>
                    <a:cubicBezTo>
                      <a:pt x="18941" y="25311"/>
                      <a:pt x="24707" y="19394"/>
                      <a:pt x="24444" y="12186"/>
                    </a:cubicBezTo>
                    <a:cubicBezTo>
                      <a:pt x="24194" y="5492"/>
                      <a:pt x="18665" y="102"/>
                      <a:pt x="11971" y="1"/>
                    </a:cubicBezTo>
                    <a:cubicBezTo>
                      <a:pt x="11912" y="1"/>
                      <a:pt x="11854" y="0"/>
                      <a:pt x="11795" y="0"/>
                    </a:cubicBezTo>
                    <a:close/>
                  </a:path>
                </a:pathLst>
              </a:custGeom>
              <a:solidFill>
                <a:srgbClr val="FC8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961801" y="2200738"/>
                <a:ext cx="1725010" cy="420961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6984" extrusionOk="0">
                    <a:moveTo>
                      <a:pt x="88" y="1"/>
                    </a:moveTo>
                    <a:cubicBezTo>
                      <a:pt x="38" y="1"/>
                      <a:pt x="1" y="39"/>
                      <a:pt x="1" y="89"/>
                    </a:cubicBezTo>
                    <a:cubicBezTo>
                      <a:pt x="1" y="151"/>
                      <a:pt x="38" y="189"/>
                      <a:pt x="88" y="189"/>
                    </a:cubicBezTo>
                    <a:lnTo>
                      <a:pt x="15093" y="189"/>
                    </a:lnTo>
                    <a:lnTo>
                      <a:pt x="15093" y="6895"/>
                    </a:lnTo>
                    <a:cubicBezTo>
                      <a:pt x="15093" y="6945"/>
                      <a:pt x="15130" y="6984"/>
                      <a:pt x="15181" y="6984"/>
                    </a:cubicBezTo>
                    <a:lnTo>
                      <a:pt x="28531" y="6984"/>
                    </a:lnTo>
                    <a:cubicBezTo>
                      <a:pt x="28581" y="6984"/>
                      <a:pt x="28618" y="6945"/>
                      <a:pt x="28618" y="6895"/>
                    </a:cubicBezTo>
                    <a:cubicBezTo>
                      <a:pt x="28618" y="6845"/>
                      <a:pt x="28581" y="6795"/>
                      <a:pt x="28531" y="6795"/>
                    </a:cubicBezTo>
                    <a:lnTo>
                      <a:pt x="15281" y="6795"/>
                    </a:lnTo>
                    <a:lnTo>
                      <a:pt x="15281" y="89"/>
                    </a:lnTo>
                    <a:cubicBezTo>
                      <a:pt x="15281" y="39"/>
                      <a:pt x="15231" y="1"/>
                      <a:pt x="15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954990" y="2193987"/>
                <a:ext cx="25737" cy="2495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4" extrusionOk="0">
                    <a:moveTo>
                      <a:pt x="214" y="1"/>
                    </a:moveTo>
                    <a:cubicBezTo>
                      <a:pt x="101" y="1"/>
                      <a:pt x="0" y="88"/>
                      <a:pt x="0" y="201"/>
                    </a:cubicBezTo>
                    <a:cubicBezTo>
                      <a:pt x="0" y="326"/>
                      <a:pt x="101" y="414"/>
                      <a:pt x="214" y="414"/>
                    </a:cubicBezTo>
                    <a:cubicBezTo>
                      <a:pt x="326" y="414"/>
                      <a:pt x="427" y="326"/>
                      <a:pt x="427" y="201"/>
                    </a:cubicBezTo>
                    <a:cubicBezTo>
                      <a:pt x="427" y="88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985972" y="2691861"/>
                <a:ext cx="1700840" cy="187455"/>
              </a:xfrm>
              <a:custGeom>
                <a:avLst/>
                <a:gdLst/>
                <a:ahLst/>
                <a:cxnLst/>
                <a:rect l="l" t="t" r="r" b="b"/>
                <a:pathLst>
                  <a:path w="28218" h="3110" extrusionOk="0">
                    <a:moveTo>
                      <a:pt x="15520" y="1"/>
                    </a:moveTo>
                    <a:cubicBezTo>
                      <a:pt x="15469" y="1"/>
                      <a:pt x="15431" y="51"/>
                      <a:pt x="15431" y="101"/>
                    </a:cubicBezTo>
                    <a:lnTo>
                      <a:pt x="15431" y="2922"/>
                    </a:lnTo>
                    <a:lnTo>
                      <a:pt x="88" y="2922"/>
                    </a:lnTo>
                    <a:cubicBezTo>
                      <a:pt x="38" y="2922"/>
                      <a:pt x="1" y="2972"/>
                      <a:pt x="1" y="3022"/>
                    </a:cubicBezTo>
                    <a:cubicBezTo>
                      <a:pt x="1" y="3073"/>
                      <a:pt x="38" y="3110"/>
                      <a:pt x="88" y="3110"/>
                    </a:cubicBezTo>
                    <a:lnTo>
                      <a:pt x="15520" y="3110"/>
                    </a:lnTo>
                    <a:cubicBezTo>
                      <a:pt x="15570" y="3110"/>
                      <a:pt x="15607" y="3073"/>
                      <a:pt x="15607" y="3022"/>
                    </a:cubicBezTo>
                    <a:lnTo>
                      <a:pt x="15607" y="189"/>
                    </a:lnTo>
                    <a:lnTo>
                      <a:pt x="28130" y="189"/>
                    </a:lnTo>
                    <a:cubicBezTo>
                      <a:pt x="28180" y="189"/>
                      <a:pt x="28217" y="151"/>
                      <a:pt x="28217" y="101"/>
                    </a:cubicBezTo>
                    <a:cubicBezTo>
                      <a:pt x="28217" y="51"/>
                      <a:pt x="28180" y="1"/>
                      <a:pt x="28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979160" y="2861114"/>
                <a:ext cx="2501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5" extrusionOk="0">
                    <a:moveTo>
                      <a:pt x="214" y="1"/>
                    </a:moveTo>
                    <a:cubicBezTo>
                      <a:pt x="101" y="1"/>
                      <a:pt x="0" y="89"/>
                      <a:pt x="0" y="214"/>
                    </a:cubicBezTo>
                    <a:cubicBezTo>
                      <a:pt x="0" y="327"/>
                      <a:pt x="101" y="415"/>
                      <a:pt x="214" y="415"/>
                    </a:cubicBezTo>
                    <a:cubicBezTo>
                      <a:pt x="326" y="415"/>
                      <a:pt x="415" y="327"/>
                      <a:pt x="415" y="214"/>
                    </a:cubicBezTo>
                    <a:cubicBezTo>
                      <a:pt x="415" y="89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961801" y="2722903"/>
                <a:ext cx="1725010" cy="10608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176" extrusionOk="0">
                    <a:moveTo>
                      <a:pt x="88" y="0"/>
                    </a:moveTo>
                    <a:cubicBezTo>
                      <a:pt x="38" y="0"/>
                      <a:pt x="1" y="37"/>
                      <a:pt x="1" y="88"/>
                    </a:cubicBezTo>
                    <a:cubicBezTo>
                      <a:pt x="1" y="138"/>
                      <a:pt x="38" y="176"/>
                      <a:pt x="88" y="176"/>
                    </a:cubicBezTo>
                    <a:lnTo>
                      <a:pt x="28531" y="176"/>
                    </a:lnTo>
                    <a:cubicBezTo>
                      <a:pt x="28581" y="176"/>
                      <a:pt x="28618" y="138"/>
                      <a:pt x="28618" y="88"/>
                    </a:cubicBezTo>
                    <a:cubicBezTo>
                      <a:pt x="28618" y="37"/>
                      <a:pt x="28581" y="0"/>
                      <a:pt x="28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954990" y="2715308"/>
                <a:ext cx="25737" cy="25798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101" y="1"/>
                      <a:pt x="0" y="101"/>
                      <a:pt x="0" y="214"/>
                    </a:cubicBezTo>
                    <a:cubicBezTo>
                      <a:pt x="0" y="327"/>
                      <a:pt x="101" y="427"/>
                      <a:pt x="214" y="427"/>
                    </a:cubicBezTo>
                    <a:cubicBezTo>
                      <a:pt x="326" y="427"/>
                      <a:pt x="427" y="327"/>
                      <a:pt x="427" y="214"/>
                    </a:cubicBezTo>
                    <a:cubicBezTo>
                      <a:pt x="427" y="101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951253" y="2771967"/>
                <a:ext cx="1735558" cy="236579"/>
              </a:xfrm>
              <a:custGeom>
                <a:avLst/>
                <a:gdLst/>
                <a:ahLst/>
                <a:cxnLst/>
                <a:rect l="l" t="t" r="r" b="b"/>
                <a:pathLst>
                  <a:path w="28794" h="3925" extrusionOk="0">
                    <a:moveTo>
                      <a:pt x="17098" y="1"/>
                    </a:moveTo>
                    <a:cubicBezTo>
                      <a:pt x="17048" y="1"/>
                      <a:pt x="17010" y="39"/>
                      <a:pt x="17010" y="89"/>
                    </a:cubicBezTo>
                    <a:lnTo>
                      <a:pt x="17010" y="3736"/>
                    </a:lnTo>
                    <a:lnTo>
                      <a:pt x="100" y="3736"/>
                    </a:lnTo>
                    <a:cubicBezTo>
                      <a:pt x="50" y="3736"/>
                      <a:pt x="0" y="3774"/>
                      <a:pt x="0" y="3836"/>
                    </a:cubicBezTo>
                    <a:cubicBezTo>
                      <a:pt x="0" y="3887"/>
                      <a:pt x="50" y="3925"/>
                      <a:pt x="100" y="3925"/>
                    </a:cubicBezTo>
                    <a:lnTo>
                      <a:pt x="17098" y="3925"/>
                    </a:lnTo>
                    <a:cubicBezTo>
                      <a:pt x="17161" y="3925"/>
                      <a:pt x="17199" y="3887"/>
                      <a:pt x="17199" y="3836"/>
                    </a:cubicBezTo>
                    <a:lnTo>
                      <a:pt x="17199" y="189"/>
                    </a:lnTo>
                    <a:lnTo>
                      <a:pt x="28706" y="189"/>
                    </a:lnTo>
                    <a:cubicBezTo>
                      <a:pt x="28756" y="189"/>
                      <a:pt x="28793" y="139"/>
                      <a:pt x="28793" y="89"/>
                    </a:cubicBezTo>
                    <a:cubicBezTo>
                      <a:pt x="28793" y="39"/>
                      <a:pt x="28756" y="1"/>
                      <a:pt x="28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945165" y="2990345"/>
                <a:ext cx="25014" cy="2495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4" extrusionOk="0">
                    <a:moveTo>
                      <a:pt x="214" y="1"/>
                    </a:moveTo>
                    <a:cubicBezTo>
                      <a:pt x="88" y="1"/>
                      <a:pt x="1" y="88"/>
                      <a:pt x="1" y="213"/>
                    </a:cubicBezTo>
                    <a:cubicBezTo>
                      <a:pt x="1" y="327"/>
                      <a:pt x="88" y="414"/>
                      <a:pt x="214" y="414"/>
                    </a:cubicBezTo>
                    <a:cubicBezTo>
                      <a:pt x="327" y="414"/>
                      <a:pt x="414" y="327"/>
                      <a:pt x="414" y="213"/>
                    </a:cubicBezTo>
                    <a:cubicBezTo>
                      <a:pt x="414" y="88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920995" y="2451604"/>
                <a:ext cx="961868" cy="145142"/>
              </a:xfrm>
              <a:custGeom>
                <a:avLst/>
                <a:gdLst/>
                <a:ahLst/>
                <a:cxnLst/>
                <a:rect l="l" t="t" r="r" b="b"/>
                <a:pathLst>
                  <a:path w="15958" h="2408" extrusionOk="0">
                    <a:moveTo>
                      <a:pt x="10317" y="1"/>
                    </a:moveTo>
                    <a:cubicBezTo>
                      <a:pt x="10267" y="1"/>
                      <a:pt x="10230" y="39"/>
                      <a:pt x="10230" y="89"/>
                    </a:cubicBezTo>
                    <a:lnTo>
                      <a:pt x="10230" y="2232"/>
                    </a:lnTo>
                    <a:lnTo>
                      <a:pt x="101" y="2232"/>
                    </a:lnTo>
                    <a:cubicBezTo>
                      <a:pt x="38" y="2232"/>
                      <a:pt x="1" y="2270"/>
                      <a:pt x="1" y="2320"/>
                    </a:cubicBezTo>
                    <a:cubicBezTo>
                      <a:pt x="1" y="2370"/>
                      <a:pt x="38" y="2407"/>
                      <a:pt x="101" y="2407"/>
                    </a:cubicBezTo>
                    <a:lnTo>
                      <a:pt x="10317" y="2407"/>
                    </a:lnTo>
                    <a:cubicBezTo>
                      <a:pt x="10367" y="2407"/>
                      <a:pt x="10405" y="2370"/>
                      <a:pt x="10405" y="2320"/>
                    </a:cubicBezTo>
                    <a:lnTo>
                      <a:pt x="10405" y="189"/>
                    </a:lnTo>
                    <a:lnTo>
                      <a:pt x="15858" y="189"/>
                    </a:lnTo>
                    <a:cubicBezTo>
                      <a:pt x="15908" y="189"/>
                      <a:pt x="15958" y="139"/>
                      <a:pt x="15958" y="89"/>
                    </a:cubicBezTo>
                    <a:cubicBezTo>
                      <a:pt x="15958" y="39"/>
                      <a:pt x="15908" y="1"/>
                      <a:pt x="15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914967" y="2578544"/>
                <a:ext cx="2495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27" extrusionOk="0">
                    <a:moveTo>
                      <a:pt x="201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26"/>
                      <a:pt x="88" y="427"/>
                      <a:pt x="201" y="427"/>
                    </a:cubicBezTo>
                    <a:cubicBezTo>
                      <a:pt x="326" y="427"/>
                      <a:pt x="414" y="326"/>
                      <a:pt x="414" y="214"/>
                    </a:cubicBezTo>
                    <a:cubicBezTo>
                      <a:pt x="414" y="101"/>
                      <a:pt x="326" y="1"/>
                      <a:pt x="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920995" y="2342807"/>
                <a:ext cx="409569" cy="253939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4213" extrusionOk="0">
                    <a:moveTo>
                      <a:pt x="101" y="0"/>
                    </a:moveTo>
                    <a:cubicBezTo>
                      <a:pt x="38" y="0"/>
                      <a:pt x="1" y="39"/>
                      <a:pt x="1" y="89"/>
                    </a:cubicBezTo>
                    <a:cubicBezTo>
                      <a:pt x="1" y="139"/>
                      <a:pt x="38" y="189"/>
                      <a:pt x="101" y="189"/>
                    </a:cubicBezTo>
                    <a:lnTo>
                      <a:pt x="6606" y="189"/>
                    </a:lnTo>
                    <a:lnTo>
                      <a:pt x="6606" y="4125"/>
                    </a:lnTo>
                    <a:cubicBezTo>
                      <a:pt x="6606" y="4175"/>
                      <a:pt x="6657" y="4212"/>
                      <a:pt x="6707" y="4212"/>
                    </a:cubicBezTo>
                    <a:cubicBezTo>
                      <a:pt x="6757" y="4212"/>
                      <a:pt x="6795" y="4175"/>
                      <a:pt x="6795" y="4125"/>
                    </a:cubicBezTo>
                    <a:lnTo>
                      <a:pt x="6795" y="89"/>
                    </a:lnTo>
                    <a:cubicBezTo>
                      <a:pt x="6795" y="39"/>
                      <a:pt x="6757" y="0"/>
                      <a:pt x="67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914967" y="2335273"/>
                <a:ext cx="2495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27" extrusionOk="0">
                    <a:moveTo>
                      <a:pt x="201" y="0"/>
                    </a:moveTo>
                    <a:cubicBezTo>
                      <a:pt x="88" y="0"/>
                      <a:pt x="0" y="100"/>
                      <a:pt x="0" y="214"/>
                    </a:cubicBezTo>
                    <a:cubicBezTo>
                      <a:pt x="0" y="326"/>
                      <a:pt x="88" y="426"/>
                      <a:pt x="201" y="426"/>
                    </a:cubicBezTo>
                    <a:cubicBezTo>
                      <a:pt x="326" y="426"/>
                      <a:pt x="414" y="326"/>
                      <a:pt x="414" y="214"/>
                    </a:cubicBezTo>
                    <a:cubicBezTo>
                      <a:pt x="414" y="100"/>
                      <a:pt x="326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2227345" y="2805239"/>
                <a:ext cx="459476" cy="348390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5780" extrusionOk="0">
                    <a:moveTo>
                      <a:pt x="89" y="0"/>
                    </a:moveTo>
                    <a:cubicBezTo>
                      <a:pt x="39" y="0"/>
                      <a:pt x="1" y="50"/>
                      <a:pt x="1" y="100"/>
                    </a:cubicBezTo>
                    <a:lnTo>
                      <a:pt x="1" y="5679"/>
                    </a:lnTo>
                    <a:cubicBezTo>
                      <a:pt x="1" y="5729"/>
                      <a:pt x="39" y="5779"/>
                      <a:pt x="89" y="5779"/>
                    </a:cubicBezTo>
                    <a:cubicBezTo>
                      <a:pt x="139" y="5779"/>
                      <a:pt x="189" y="5729"/>
                      <a:pt x="189" y="5679"/>
                    </a:cubicBezTo>
                    <a:lnTo>
                      <a:pt x="189" y="189"/>
                    </a:lnTo>
                    <a:lnTo>
                      <a:pt x="7535" y="189"/>
                    </a:lnTo>
                    <a:cubicBezTo>
                      <a:pt x="7585" y="189"/>
                      <a:pt x="7622" y="151"/>
                      <a:pt x="7622" y="100"/>
                    </a:cubicBezTo>
                    <a:cubicBezTo>
                      <a:pt x="7622" y="50"/>
                      <a:pt x="7585" y="0"/>
                      <a:pt x="7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2220594" y="3134644"/>
                <a:ext cx="2495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15" extrusionOk="0">
                    <a:moveTo>
                      <a:pt x="201" y="1"/>
                    </a:moveTo>
                    <a:cubicBezTo>
                      <a:pt x="88" y="1"/>
                      <a:pt x="1" y="89"/>
                      <a:pt x="1" y="201"/>
                    </a:cubicBezTo>
                    <a:cubicBezTo>
                      <a:pt x="1" y="327"/>
                      <a:pt x="88" y="415"/>
                      <a:pt x="201" y="415"/>
                    </a:cubicBezTo>
                    <a:cubicBezTo>
                      <a:pt x="314" y="415"/>
                      <a:pt x="414" y="327"/>
                      <a:pt x="414" y="201"/>
                    </a:cubicBezTo>
                    <a:cubicBezTo>
                      <a:pt x="414" y="89"/>
                      <a:pt x="314" y="1"/>
                      <a:pt x="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994290" y="2653406"/>
                <a:ext cx="1692522" cy="11332"/>
              </a:xfrm>
              <a:custGeom>
                <a:avLst/>
                <a:gdLst/>
                <a:ahLst/>
                <a:cxnLst/>
                <a:rect l="l" t="t" r="r" b="b"/>
                <a:pathLst>
                  <a:path w="28080" h="188" extrusionOk="0">
                    <a:moveTo>
                      <a:pt x="100" y="0"/>
                    </a:moveTo>
                    <a:cubicBezTo>
                      <a:pt x="50" y="0"/>
                      <a:pt x="0" y="37"/>
                      <a:pt x="0" y="100"/>
                    </a:cubicBezTo>
                    <a:cubicBezTo>
                      <a:pt x="0" y="150"/>
                      <a:pt x="50" y="188"/>
                      <a:pt x="100" y="188"/>
                    </a:cubicBezTo>
                    <a:lnTo>
                      <a:pt x="27992" y="188"/>
                    </a:lnTo>
                    <a:cubicBezTo>
                      <a:pt x="28042" y="188"/>
                      <a:pt x="28079" y="150"/>
                      <a:pt x="28079" y="100"/>
                    </a:cubicBezTo>
                    <a:cubicBezTo>
                      <a:pt x="28079" y="37"/>
                      <a:pt x="28042" y="0"/>
                      <a:pt x="279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988202" y="2646534"/>
                <a:ext cx="2507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15" extrusionOk="0">
                    <a:moveTo>
                      <a:pt x="215" y="1"/>
                    </a:moveTo>
                    <a:cubicBezTo>
                      <a:pt x="89" y="1"/>
                      <a:pt x="1" y="89"/>
                      <a:pt x="1" y="214"/>
                    </a:cubicBezTo>
                    <a:cubicBezTo>
                      <a:pt x="1" y="327"/>
                      <a:pt x="89" y="415"/>
                      <a:pt x="215" y="415"/>
                    </a:cubicBezTo>
                    <a:cubicBezTo>
                      <a:pt x="327" y="415"/>
                      <a:pt x="415" y="327"/>
                      <a:pt x="415" y="214"/>
                    </a:cubicBezTo>
                    <a:cubicBezTo>
                      <a:pt x="415" y="89"/>
                      <a:pt x="327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961801" y="2322434"/>
                <a:ext cx="1725010" cy="274312"/>
              </a:xfrm>
              <a:custGeom>
                <a:avLst/>
                <a:gdLst/>
                <a:ahLst/>
                <a:cxnLst/>
                <a:rect l="l" t="t" r="r" b="b"/>
                <a:pathLst>
                  <a:path w="28619" h="4551" extrusionOk="0">
                    <a:moveTo>
                      <a:pt x="7409" y="1"/>
                    </a:moveTo>
                    <a:cubicBezTo>
                      <a:pt x="7358" y="1"/>
                      <a:pt x="7321" y="38"/>
                      <a:pt x="7321" y="88"/>
                    </a:cubicBezTo>
                    <a:lnTo>
                      <a:pt x="7321" y="2733"/>
                    </a:lnTo>
                    <a:lnTo>
                      <a:pt x="88" y="2733"/>
                    </a:lnTo>
                    <a:cubicBezTo>
                      <a:pt x="38" y="2733"/>
                      <a:pt x="1" y="2770"/>
                      <a:pt x="1" y="2821"/>
                    </a:cubicBezTo>
                    <a:cubicBezTo>
                      <a:pt x="1" y="2871"/>
                      <a:pt x="38" y="2921"/>
                      <a:pt x="88" y="2921"/>
                    </a:cubicBezTo>
                    <a:lnTo>
                      <a:pt x="7409" y="2921"/>
                    </a:lnTo>
                    <a:cubicBezTo>
                      <a:pt x="7459" y="2921"/>
                      <a:pt x="7509" y="2871"/>
                      <a:pt x="7509" y="2821"/>
                    </a:cubicBezTo>
                    <a:lnTo>
                      <a:pt x="7509" y="188"/>
                    </a:lnTo>
                    <a:lnTo>
                      <a:pt x="16685" y="188"/>
                    </a:lnTo>
                    <a:lnTo>
                      <a:pt x="16685" y="4463"/>
                    </a:lnTo>
                    <a:cubicBezTo>
                      <a:pt x="16685" y="4513"/>
                      <a:pt x="16735" y="4550"/>
                      <a:pt x="16785" y="4550"/>
                    </a:cubicBezTo>
                    <a:lnTo>
                      <a:pt x="28531" y="4550"/>
                    </a:lnTo>
                    <a:cubicBezTo>
                      <a:pt x="28581" y="4550"/>
                      <a:pt x="28618" y="4513"/>
                      <a:pt x="28618" y="4463"/>
                    </a:cubicBezTo>
                    <a:cubicBezTo>
                      <a:pt x="28618" y="4413"/>
                      <a:pt x="28581" y="4375"/>
                      <a:pt x="28531" y="4375"/>
                    </a:cubicBezTo>
                    <a:lnTo>
                      <a:pt x="16873" y="4375"/>
                    </a:lnTo>
                    <a:lnTo>
                      <a:pt x="16873" y="88"/>
                    </a:lnTo>
                    <a:cubicBezTo>
                      <a:pt x="16873" y="38"/>
                      <a:pt x="16835" y="1"/>
                      <a:pt x="167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954990" y="2480295"/>
                <a:ext cx="25737" cy="2507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6" extrusionOk="0">
                    <a:moveTo>
                      <a:pt x="214" y="1"/>
                    </a:moveTo>
                    <a:cubicBezTo>
                      <a:pt x="101" y="1"/>
                      <a:pt x="0" y="89"/>
                      <a:pt x="0" y="202"/>
                    </a:cubicBezTo>
                    <a:cubicBezTo>
                      <a:pt x="0" y="315"/>
                      <a:pt x="101" y="415"/>
                      <a:pt x="214" y="415"/>
                    </a:cubicBezTo>
                    <a:cubicBezTo>
                      <a:pt x="326" y="415"/>
                      <a:pt x="427" y="315"/>
                      <a:pt x="427" y="202"/>
                    </a:cubicBezTo>
                    <a:cubicBezTo>
                      <a:pt x="427" y="89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2122405" y="2131241"/>
                <a:ext cx="11332" cy="46550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723" extrusionOk="0">
                    <a:moveTo>
                      <a:pt x="87" y="1"/>
                    </a:moveTo>
                    <a:cubicBezTo>
                      <a:pt x="37" y="1"/>
                      <a:pt x="0" y="39"/>
                      <a:pt x="0" y="89"/>
                    </a:cubicBezTo>
                    <a:lnTo>
                      <a:pt x="0" y="7635"/>
                    </a:lnTo>
                    <a:cubicBezTo>
                      <a:pt x="0" y="7685"/>
                      <a:pt x="37" y="7722"/>
                      <a:pt x="87" y="7722"/>
                    </a:cubicBezTo>
                    <a:cubicBezTo>
                      <a:pt x="137" y="7722"/>
                      <a:pt x="188" y="7685"/>
                      <a:pt x="188" y="7635"/>
                    </a:cubicBezTo>
                    <a:lnTo>
                      <a:pt x="188" y="89"/>
                    </a:lnTo>
                    <a:cubicBezTo>
                      <a:pt x="188" y="39"/>
                      <a:pt x="13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115534" y="2125213"/>
                <a:ext cx="25014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5" extrusionOk="0">
                    <a:moveTo>
                      <a:pt x="201" y="0"/>
                    </a:moveTo>
                    <a:cubicBezTo>
                      <a:pt x="89" y="0"/>
                      <a:pt x="1" y="89"/>
                      <a:pt x="1" y="201"/>
                    </a:cubicBezTo>
                    <a:cubicBezTo>
                      <a:pt x="1" y="314"/>
                      <a:pt x="89" y="414"/>
                      <a:pt x="201" y="414"/>
                    </a:cubicBezTo>
                    <a:cubicBezTo>
                      <a:pt x="315" y="414"/>
                      <a:pt x="415" y="314"/>
                      <a:pt x="415" y="201"/>
                    </a:cubicBezTo>
                    <a:cubicBezTo>
                      <a:pt x="415" y="89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1631281" y="1940831"/>
                <a:ext cx="10608" cy="271358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02" extrusionOk="0">
                    <a:moveTo>
                      <a:pt x="87" y="1"/>
                    </a:moveTo>
                    <a:cubicBezTo>
                      <a:pt x="37" y="1"/>
                      <a:pt x="0" y="51"/>
                      <a:pt x="0" y="101"/>
                    </a:cubicBezTo>
                    <a:lnTo>
                      <a:pt x="0" y="4401"/>
                    </a:lnTo>
                    <a:cubicBezTo>
                      <a:pt x="0" y="4463"/>
                      <a:pt x="37" y="4501"/>
                      <a:pt x="87" y="4501"/>
                    </a:cubicBezTo>
                    <a:cubicBezTo>
                      <a:pt x="137" y="4501"/>
                      <a:pt x="176" y="4463"/>
                      <a:pt x="176" y="4401"/>
                    </a:cubicBezTo>
                    <a:lnTo>
                      <a:pt x="176" y="101"/>
                    </a:lnTo>
                    <a:cubicBezTo>
                      <a:pt x="176" y="51"/>
                      <a:pt x="13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1623686" y="1934803"/>
                <a:ext cx="25737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5" extrusionOk="0">
                    <a:moveTo>
                      <a:pt x="213" y="0"/>
                    </a:moveTo>
                    <a:cubicBezTo>
                      <a:pt x="101" y="0"/>
                      <a:pt x="1" y="89"/>
                      <a:pt x="1" y="214"/>
                    </a:cubicBezTo>
                    <a:cubicBezTo>
                      <a:pt x="1" y="326"/>
                      <a:pt x="101" y="415"/>
                      <a:pt x="213" y="415"/>
                    </a:cubicBezTo>
                    <a:cubicBezTo>
                      <a:pt x="327" y="415"/>
                      <a:pt x="427" y="326"/>
                      <a:pt x="427" y="214"/>
                    </a:cubicBezTo>
                    <a:cubicBezTo>
                      <a:pt x="427" y="89"/>
                      <a:pt x="327" y="0"/>
                      <a:pt x="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971626" y="2997156"/>
                <a:ext cx="627161" cy="294684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4889" extrusionOk="0">
                    <a:moveTo>
                      <a:pt x="10317" y="0"/>
                    </a:moveTo>
                    <a:cubicBezTo>
                      <a:pt x="10267" y="0"/>
                      <a:pt x="10229" y="38"/>
                      <a:pt x="10229" y="100"/>
                    </a:cubicBezTo>
                    <a:lnTo>
                      <a:pt x="10229" y="4701"/>
                    </a:lnTo>
                    <a:lnTo>
                      <a:pt x="100" y="4701"/>
                    </a:lnTo>
                    <a:cubicBezTo>
                      <a:pt x="38" y="4701"/>
                      <a:pt x="0" y="4739"/>
                      <a:pt x="0" y="4789"/>
                    </a:cubicBezTo>
                    <a:cubicBezTo>
                      <a:pt x="0" y="4839"/>
                      <a:pt x="38" y="4889"/>
                      <a:pt x="100" y="4889"/>
                    </a:cubicBezTo>
                    <a:lnTo>
                      <a:pt x="10317" y="4889"/>
                    </a:lnTo>
                    <a:cubicBezTo>
                      <a:pt x="10367" y="4889"/>
                      <a:pt x="10405" y="4839"/>
                      <a:pt x="10405" y="4789"/>
                    </a:cubicBezTo>
                    <a:lnTo>
                      <a:pt x="10405" y="100"/>
                    </a:lnTo>
                    <a:cubicBezTo>
                      <a:pt x="10405" y="38"/>
                      <a:pt x="10367" y="0"/>
                      <a:pt x="103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965538" y="3272976"/>
                <a:ext cx="25074" cy="25737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27" extrusionOk="0">
                    <a:moveTo>
                      <a:pt x="201" y="0"/>
                    </a:moveTo>
                    <a:cubicBezTo>
                      <a:pt x="89" y="0"/>
                      <a:pt x="1" y="100"/>
                      <a:pt x="1" y="213"/>
                    </a:cubicBezTo>
                    <a:cubicBezTo>
                      <a:pt x="1" y="326"/>
                      <a:pt x="89" y="426"/>
                      <a:pt x="201" y="426"/>
                    </a:cubicBezTo>
                    <a:cubicBezTo>
                      <a:pt x="327" y="426"/>
                      <a:pt x="415" y="326"/>
                      <a:pt x="415" y="213"/>
                    </a:cubicBezTo>
                    <a:cubicBezTo>
                      <a:pt x="415" y="100"/>
                      <a:pt x="327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961801" y="2997156"/>
                <a:ext cx="822151" cy="118681"/>
              </a:xfrm>
              <a:custGeom>
                <a:avLst/>
                <a:gdLst/>
                <a:ahLst/>
                <a:cxnLst/>
                <a:rect l="l" t="t" r="r" b="b"/>
                <a:pathLst>
                  <a:path w="13640" h="1969" extrusionOk="0">
                    <a:moveTo>
                      <a:pt x="13551" y="0"/>
                    </a:moveTo>
                    <a:cubicBezTo>
                      <a:pt x="13501" y="0"/>
                      <a:pt x="13451" y="38"/>
                      <a:pt x="13451" y="100"/>
                    </a:cubicBezTo>
                    <a:lnTo>
                      <a:pt x="13451" y="1780"/>
                    </a:lnTo>
                    <a:lnTo>
                      <a:pt x="88" y="1780"/>
                    </a:lnTo>
                    <a:cubicBezTo>
                      <a:pt x="38" y="1780"/>
                      <a:pt x="1" y="1818"/>
                      <a:pt x="1" y="1868"/>
                    </a:cubicBezTo>
                    <a:cubicBezTo>
                      <a:pt x="1" y="1919"/>
                      <a:pt x="38" y="1969"/>
                      <a:pt x="88" y="1969"/>
                    </a:cubicBezTo>
                    <a:lnTo>
                      <a:pt x="13551" y="1969"/>
                    </a:lnTo>
                    <a:cubicBezTo>
                      <a:pt x="13601" y="1969"/>
                      <a:pt x="13639" y="1919"/>
                      <a:pt x="13639" y="1868"/>
                    </a:cubicBezTo>
                    <a:lnTo>
                      <a:pt x="13639" y="100"/>
                    </a:lnTo>
                    <a:cubicBezTo>
                      <a:pt x="13639" y="38"/>
                      <a:pt x="13601" y="0"/>
                      <a:pt x="135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954990" y="3097635"/>
                <a:ext cx="25737" cy="250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15" extrusionOk="0">
                    <a:moveTo>
                      <a:pt x="214" y="1"/>
                    </a:moveTo>
                    <a:cubicBezTo>
                      <a:pt x="101" y="1"/>
                      <a:pt x="0" y="88"/>
                      <a:pt x="0" y="201"/>
                    </a:cubicBezTo>
                    <a:cubicBezTo>
                      <a:pt x="0" y="314"/>
                      <a:pt x="101" y="414"/>
                      <a:pt x="214" y="414"/>
                    </a:cubicBezTo>
                    <a:cubicBezTo>
                      <a:pt x="326" y="414"/>
                      <a:pt x="427" y="314"/>
                      <a:pt x="427" y="201"/>
                    </a:cubicBezTo>
                    <a:cubicBezTo>
                      <a:pt x="427" y="88"/>
                      <a:pt x="326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713225" y="2057223"/>
                <a:ext cx="380817" cy="12807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21249" extrusionOk="0">
                    <a:moveTo>
                      <a:pt x="4350" y="0"/>
                    </a:moveTo>
                    <a:cubicBezTo>
                      <a:pt x="1655" y="2733"/>
                      <a:pt x="0" y="6481"/>
                      <a:pt x="0" y="10630"/>
                    </a:cubicBezTo>
                    <a:cubicBezTo>
                      <a:pt x="0" y="14767"/>
                      <a:pt x="1655" y="18515"/>
                      <a:pt x="4350" y="21248"/>
                    </a:cubicBezTo>
                    <a:lnTo>
                      <a:pt x="4412" y="21009"/>
                    </a:lnTo>
                    <a:cubicBezTo>
                      <a:pt x="6318" y="14128"/>
                      <a:pt x="6293" y="6870"/>
                      <a:pt x="43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713225" y="2314899"/>
                <a:ext cx="117898" cy="76543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2699" extrusionOk="0">
                    <a:moveTo>
                      <a:pt x="1392" y="0"/>
                    </a:moveTo>
                    <a:cubicBezTo>
                      <a:pt x="476" y="1855"/>
                      <a:pt x="0" y="4237"/>
                      <a:pt x="0" y="6355"/>
                    </a:cubicBezTo>
                    <a:cubicBezTo>
                      <a:pt x="0" y="8474"/>
                      <a:pt x="476" y="10843"/>
                      <a:pt x="1392" y="12698"/>
                    </a:cubicBezTo>
                    <a:cubicBezTo>
                      <a:pt x="1956" y="8486"/>
                      <a:pt x="1956" y="4212"/>
                      <a:pt x="1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1344852" y="2190973"/>
                <a:ext cx="30318" cy="3098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4" extrusionOk="0">
                    <a:moveTo>
                      <a:pt x="251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402"/>
                      <a:pt x="114" y="514"/>
                      <a:pt x="251" y="514"/>
                    </a:cubicBezTo>
                    <a:cubicBezTo>
                      <a:pt x="390" y="514"/>
                      <a:pt x="502" y="402"/>
                      <a:pt x="502" y="251"/>
                    </a:cubicBezTo>
                    <a:cubicBezTo>
                      <a:pt x="502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1610847" y="2312609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1184700" y="2333042"/>
                <a:ext cx="31042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02" extrusionOk="0">
                    <a:moveTo>
                      <a:pt x="264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8"/>
                      <a:pt x="113" y="501"/>
                      <a:pt x="264" y="501"/>
                    </a:cubicBezTo>
                    <a:cubicBezTo>
                      <a:pt x="401" y="501"/>
                      <a:pt x="515" y="388"/>
                      <a:pt x="515" y="251"/>
                    </a:cubicBezTo>
                    <a:cubicBezTo>
                      <a:pt x="515" y="112"/>
                      <a:pt x="401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1661479" y="2444853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88"/>
                      <a:pt x="113" y="502"/>
                      <a:pt x="251" y="502"/>
                    </a:cubicBezTo>
                    <a:cubicBezTo>
                      <a:pt x="389" y="502"/>
                      <a:pt x="502" y="388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1310073" y="2576314"/>
                <a:ext cx="3031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90" y="502"/>
                      <a:pt x="502" y="389"/>
                      <a:pt x="502" y="251"/>
                    </a:cubicBezTo>
                    <a:cubicBezTo>
                      <a:pt x="502" y="113"/>
                      <a:pt x="390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1359981" y="2713018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4" y="1"/>
                      <a:pt x="0" y="114"/>
                      <a:pt x="0" y="252"/>
                    </a:cubicBezTo>
                    <a:cubicBezTo>
                      <a:pt x="0" y="390"/>
                      <a:pt x="114" y="502"/>
                      <a:pt x="251" y="502"/>
                    </a:cubicBezTo>
                    <a:cubicBezTo>
                      <a:pt x="389" y="502"/>
                      <a:pt x="502" y="390"/>
                      <a:pt x="502" y="252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1940253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63"/>
                    </a:cubicBezTo>
                    <a:cubicBezTo>
                      <a:pt x="0" y="402"/>
                      <a:pt x="114" y="514"/>
                      <a:pt x="251" y="514"/>
                    </a:cubicBezTo>
                    <a:cubicBezTo>
                      <a:pt x="390" y="514"/>
                      <a:pt x="502" y="402"/>
                      <a:pt x="502" y="263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1955382" y="2441839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4" y="0"/>
                      <a:pt x="0" y="112"/>
                      <a:pt x="0" y="251"/>
                    </a:cubicBezTo>
                    <a:cubicBezTo>
                      <a:pt x="0" y="388"/>
                      <a:pt x="114" y="502"/>
                      <a:pt x="251" y="502"/>
                    </a:cubicBezTo>
                    <a:cubicBezTo>
                      <a:pt x="389" y="502"/>
                      <a:pt x="502" y="388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2265921" y="2576314"/>
                <a:ext cx="3031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324087" y="2682820"/>
                <a:ext cx="3025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4" y="0"/>
                      <a:pt x="0" y="114"/>
                      <a:pt x="0" y="251"/>
                    </a:cubicBezTo>
                    <a:cubicBezTo>
                      <a:pt x="0" y="390"/>
                      <a:pt x="114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4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2544695" y="2601207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2" y="1"/>
                    </a:moveTo>
                    <a:cubicBezTo>
                      <a:pt x="114" y="1"/>
                      <a:pt x="1" y="114"/>
                      <a:pt x="1" y="251"/>
                    </a:cubicBezTo>
                    <a:cubicBezTo>
                      <a:pt x="1" y="390"/>
                      <a:pt x="114" y="502"/>
                      <a:pt x="252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4"/>
                      <a:pt x="39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2449520" y="2734958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52"/>
                    </a:cubicBezTo>
                    <a:cubicBezTo>
                      <a:pt x="0" y="389"/>
                      <a:pt x="114" y="502"/>
                      <a:pt x="251" y="502"/>
                    </a:cubicBezTo>
                    <a:cubicBezTo>
                      <a:pt x="389" y="502"/>
                      <a:pt x="502" y="389"/>
                      <a:pt x="502" y="252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2235723" y="2765216"/>
                <a:ext cx="30258" cy="3098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4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401"/>
                      <a:pt x="113" y="514"/>
                      <a:pt x="251" y="514"/>
                    </a:cubicBezTo>
                    <a:cubicBezTo>
                      <a:pt x="388" y="514"/>
                      <a:pt x="502" y="401"/>
                      <a:pt x="502" y="251"/>
                    </a:cubicBezTo>
                    <a:cubicBezTo>
                      <a:pt x="502" y="113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1763465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4" y="1"/>
                      <a:pt x="0" y="113"/>
                      <a:pt x="0" y="263"/>
                    </a:cubicBezTo>
                    <a:cubicBezTo>
                      <a:pt x="0" y="402"/>
                      <a:pt x="114" y="514"/>
                      <a:pt x="251" y="514"/>
                    </a:cubicBezTo>
                    <a:cubicBezTo>
                      <a:pt x="389" y="514"/>
                      <a:pt x="502" y="402"/>
                      <a:pt x="502" y="263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1578359" y="2987331"/>
                <a:ext cx="30258" cy="3104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5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63"/>
                    </a:cubicBezTo>
                    <a:cubicBezTo>
                      <a:pt x="1" y="402"/>
                      <a:pt x="113" y="514"/>
                      <a:pt x="251" y="514"/>
                    </a:cubicBezTo>
                    <a:cubicBezTo>
                      <a:pt x="389" y="514"/>
                      <a:pt x="502" y="402"/>
                      <a:pt x="502" y="263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1578359" y="3094621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1274631" y="3270625"/>
                <a:ext cx="3025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51" y="1"/>
                    </a:moveTo>
                    <a:cubicBezTo>
                      <a:pt x="113" y="1"/>
                      <a:pt x="0" y="114"/>
                      <a:pt x="0" y="252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88" y="502"/>
                      <a:pt x="502" y="390"/>
                      <a:pt x="502" y="252"/>
                    </a:cubicBezTo>
                    <a:cubicBezTo>
                      <a:pt x="502" y="114"/>
                      <a:pt x="388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1223939" y="3094621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2" y="1"/>
                    </a:moveTo>
                    <a:cubicBezTo>
                      <a:pt x="114" y="1"/>
                      <a:pt x="1" y="113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90" y="502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366792" y="2859608"/>
                <a:ext cx="30318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1"/>
                    </a:moveTo>
                    <a:cubicBezTo>
                      <a:pt x="113" y="1"/>
                      <a:pt x="1" y="114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735497" y="2643521"/>
                <a:ext cx="30318" cy="3110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6" extrusionOk="0">
                    <a:moveTo>
                      <a:pt x="252" y="1"/>
                    </a:moveTo>
                    <a:cubicBezTo>
                      <a:pt x="113" y="1"/>
                      <a:pt x="1" y="114"/>
                      <a:pt x="1" y="264"/>
                    </a:cubicBezTo>
                    <a:cubicBezTo>
                      <a:pt x="1" y="402"/>
                      <a:pt x="113" y="515"/>
                      <a:pt x="252" y="515"/>
                    </a:cubicBezTo>
                    <a:cubicBezTo>
                      <a:pt x="389" y="515"/>
                      <a:pt x="502" y="402"/>
                      <a:pt x="502" y="264"/>
                    </a:cubicBezTo>
                    <a:cubicBezTo>
                      <a:pt x="502" y="114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1208870" y="2643521"/>
                <a:ext cx="30258" cy="3110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16" extrusionOk="0">
                    <a:moveTo>
                      <a:pt x="251" y="1"/>
                    </a:moveTo>
                    <a:cubicBezTo>
                      <a:pt x="114" y="1"/>
                      <a:pt x="0" y="114"/>
                      <a:pt x="0" y="264"/>
                    </a:cubicBezTo>
                    <a:cubicBezTo>
                      <a:pt x="0" y="402"/>
                      <a:pt x="114" y="515"/>
                      <a:pt x="251" y="515"/>
                    </a:cubicBezTo>
                    <a:cubicBezTo>
                      <a:pt x="389" y="515"/>
                      <a:pt x="502" y="402"/>
                      <a:pt x="502" y="264"/>
                    </a:cubicBezTo>
                    <a:cubicBezTo>
                      <a:pt x="502" y="114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704516" y="2859608"/>
                <a:ext cx="31042" cy="3031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03" extrusionOk="0">
                    <a:moveTo>
                      <a:pt x="264" y="1"/>
                    </a:moveTo>
                    <a:cubicBezTo>
                      <a:pt x="114" y="1"/>
                      <a:pt x="0" y="114"/>
                      <a:pt x="0" y="251"/>
                    </a:cubicBezTo>
                    <a:cubicBezTo>
                      <a:pt x="0" y="390"/>
                      <a:pt x="114" y="502"/>
                      <a:pt x="264" y="502"/>
                    </a:cubicBezTo>
                    <a:cubicBezTo>
                      <a:pt x="402" y="502"/>
                      <a:pt x="515" y="390"/>
                      <a:pt x="515" y="251"/>
                    </a:cubicBezTo>
                    <a:cubicBezTo>
                      <a:pt x="515" y="114"/>
                      <a:pt x="402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" name="Google Shape;537;p24"/>
            <p:cNvSpPr/>
            <p:nvPr/>
          </p:nvSpPr>
          <p:spPr>
            <a:xfrm>
              <a:off x="2085975" y="2735525"/>
              <a:ext cx="3477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6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25"/>
          <p:cNvGrpSpPr/>
          <p:nvPr/>
        </p:nvGrpSpPr>
        <p:grpSpPr>
          <a:xfrm>
            <a:off x="-474322" y="-41800"/>
            <a:ext cx="10092508" cy="5231900"/>
            <a:chOff x="-474322" y="-41800"/>
            <a:chExt cx="10092508" cy="5231900"/>
          </a:xfrm>
        </p:grpSpPr>
        <p:sp>
          <p:nvSpPr>
            <p:cNvPr id="540" name="Google Shape;540;p25"/>
            <p:cNvSpPr/>
            <p:nvPr/>
          </p:nvSpPr>
          <p:spPr>
            <a:xfrm flipH="1">
              <a:off x="190037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3681406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3681406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308773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308773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249405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2494054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190037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flipH="1">
              <a:off x="1306703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flipH="1">
              <a:off x="1306703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flipH="1">
              <a:off x="1306703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flipH="1">
              <a:off x="713027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flipH="1">
              <a:off x="713027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flipH="1">
              <a:off x="71302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flipH="1">
              <a:off x="9024486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flipH="1">
              <a:off x="9024486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9024486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9024486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9024486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9024486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430810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8430810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flipH="1">
              <a:off x="8430810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flipH="1">
              <a:off x="8430810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flipH="1">
              <a:off x="8430810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flipH="1">
              <a:off x="8430810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flipH="1">
              <a:off x="8430810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 flipH="1">
              <a:off x="8430810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 flipH="1">
              <a:off x="8430810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 flipH="1">
              <a:off x="119578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11957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>
              <a:off x="11957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11957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 flipH="1">
              <a:off x="11957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 flipH="1">
              <a:off x="11957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 flipH="1">
              <a:off x="119578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 flipH="1">
              <a:off x="-47409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 flipH="1">
              <a:off x="-474098" y="170212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 flipH="1">
              <a:off x="-474098" y="2283443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flipH="1">
              <a:off x="-474098" y="28647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flipH="1">
              <a:off x="-474098" y="34460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flipH="1">
              <a:off x="-47409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flipH="1">
              <a:off x="-47409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 flipH="1">
              <a:off x="119578" y="4027371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 flipH="1">
              <a:off x="3681184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flipH="1">
              <a:off x="3087508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flipH="1">
              <a:off x="2493832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flipH="1">
              <a:off x="190015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 flipH="1">
              <a:off x="1900379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 flipH="1">
              <a:off x="3681406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 flipH="1">
              <a:off x="3087730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 flipH="1">
              <a:off x="2494054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flipH="1">
              <a:off x="1306703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flipH="1">
              <a:off x="713027" y="17021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 flipH="1">
              <a:off x="1900379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flipH="1">
              <a:off x="3681406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 flipH="1">
              <a:off x="3087730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flipH="1">
              <a:off x="2494054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flipH="1">
              <a:off x="1306703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flipH="1">
              <a:off x="713027" y="53948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 flipH="1">
              <a:off x="-474322" y="5395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 flipH="1">
              <a:off x="-474322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 flipH="1">
              <a:off x="9024486" y="1702125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flipH="1">
              <a:off x="9024486" y="1120825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flipH="1">
              <a:off x="9024486" y="2283457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flipH="1">
              <a:off x="119577" y="46087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flipH="1">
              <a:off x="1900379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flipH="1">
              <a:off x="3681406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flipH="1">
              <a:off x="3087730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 flipH="1">
              <a:off x="2494054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 flipH="1">
              <a:off x="1306703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flipH="1">
              <a:off x="713027" y="28647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flipH="1">
              <a:off x="1900379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flipH="1">
              <a:off x="3681406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flipH="1">
              <a:off x="3087730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 flipH="1">
              <a:off x="2494054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 flipH="1">
              <a:off x="1306703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 flipH="1">
              <a:off x="713027" y="344606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 flipH="1">
              <a:off x="1900379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 flipH="1">
              <a:off x="3681406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 flipH="1">
              <a:off x="3087730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 flipH="1">
              <a:off x="2494054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 flipH="1">
              <a:off x="1306703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 flipH="1">
              <a:off x="713027" y="2283439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 flipH="1">
              <a:off x="1900379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3681406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 flipH="1">
              <a:off x="3087730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2494054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 flipH="1">
              <a:off x="1306703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 flipH="1">
              <a:off x="713027" y="40274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399309" y="828222"/>
            <a:ext cx="3334473" cy="3491738"/>
            <a:chOff x="7443600" y="1641950"/>
            <a:chExt cx="977450" cy="1023550"/>
          </a:xfrm>
        </p:grpSpPr>
        <p:sp>
          <p:nvSpPr>
            <p:cNvPr id="631" name="Google Shape;631;p25"/>
            <p:cNvSpPr/>
            <p:nvPr/>
          </p:nvSpPr>
          <p:spPr>
            <a:xfrm>
              <a:off x="7814025" y="1641950"/>
              <a:ext cx="607025" cy="923900"/>
            </a:xfrm>
            <a:custGeom>
              <a:avLst/>
              <a:gdLst/>
              <a:ahLst/>
              <a:cxnLst/>
              <a:rect l="l" t="t" r="r" b="b"/>
              <a:pathLst>
                <a:path w="24281" h="36956" extrusionOk="0">
                  <a:moveTo>
                    <a:pt x="22313" y="1968"/>
                  </a:moveTo>
                  <a:lnTo>
                    <a:pt x="22313" y="32342"/>
                  </a:lnTo>
                  <a:lnTo>
                    <a:pt x="1981" y="32342"/>
                  </a:lnTo>
                  <a:lnTo>
                    <a:pt x="1981" y="1968"/>
                  </a:lnTo>
                  <a:close/>
                  <a:moveTo>
                    <a:pt x="1642" y="1"/>
                  </a:moveTo>
                  <a:cubicBezTo>
                    <a:pt x="739" y="1"/>
                    <a:pt x="0" y="740"/>
                    <a:pt x="0" y="1642"/>
                  </a:cubicBezTo>
                  <a:lnTo>
                    <a:pt x="0" y="35313"/>
                  </a:lnTo>
                  <a:cubicBezTo>
                    <a:pt x="0" y="36228"/>
                    <a:pt x="739" y="36955"/>
                    <a:pt x="1642" y="36955"/>
                  </a:cubicBezTo>
                  <a:lnTo>
                    <a:pt x="22639" y="36955"/>
                  </a:lnTo>
                  <a:cubicBezTo>
                    <a:pt x="23554" y="36955"/>
                    <a:pt x="24281" y="36228"/>
                    <a:pt x="24281" y="35313"/>
                  </a:cubicBezTo>
                  <a:lnTo>
                    <a:pt x="24281" y="1642"/>
                  </a:lnTo>
                  <a:cubicBezTo>
                    <a:pt x="24281" y="740"/>
                    <a:pt x="23554" y="1"/>
                    <a:pt x="2263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838775" y="1666700"/>
              <a:ext cx="557850" cy="816075"/>
            </a:xfrm>
            <a:custGeom>
              <a:avLst/>
              <a:gdLst/>
              <a:ahLst/>
              <a:cxnLst/>
              <a:rect l="l" t="t" r="r" b="b"/>
              <a:pathLst>
                <a:path w="22314" h="32643" extrusionOk="0">
                  <a:moveTo>
                    <a:pt x="50" y="1"/>
                  </a:moveTo>
                  <a:cubicBezTo>
                    <a:pt x="25" y="1"/>
                    <a:pt x="0" y="14"/>
                    <a:pt x="0" y="39"/>
                  </a:cubicBezTo>
                  <a:lnTo>
                    <a:pt x="0" y="32606"/>
                  </a:lnTo>
                  <a:cubicBezTo>
                    <a:pt x="0" y="32618"/>
                    <a:pt x="25" y="32643"/>
                    <a:pt x="50" y="32643"/>
                  </a:cubicBezTo>
                  <a:lnTo>
                    <a:pt x="22263" y="32643"/>
                  </a:lnTo>
                  <a:cubicBezTo>
                    <a:pt x="22288" y="32643"/>
                    <a:pt x="22313" y="32618"/>
                    <a:pt x="22313" y="32606"/>
                  </a:cubicBezTo>
                  <a:lnTo>
                    <a:pt x="22313" y="39"/>
                  </a:lnTo>
                  <a:cubicBezTo>
                    <a:pt x="22313" y="14"/>
                    <a:pt x="22288" y="1"/>
                    <a:pt x="22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879200" y="1706825"/>
              <a:ext cx="477000" cy="735850"/>
            </a:xfrm>
            <a:custGeom>
              <a:avLst/>
              <a:gdLst/>
              <a:ahLst/>
              <a:cxnLst/>
              <a:rect l="l" t="t" r="r" b="b"/>
              <a:pathLst>
                <a:path w="19080" h="29434" extrusionOk="0">
                  <a:moveTo>
                    <a:pt x="1" y="0"/>
                  </a:moveTo>
                  <a:lnTo>
                    <a:pt x="1" y="29433"/>
                  </a:lnTo>
                  <a:lnTo>
                    <a:pt x="19079" y="29433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8090100" y="2516300"/>
              <a:ext cx="54875" cy="99350"/>
            </a:xfrm>
            <a:custGeom>
              <a:avLst/>
              <a:gdLst/>
              <a:ahLst/>
              <a:cxnLst/>
              <a:rect l="l" t="t" r="r" b="b"/>
              <a:pathLst>
                <a:path w="2195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2195" y="3974"/>
                  </a:lnTo>
                  <a:lnTo>
                    <a:pt x="2195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938750" y="2615625"/>
              <a:ext cx="357900" cy="49875"/>
            </a:xfrm>
            <a:custGeom>
              <a:avLst/>
              <a:gdLst/>
              <a:ahLst/>
              <a:cxnLst/>
              <a:rect l="l" t="t" r="r" b="b"/>
              <a:pathLst>
                <a:path w="14316" h="1995" extrusionOk="0">
                  <a:moveTo>
                    <a:pt x="990" y="1"/>
                  </a:moveTo>
                  <a:cubicBezTo>
                    <a:pt x="452" y="1"/>
                    <a:pt x="0" y="452"/>
                    <a:pt x="0" y="992"/>
                  </a:cubicBezTo>
                  <a:cubicBezTo>
                    <a:pt x="0" y="1543"/>
                    <a:pt x="452" y="1994"/>
                    <a:pt x="990" y="1994"/>
                  </a:cubicBezTo>
                  <a:lnTo>
                    <a:pt x="13313" y="1994"/>
                  </a:lnTo>
                  <a:cubicBezTo>
                    <a:pt x="13864" y="1994"/>
                    <a:pt x="14316" y="1543"/>
                    <a:pt x="14316" y="992"/>
                  </a:cubicBezTo>
                  <a:cubicBezTo>
                    <a:pt x="14316" y="452"/>
                    <a:pt x="13864" y="1"/>
                    <a:pt x="1331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965375" y="1943100"/>
              <a:ext cx="321550" cy="321575"/>
            </a:xfrm>
            <a:custGeom>
              <a:avLst/>
              <a:gdLst/>
              <a:ahLst/>
              <a:cxnLst/>
              <a:rect l="l" t="t" r="r" b="b"/>
              <a:pathLst>
                <a:path w="12862" h="12863" extrusionOk="0">
                  <a:moveTo>
                    <a:pt x="6431" y="1"/>
                  </a:moveTo>
                  <a:cubicBezTo>
                    <a:pt x="2883" y="1"/>
                    <a:pt x="0" y="2884"/>
                    <a:pt x="0" y="6432"/>
                  </a:cubicBezTo>
                  <a:cubicBezTo>
                    <a:pt x="0" y="9979"/>
                    <a:pt x="2883" y="12862"/>
                    <a:pt x="6431" y="12862"/>
                  </a:cubicBezTo>
                  <a:cubicBezTo>
                    <a:pt x="9979" y="12862"/>
                    <a:pt x="12862" y="9979"/>
                    <a:pt x="12862" y="6432"/>
                  </a:cubicBezTo>
                  <a:cubicBezTo>
                    <a:pt x="12862" y="2884"/>
                    <a:pt x="9979" y="1"/>
                    <a:pt x="6431" y="1"/>
                  </a:cubicBezTo>
                  <a:close/>
                </a:path>
              </a:pathLst>
            </a:custGeom>
            <a:gradFill>
              <a:gsLst>
                <a:gs pos="0">
                  <a:srgbClr val="A8D8EA"/>
                </a:gs>
                <a:gs pos="100000">
                  <a:srgbClr val="C5F1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037150" y="2012675"/>
              <a:ext cx="180200" cy="179925"/>
            </a:xfrm>
            <a:custGeom>
              <a:avLst/>
              <a:gdLst/>
              <a:ahLst/>
              <a:cxnLst/>
              <a:rect l="l" t="t" r="r" b="b"/>
              <a:pathLst>
                <a:path w="7208" h="7197" extrusionOk="0">
                  <a:moveTo>
                    <a:pt x="3598" y="1"/>
                  </a:moveTo>
                  <a:cubicBezTo>
                    <a:pt x="1605" y="1"/>
                    <a:pt x="0" y="1605"/>
                    <a:pt x="0" y="3599"/>
                  </a:cubicBezTo>
                  <a:cubicBezTo>
                    <a:pt x="0" y="5592"/>
                    <a:pt x="1605" y="7196"/>
                    <a:pt x="3598" y="7196"/>
                  </a:cubicBezTo>
                  <a:cubicBezTo>
                    <a:pt x="5591" y="7196"/>
                    <a:pt x="7208" y="5592"/>
                    <a:pt x="7208" y="3599"/>
                  </a:cubicBezTo>
                  <a:cubicBezTo>
                    <a:pt x="7208" y="1605"/>
                    <a:pt x="5591" y="1"/>
                    <a:pt x="3598" y="1"/>
                  </a:cubicBezTo>
                  <a:close/>
                </a:path>
              </a:pathLst>
            </a:custGeom>
            <a:gradFill>
              <a:gsLst>
                <a:gs pos="0">
                  <a:srgbClr val="7960B5"/>
                </a:gs>
                <a:gs pos="100000">
                  <a:srgbClr val="C5B3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083825" y="2059375"/>
              <a:ext cx="86525" cy="86525"/>
            </a:xfrm>
            <a:custGeom>
              <a:avLst/>
              <a:gdLst/>
              <a:ahLst/>
              <a:cxnLst/>
              <a:rect l="l" t="t" r="r" b="b"/>
              <a:pathLst>
                <a:path w="3461" h="3461" extrusionOk="0">
                  <a:moveTo>
                    <a:pt x="1731" y="1"/>
                  </a:moveTo>
                  <a:cubicBezTo>
                    <a:pt x="778" y="1"/>
                    <a:pt x="1" y="778"/>
                    <a:pt x="1" y="1731"/>
                  </a:cubicBezTo>
                  <a:cubicBezTo>
                    <a:pt x="1" y="2684"/>
                    <a:pt x="778" y="3461"/>
                    <a:pt x="1731" y="3461"/>
                  </a:cubicBezTo>
                  <a:cubicBezTo>
                    <a:pt x="2683" y="3461"/>
                    <a:pt x="3460" y="2684"/>
                    <a:pt x="3460" y="1731"/>
                  </a:cubicBezTo>
                  <a:cubicBezTo>
                    <a:pt x="3460" y="778"/>
                    <a:pt x="2683" y="1"/>
                    <a:pt x="1731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134600" y="2077250"/>
              <a:ext cx="24800" cy="24775"/>
            </a:xfrm>
            <a:custGeom>
              <a:avLst/>
              <a:gdLst/>
              <a:ahLst/>
              <a:cxnLst/>
              <a:rect l="l" t="t" r="r" b="b"/>
              <a:pathLst>
                <a:path w="992" h="991" extrusionOk="0">
                  <a:moveTo>
                    <a:pt x="502" y="0"/>
                  </a:moveTo>
                  <a:cubicBezTo>
                    <a:pt x="226" y="0"/>
                    <a:pt x="0" y="226"/>
                    <a:pt x="0" y="489"/>
                  </a:cubicBezTo>
                  <a:cubicBezTo>
                    <a:pt x="0" y="765"/>
                    <a:pt x="226" y="991"/>
                    <a:pt x="502" y="991"/>
                  </a:cubicBezTo>
                  <a:cubicBezTo>
                    <a:pt x="778" y="991"/>
                    <a:pt x="991" y="765"/>
                    <a:pt x="991" y="489"/>
                  </a:cubicBezTo>
                  <a:cubicBezTo>
                    <a:pt x="991" y="22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922125" y="1710575"/>
              <a:ext cx="35450" cy="48625"/>
            </a:xfrm>
            <a:custGeom>
              <a:avLst/>
              <a:gdLst/>
              <a:ahLst/>
              <a:cxnLst/>
              <a:rect l="l" t="t" r="r" b="b"/>
              <a:pathLst>
                <a:path w="1418" h="1945" extrusionOk="0">
                  <a:moveTo>
                    <a:pt x="0" y="1"/>
                  </a:moveTo>
                  <a:lnTo>
                    <a:pt x="0" y="201"/>
                  </a:lnTo>
                  <a:lnTo>
                    <a:pt x="590" y="201"/>
                  </a:lnTo>
                  <a:lnTo>
                    <a:pt x="590" y="1944"/>
                  </a:lnTo>
                  <a:lnTo>
                    <a:pt x="841" y="1944"/>
                  </a:lnTo>
                  <a:lnTo>
                    <a:pt x="841" y="201"/>
                  </a:lnTo>
                  <a:lnTo>
                    <a:pt x="1417" y="201"/>
                  </a:lnTo>
                  <a:lnTo>
                    <a:pt x="141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966000" y="1706525"/>
              <a:ext cx="28550" cy="52675"/>
            </a:xfrm>
            <a:custGeom>
              <a:avLst/>
              <a:gdLst/>
              <a:ahLst/>
              <a:cxnLst/>
              <a:rect l="l" t="t" r="r" b="b"/>
              <a:pathLst>
                <a:path w="1142" h="2107" extrusionOk="0">
                  <a:moveTo>
                    <a:pt x="0" y="0"/>
                  </a:moveTo>
                  <a:lnTo>
                    <a:pt x="0" y="2106"/>
                  </a:lnTo>
                  <a:lnTo>
                    <a:pt x="239" y="2106"/>
                  </a:lnTo>
                  <a:lnTo>
                    <a:pt x="239" y="1065"/>
                  </a:lnTo>
                  <a:cubicBezTo>
                    <a:pt x="376" y="915"/>
                    <a:pt x="477" y="839"/>
                    <a:pt x="627" y="839"/>
                  </a:cubicBezTo>
                  <a:cubicBezTo>
                    <a:pt x="816" y="839"/>
                    <a:pt x="903" y="953"/>
                    <a:pt x="903" y="1229"/>
                  </a:cubicBezTo>
                  <a:lnTo>
                    <a:pt x="903" y="2106"/>
                  </a:lnTo>
                  <a:lnTo>
                    <a:pt x="1142" y="2106"/>
                  </a:lnTo>
                  <a:lnTo>
                    <a:pt x="1142" y="1190"/>
                  </a:lnTo>
                  <a:cubicBezTo>
                    <a:pt x="1142" y="827"/>
                    <a:pt x="1016" y="627"/>
                    <a:pt x="702" y="627"/>
                  </a:cubicBezTo>
                  <a:cubicBezTo>
                    <a:pt x="515" y="627"/>
                    <a:pt x="364" y="739"/>
                    <a:pt x="226" y="865"/>
                  </a:cubicBezTo>
                  <a:lnTo>
                    <a:pt x="239" y="56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003600" y="1722175"/>
              <a:ext cx="30450" cy="37950"/>
            </a:xfrm>
            <a:custGeom>
              <a:avLst/>
              <a:gdLst/>
              <a:ahLst/>
              <a:cxnLst/>
              <a:rect l="l" t="t" r="r" b="b"/>
              <a:pathLst>
                <a:path w="1218" h="1518" extrusionOk="0">
                  <a:moveTo>
                    <a:pt x="653" y="188"/>
                  </a:moveTo>
                  <a:cubicBezTo>
                    <a:pt x="866" y="188"/>
                    <a:pt x="1003" y="352"/>
                    <a:pt x="1003" y="640"/>
                  </a:cubicBezTo>
                  <a:lnTo>
                    <a:pt x="226" y="640"/>
                  </a:lnTo>
                  <a:cubicBezTo>
                    <a:pt x="264" y="352"/>
                    <a:pt x="440" y="188"/>
                    <a:pt x="653" y="188"/>
                  </a:cubicBezTo>
                  <a:close/>
                  <a:moveTo>
                    <a:pt x="640" y="1"/>
                  </a:moveTo>
                  <a:cubicBezTo>
                    <a:pt x="315" y="1"/>
                    <a:pt x="1" y="289"/>
                    <a:pt x="1" y="765"/>
                  </a:cubicBezTo>
                  <a:cubicBezTo>
                    <a:pt x="1" y="1229"/>
                    <a:pt x="302" y="1517"/>
                    <a:pt x="691" y="1517"/>
                  </a:cubicBezTo>
                  <a:cubicBezTo>
                    <a:pt x="878" y="1517"/>
                    <a:pt x="1029" y="1442"/>
                    <a:pt x="1154" y="1367"/>
                  </a:cubicBezTo>
                  <a:lnTo>
                    <a:pt x="1079" y="1204"/>
                  </a:lnTo>
                  <a:cubicBezTo>
                    <a:pt x="966" y="1266"/>
                    <a:pt x="853" y="1317"/>
                    <a:pt x="716" y="1317"/>
                  </a:cubicBezTo>
                  <a:cubicBezTo>
                    <a:pt x="440" y="1317"/>
                    <a:pt x="251" y="1116"/>
                    <a:pt x="239" y="815"/>
                  </a:cubicBezTo>
                  <a:lnTo>
                    <a:pt x="1204" y="815"/>
                  </a:lnTo>
                  <a:cubicBezTo>
                    <a:pt x="1217" y="778"/>
                    <a:pt x="1217" y="728"/>
                    <a:pt x="1217" y="678"/>
                  </a:cubicBezTo>
                  <a:cubicBezTo>
                    <a:pt x="1217" y="264"/>
                    <a:pt x="1003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8053750" y="1722175"/>
              <a:ext cx="26675" cy="37950"/>
            </a:xfrm>
            <a:custGeom>
              <a:avLst/>
              <a:gdLst/>
              <a:ahLst/>
              <a:cxnLst/>
              <a:rect l="l" t="t" r="r" b="b"/>
              <a:pathLst>
                <a:path w="1067" h="1518" extrusionOk="0">
                  <a:moveTo>
                    <a:pt x="565" y="1"/>
                  </a:moveTo>
                  <a:cubicBezTo>
                    <a:pt x="251" y="1"/>
                    <a:pt x="64" y="176"/>
                    <a:pt x="64" y="414"/>
                  </a:cubicBezTo>
                  <a:cubicBezTo>
                    <a:pt x="64" y="653"/>
                    <a:pt x="289" y="753"/>
                    <a:pt x="502" y="828"/>
                  </a:cubicBezTo>
                  <a:cubicBezTo>
                    <a:pt x="652" y="878"/>
                    <a:pt x="828" y="954"/>
                    <a:pt x="828" y="1091"/>
                  </a:cubicBezTo>
                  <a:cubicBezTo>
                    <a:pt x="828" y="1216"/>
                    <a:pt x="727" y="1317"/>
                    <a:pt x="540" y="1317"/>
                  </a:cubicBezTo>
                  <a:cubicBezTo>
                    <a:pt x="376" y="1317"/>
                    <a:pt x="239" y="1254"/>
                    <a:pt x="114" y="1154"/>
                  </a:cubicBezTo>
                  <a:lnTo>
                    <a:pt x="0" y="1317"/>
                  </a:lnTo>
                  <a:cubicBezTo>
                    <a:pt x="139" y="1430"/>
                    <a:pt x="326" y="1517"/>
                    <a:pt x="540" y="1517"/>
                  </a:cubicBezTo>
                  <a:cubicBezTo>
                    <a:pt x="878" y="1517"/>
                    <a:pt x="1066" y="1317"/>
                    <a:pt x="1066" y="1079"/>
                  </a:cubicBezTo>
                  <a:cubicBezTo>
                    <a:pt x="1066" y="815"/>
                    <a:pt x="828" y="728"/>
                    <a:pt x="627" y="653"/>
                  </a:cubicBezTo>
                  <a:cubicBezTo>
                    <a:pt x="465" y="590"/>
                    <a:pt x="301" y="539"/>
                    <a:pt x="301" y="402"/>
                  </a:cubicBezTo>
                  <a:cubicBezTo>
                    <a:pt x="301" y="289"/>
                    <a:pt x="389" y="188"/>
                    <a:pt x="565" y="188"/>
                  </a:cubicBezTo>
                  <a:cubicBezTo>
                    <a:pt x="690" y="188"/>
                    <a:pt x="803" y="239"/>
                    <a:pt x="891" y="314"/>
                  </a:cubicBezTo>
                  <a:lnTo>
                    <a:pt x="1016" y="163"/>
                  </a:lnTo>
                  <a:cubicBezTo>
                    <a:pt x="903" y="76"/>
                    <a:pt x="740" y="1"/>
                    <a:pt x="565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8082900" y="17130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51" y="1"/>
                  </a:moveTo>
                  <a:lnTo>
                    <a:pt x="226" y="402"/>
                  </a:lnTo>
                  <a:lnTo>
                    <a:pt x="1" y="415"/>
                  </a:lnTo>
                  <a:lnTo>
                    <a:pt x="1" y="603"/>
                  </a:lnTo>
                  <a:lnTo>
                    <a:pt x="213" y="603"/>
                  </a:lnTo>
                  <a:lnTo>
                    <a:pt x="213" y="1393"/>
                  </a:lnTo>
                  <a:cubicBezTo>
                    <a:pt x="213" y="1681"/>
                    <a:pt x="313" y="1881"/>
                    <a:pt x="627" y="1881"/>
                  </a:cubicBezTo>
                  <a:cubicBezTo>
                    <a:pt x="715" y="1881"/>
                    <a:pt x="815" y="1844"/>
                    <a:pt x="890" y="1819"/>
                  </a:cubicBezTo>
                  <a:lnTo>
                    <a:pt x="840" y="1643"/>
                  </a:lnTo>
                  <a:cubicBezTo>
                    <a:pt x="803" y="1656"/>
                    <a:pt x="728" y="1681"/>
                    <a:pt x="678" y="1681"/>
                  </a:cubicBezTo>
                  <a:cubicBezTo>
                    <a:pt x="514" y="1681"/>
                    <a:pt x="464" y="1580"/>
                    <a:pt x="464" y="1405"/>
                  </a:cubicBezTo>
                  <a:lnTo>
                    <a:pt x="464" y="603"/>
                  </a:lnTo>
                  <a:lnTo>
                    <a:pt x="853" y="603"/>
                  </a:lnTo>
                  <a:lnTo>
                    <a:pt x="853" y="402"/>
                  </a:lnTo>
                  <a:lnTo>
                    <a:pt x="464" y="402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8112350" y="1722175"/>
              <a:ext cx="19775" cy="37025"/>
            </a:xfrm>
            <a:custGeom>
              <a:avLst/>
              <a:gdLst/>
              <a:ahLst/>
              <a:cxnLst/>
              <a:rect l="l" t="t" r="r" b="b"/>
              <a:pathLst>
                <a:path w="791" h="1481" extrusionOk="0">
                  <a:moveTo>
                    <a:pt x="640" y="1"/>
                  </a:moveTo>
                  <a:cubicBezTo>
                    <a:pt x="477" y="1"/>
                    <a:pt x="327" y="113"/>
                    <a:pt x="227" y="302"/>
                  </a:cubicBezTo>
                  <a:lnTo>
                    <a:pt x="214" y="302"/>
                  </a:lnTo>
                  <a:lnTo>
                    <a:pt x="202" y="38"/>
                  </a:lnTo>
                  <a:lnTo>
                    <a:pt x="1" y="38"/>
                  </a:lnTo>
                  <a:lnTo>
                    <a:pt x="1" y="1480"/>
                  </a:lnTo>
                  <a:lnTo>
                    <a:pt x="239" y="1480"/>
                  </a:lnTo>
                  <a:lnTo>
                    <a:pt x="239" y="552"/>
                  </a:lnTo>
                  <a:cubicBezTo>
                    <a:pt x="339" y="314"/>
                    <a:pt x="477" y="227"/>
                    <a:pt x="603" y="227"/>
                  </a:cubicBezTo>
                  <a:cubicBezTo>
                    <a:pt x="665" y="227"/>
                    <a:pt x="690" y="227"/>
                    <a:pt x="740" y="239"/>
                  </a:cubicBezTo>
                  <a:lnTo>
                    <a:pt x="790" y="26"/>
                  </a:lnTo>
                  <a:cubicBezTo>
                    <a:pt x="740" y="13"/>
                    <a:pt x="703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8137425" y="1723100"/>
              <a:ext cx="28525" cy="37025"/>
            </a:xfrm>
            <a:custGeom>
              <a:avLst/>
              <a:gdLst/>
              <a:ahLst/>
              <a:cxnLst/>
              <a:rect l="l" t="t" r="r" b="b"/>
              <a:pathLst>
                <a:path w="1141" h="1481" extrusionOk="0">
                  <a:moveTo>
                    <a:pt x="1" y="1"/>
                  </a:moveTo>
                  <a:lnTo>
                    <a:pt x="1" y="917"/>
                  </a:lnTo>
                  <a:cubicBezTo>
                    <a:pt x="1" y="1280"/>
                    <a:pt x="138" y="1480"/>
                    <a:pt x="439" y="1480"/>
                  </a:cubicBezTo>
                  <a:cubicBezTo>
                    <a:pt x="640" y="1480"/>
                    <a:pt x="778" y="1368"/>
                    <a:pt x="915" y="1217"/>
                  </a:cubicBezTo>
                  <a:lnTo>
                    <a:pt x="928" y="1217"/>
                  </a:lnTo>
                  <a:lnTo>
                    <a:pt x="940" y="1443"/>
                  </a:lnTo>
                  <a:lnTo>
                    <a:pt x="1141" y="1443"/>
                  </a:lnTo>
                  <a:lnTo>
                    <a:pt x="1141" y="1"/>
                  </a:lnTo>
                  <a:lnTo>
                    <a:pt x="903" y="1"/>
                  </a:lnTo>
                  <a:lnTo>
                    <a:pt x="903" y="1017"/>
                  </a:lnTo>
                  <a:cubicBezTo>
                    <a:pt x="765" y="1192"/>
                    <a:pt x="665" y="1268"/>
                    <a:pt x="514" y="1268"/>
                  </a:cubicBezTo>
                  <a:cubicBezTo>
                    <a:pt x="327" y="1268"/>
                    <a:pt x="251" y="1154"/>
                    <a:pt x="251" y="87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8175675" y="1722175"/>
              <a:ext cx="28525" cy="37950"/>
            </a:xfrm>
            <a:custGeom>
              <a:avLst/>
              <a:gdLst/>
              <a:ahLst/>
              <a:cxnLst/>
              <a:rect l="l" t="t" r="r" b="b"/>
              <a:pathLst>
                <a:path w="1141" h="1518" extrusionOk="0">
                  <a:moveTo>
                    <a:pt x="689" y="1"/>
                  </a:moveTo>
                  <a:cubicBezTo>
                    <a:pt x="313" y="1"/>
                    <a:pt x="0" y="277"/>
                    <a:pt x="0" y="765"/>
                  </a:cubicBezTo>
                  <a:cubicBezTo>
                    <a:pt x="0" y="1241"/>
                    <a:pt x="288" y="1517"/>
                    <a:pt x="677" y="1517"/>
                  </a:cubicBezTo>
                  <a:cubicBezTo>
                    <a:pt x="839" y="1517"/>
                    <a:pt x="1003" y="1442"/>
                    <a:pt x="1140" y="1330"/>
                  </a:cubicBezTo>
                  <a:lnTo>
                    <a:pt x="1028" y="1166"/>
                  </a:lnTo>
                  <a:cubicBezTo>
                    <a:pt x="940" y="1241"/>
                    <a:pt x="827" y="1305"/>
                    <a:pt x="689" y="1305"/>
                  </a:cubicBezTo>
                  <a:cubicBezTo>
                    <a:pt x="426" y="1305"/>
                    <a:pt x="251" y="1091"/>
                    <a:pt x="251" y="765"/>
                  </a:cubicBezTo>
                  <a:cubicBezTo>
                    <a:pt x="251" y="427"/>
                    <a:pt x="438" y="201"/>
                    <a:pt x="702" y="201"/>
                  </a:cubicBezTo>
                  <a:cubicBezTo>
                    <a:pt x="814" y="201"/>
                    <a:pt x="903" y="252"/>
                    <a:pt x="990" y="327"/>
                  </a:cubicBezTo>
                  <a:lnTo>
                    <a:pt x="1103" y="176"/>
                  </a:lnTo>
                  <a:cubicBezTo>
                    <a:pt x="1003" y="76"/>
                    <a:pt x="878" y="1"/>
                    <a:pt x="68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207000" y="17130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51" y="1"/>
                  </a:moveTo>
                  <a:lnTo>
                    <a:pt x="226" y="402"/>
                  </a:lnTo>
                  <a:lnTo>
                    <a:pt x="1" y="415"/>
                  </a:lnTo>
                  <a:lnTo>
                    <a:pt x="1" y="603"/>
                  </a:lnTo>
                  <a:lnTo>
                    <a:pt x="213" y="603"/>
                  </a:lnTo>
                  <a:lnTo>
                    <a:pt x="213" y="1393"/>
                  </a:lnTo>
                  <a:cubicBezTo>
                    <a:pt x="213" y="1681"/>
                    <a:pt x="314" y="1881"/>
                    <a:pt x="627" y="1881"/>
                  </a:cubicBezTo>
                  <a:cubicBezTo>
                    <a:pt x="715" y="1881"/>
                    <a:pt x="815" y="1844"/>
                    <a:pt x="890" y="1819"/>
                  </a:cubicBezTo>
                  <a:lnTo>
                    <a:pt x="840" y="1643"/>
                  </a:lnTo>
                  <a:cubicBezTo>
                    <a:pt x="790" y="1656"/>
                    <a:pt x="728" y="1681"/>
                    <a:pt x="678" y="1681"/>
                  </a:cubicBezTo>
                  <a:cubicBezTo>
                    <a:pt x="514" y="1681"/>
                    <a:pt x="452" y="1580"/>
                    <a:pt x="452" y="1405"/>
                  </a:cubicBezTo>
                  <a:lnTo>
                    <a:pt x="452" y="603"/>
                  </a:lnTo>
                  <a:lnTo>
                    <a:pt x="840" y="603"/>
                  </a:lnTo>
                  <a:lnTo>
                    <a:pt x="840" y="402"/>
                  </a:lnTo>
                  <a:lnTo>
                    <a:pt x="452" y="40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235825" y="1723100"/>
              <a:ext cx="28550" cy="37025"/>
            </a:xfrm>
            <a:custGeom>
              <a:avLst/>
              <a:gdLst/>
              <a:ahLst/>
              <a:cxnLst/>
              <a:rect l="l" t="t" r="r" b="b"/>
              <a:pathLst>
                <a:path w="1142" h="1481" extrusionOk="0">
                  <a:moveTo>
                    <a:pt x="1" y="1"/>
                  </a:moveTo>
                  <a:lnTo>
                    <a:pt x="1" y="917"/>
                  </a:lnTo>
                  <a:cubicBezTo>
                    <a:pt x="1" y="1280"/>
                    <a:pt x="138" y="1480"/>
                    <a:pt x="439" y="1480"/>
                  </a:cubicBezTo>
                  <a:cubicBezTo>
                    <a:pt x="640" y="1480"/>
                    <a:pt x="778" y="1368"/>
                    <a:pt x="915" y="1217"/>
                  </a:cubicBezTo>
                  <a:lnTo>
                    <a:pt x="941" y="1443"/>
                  </a:lnTo>
                  <a:lnTo>
                    <a:pt x="1141" y="1443"/>
                  </a:lnTo>
                  <a:lnTo>
                    <a:pt x="1141" y="1"/>
                  </a:lnTo>
                  <a:lnTo>
                    <a:pt x="903" y="1"/>
                  </a:lnTo>
                  <a:lnTo>
                    <a:pt x="903" y="1017"/>
                  </a:lnTo>
                  <a:cubicBezTo>
                    <a:pt x="765" y="1192"/>
                    <a:pt x="665" y="1268"/>
                    <a:pt x="514" y="1268"/>
                  </a:cubicBezTo>
                  <a:cubicBezTo>
                    <a:pt x="327" y="1268"/>
                    <a:pt x="239" y="1154"/>
                    <a:pt x="239" y="878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8276575" y="1722175"/>
              <a:ext cx="19750" cy="37025"/>
            </a:xfrm>
            <a:custGeom>
              <a:avLst/>
              <a:gdLst/>
              <a:ahLst/>
              <a:cxnLst/>
              <a:rect l="l" t="t" r="r" b="b"/>
              <a:pathLst>
                <a:path w="790" h="1481" extrusionOk="0">
                  <a:moveTo>
                    <a:pt x="639" y="1"/>
                  </a:moveTo>
                  <a:cubicBezTo>
                    <a:pt x="477" y="1"/>
                    <a:pt x="326" y="113"/>
                    <a:pt x="226" y="302"/>
                  </a:cubicBezTo>
                  <a:lnTo>
                    <a:pt x="201" y="38"/>
                  </a:lnTo>
                  <a:lnTo>
                    <a:pt x="0" y="38"/>
                  </a:lnTo>
                  <a:lnTo>
                    <a:pt x="0" y="1480"/>
                  </a:lnTo>
                  <a:lnTo>
                    <a:pt x="238" y="1480"/>
                  </a:lnTo>
                  <a:lnTo>
                    <a:pt x="238" y="552"/>
                  </a:lnTo>
                  <a:cubicBezTo>
                    <a:pt x="338" y="314"/>
                    <a:pt x="489" y="227"/>
                    <a:pt x="602" y="227"/>
                  </a:cubicBezTo>
                  <a:cubicBezTo>
                    <a:pt x="664" y="227"/>
                    <a:pt x="702" y="227"/>
                    <a:pt x="753" y="239"/>
                  </a:cubicBezTo>
                  <a:lnTo>
                    <a:pt x="790" y="26"/>
                  </a:lnTo>
                  <a:cubicBezTo>
                    <a:pt x="753" y="13"/>
                    <a:pt x="702" y="1"/>
                    <a:pt x="639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298800" y="1722175"/>
              <a:ext cx="30450" cy="37950"/>
            </a:xfrm>
            <a:custGeom>
              <a:avLst/>
              <a:gdLst/>
              <a:ahLst/>
              <a:cxnLst/>
              <a:rect l="l" t="t" r="r" b="b"/>
              <a:pathLst>
                <a:path w="1218" h="1518" extrusionOk="0">
                  <a:moveTo>
                    <a:pt x="653" y="188"/>
                  </a:moveTo>
                  <a:cubicBezTo>
                    <a:pt x="878" y="188"/>
                    <a:pt x="1004" y="352"/>
                    <a:pt x="1004" y="640"/>
                  </a:cubicBezTo>
                  <a:lnTo>
                    <a:pt x="240" y="640"/>
                  </a:lnTo>
                  <a:cubicBezTo>
                    <a:pt x="265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15" y="1"/>
                    <a:pt x="1" y="289"/>
                    <a:pt x="1" y="765"/>
                  </a:cubicBezTo>
                  <a:cubicBezTo>
                    <a:pt x="1" y="1229"/>
                    <a:pt x="302" y="1517"/>
                    <a:pt x="691" y="1517"/>
                  </a:cubicBezTo>
                  <a:cubicBezTo>
                    <a:pt x="892" y="1517"/>
                    <a:pt x="1042" y="1442"/>
                    <a:pt x="1167" y="1367"/>
                  </a:cubicBezTo>
                  <a:lnTo>
                    <a:pt x="1079" y="1204"/>
                  </a:lnTo>
                  <a:cubicBezTo>
                    <a:pt x="979" y="1266"/>
                    <a:pt x="853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lnTo>
                    <a:pt x="1217" y="678"/>
                  </a:lnTo>
                  <a:cubicBezTo>
                    <a:pt x="1217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7971350" y="1811175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64" y="202"/>
                  </a:moveTo>
                  <a:cubicBezTo>
                    <a:pt x="915" y="202"/>
                    <a:pt x="1078" y="427"/>
                    <a:pt x="1078" y="753"/>
                  </a:cubicBezTo>
                  <a:cubicBezTo>
                    <a:pt x="1078" y="1079"/>
                    <a:pt x="915" y="1305"/>
                    <a:pt x="664" y="1305"/>
                  </a:cubicBezTo>
                  <a:cubicBezTo>
                    <a:pt x="426" y="1305"/>
                    <a:pt x="251" y="1079"/>
                    <a:pt x="251" y="753"/>
                  </a:cubicBezTo>
                  <a:cubicBezTo>
                    <a:pt x="251" y="427"/>
                    <a:pt x="426" y="202"/>
                    <a:pt x="664" y="202"/>
                  </a:cubicBezTo>
                  <a:close/>
                  <a:moveTo>
                    <a:pt x="664" y="1"/>
                  </a:moveTo>
                  <a:cubicBezTo>
                    <a:pt x="313" y="1"/>
                    <a:pt x="0" y="277"/>
                    <a:pt x="0" y="753"/>
                  </a:cubicBezTo>
                  <a:cubicBezTo>
                    <a:pt x="0" y="1229"/>
                    <a:pt x="313" y="1505"/>
                    <a:pt x="664" y="1505"/>
                  </a:cubicBezTo>
                  <a:cubicBezTo>
                    <a:pt x="1015" y="1505"/>
                    <a:pt x="1329" y="1229"/>
                    <a:pt x="1329" y="753"/>
                  </a:cubicBezTo>
                  <a:cubicBezTo>
                    <a:pt x="1329" y="277"/>
                    <a:pt x="1015" y="1"/>
                    <a:pt x="66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8010200" y="1794275"/>
              <a:ext cx="21625" cy="53600"/>
            </a:xfrm>
            <a:custGeom>
              <a:avLst/>
              <a:gdLst/>
              <a:ahLst/>
              <a:cxnLst/>
              <a:rect l="l" t="t" r="r" b="b"/>
              <a:pathLst>
                <a:path w="865" h="2144" extrusionOk="0">
                  <a:moveTo>
                    <a:pt x="627" y="0"/>
                  </a:moveTo>
                  <a:cubicBezTo>
                    <a:pt x="338" y="0"/>
                    <a:pt x="201" y="188"/>
                    <a:pt x="201" y="476"/>
                  </a:cubicBezTo>
                  <a:lnTo>
                    <a:pt x="201" y="702"/>
                  </a:lnTo>
                  <a:lnTo>
                    <a:pt x="0" y="727"/>
                  </a:lnTo>
                  <a:lnTo>
                    <a:pt x="0" y="903"/>
                  </a:lnTo>
                  <a:lnTo>
                    <a:pt x="201" y="903"/>
                  </a:lnTo>
                  <a:lnTo>
                    <a:pt x="201" y="2143"/>
                  </a:lnTo>
                  <a:lnTo>
                    <a:pt x="439" y="2143"/>
                  </a:lnTo>
                  <a:lnTo>
                    <a:pt x="439" y="903"/>
                  </a:lnTo>
                  <a:lnTo>
                    <a:pt x="753" y="903"/>
                  </a:lnTo>
                  <a:lnTo>
                    <a:pt x="753" y="702"/>
                  </a:lnTo>
                  <a:lnTo>
                    <a:pt x="439" y="702"/>
                  </a:lnTo>
                  <a:lnTo>
                    <a:pt x="439" y="476"/>
                  </a:lnTo>
                  <a:cubicBezTo>
                    <a:pt x="439" y="301"/>
                    <a:pt x="514" y="201"/>
                    <a:pt x="639" y="201"/>
                  </a:cubicBezTo>
                  <a:cubicBezTo>
                    <a:pt x="702" y="201"/>
                    <a:pt x="753" y="213"/>
                    <a:pt x="803" y="238"/>
                  </a:cubicBezTo>
                  <a:lnTo>
                    <a:pt x="865" y="50"/>
                  </a:lnTo>
                  <a:cubicBezTo>
                    <a:pt x="790" y="25"/>
                    <a:pt x="714" y="0"/>
                    <a:pt x="627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046225" y="1801775"/>
              <a:ext cx="22275" cy="47050"/>
            </a:xfrm>
            <a:custGeom>
              <a:avLst/>
              <a:gdLst/>
              <a:ahLst/>
              <a:cxnLst/>
              <a:rect l="l" t="t" r="r" b="b"/>
              <a:pathLst>
                <a:path w="891" h="1882" extrusionOk="0">
                  <a:moveTo>
                    <a:pt x="264" y="1"/>
                  </a:moveTo>
                  <a:lnTo>
                    <a:pt x="226" y="402"/>
                  </a:lnTo>
                  <a:lnTo>
                    <a:pt x="0" y="427"/>
                  </a:lnTo>
                  <a:lnTo>
                    <a:pt x="0" y="603"/>
                  </a:lnTo>
                  <a:lnTo>
                    <a:pt x="214" y="603"/>
                  </a:lnTo>
                  <a:lnTo>
                    <a:pt x="214" y="1405"/>
                  </a:lnTo>
                  <a:cubicBezTo>
                    <a:pt x="214" y="1693"/>
                    <a:pt x="326" y="1881"/>
                    <a:pt x="627" y="1881"/>
                  </a:cubicBezTo>
                  <a:cubicBezTo>
                    <a:pt x="715" y="1881"/>
                    <a:pt x="816" y="1856"/>
                    <a:pt x="891" y="1831"/>
                  </a:cubicBezTo>
                  <a:lnTo>
                    <a:pt x="853" y="1643"/>
                  </a:lnTo>
                  <a:cubicBezTo>
                    <a:pt x="803" y="1668"/>
                    <a:pt x="741" y="1681"/>
                    <a:pt x="690" y="1681"/>
                  </a:cubicBezTo>
                  <a:cubicBezTo>
                    <a:pt x="515" y="1681"/>
                    <a:pt x="465" y="1580"/>
                    <a:pt x="465" y="1405"/>
                  </a:cubicBezTo>
                  <a:lnTo>
                    <a:pt x="465" y="603"/>
                  </a:lnTo>
                  <a:lnTo>
                    <a:pt x="853" y="603"/>
                  </a:lnTo>
                  <a:lnTo>
                    <a:pt x="853" y="402"/>
                  </a:lnTo>
                  <a:lnTo>
                    <a:pt x="465" y="40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075675" y="1795200"/>
              <a:ext cx="28875" cy="52675"/>
            </a:xfrm>
            <a:custGeom>
              <a:avLst/>
              <a:gdLst/>
              <a:ahLst/>
              <a:cxnLst/>
              <a:rect l="l" t="t" r="r" b="b"/>
              <a:pathLst>
                <a:path w="1155" h="2107" extrusionOk="0">
                  <a:moveTo>
                    <a:pt x="1" y="0"/>
                  </a:moveTo>
                  <a:lnTo>
                    <a:pt x="1" y="2106"/>
                  </a:lnTo>
                  <a:lnTo>
                    <a:pt x="239" y="2106"/>
                  </a:lnTo>
                  <a:lnTo>
                    <a:pt x="239" y="1066"/>
                  </a:lnTo>
                  <a:cubicBezTo>
                    <a:pt x="390" y="928"/>
                    <a:pt x="490" y="841"/>
                    <a:pt x="641" y="841"/>
                  </a:cubicBezTo>
                  <a:cubicBezTo>
                    <a:pt x="828" y="841"/>
                    <a:pt x="903" y="966"/>
                    <a:pt x="903" y="1229"/>
                  </a:cubicBezTo>
                  <a:lnTo>
                    <a:pt x="903" y="2106"/>
                  </a:lnTo>
                  <a:lnTo>
                    <a:pt x="1154" y="2106"/>
                  </a:lnTo>
                  <a:lnTo>
                    <a:pt x="1154" y="1204"/>
                  </a:lnTo>
                  <a:cubicBezTo>
                    <a:pt x="1154" y="827"/>
                    <a:pt x="1017" y="640"/>
                    <a:pt x="716" y="640"/>
                  </a:cubicBezTo>
                  <a:cubicBezTo>
                    <a:pt x="515" y="640"/>
                    <a:pt x="365" y="740"/>
                    <a:pt x="226" y="878"/>
                  </a:cubicBezTo>
                  <a:lnTo>
                    <a:pt x="239" y="57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113300" y="1811175"/>
              <a:ext cx="30425" cy="37650"/>
            </a:xfrm>
            <a:custGeom>
              <a:avLst/>
              <a:gdLst/>
              <a:ahLst/>
              <a:cxnLst/>
              <a:rect l="l" t="t" r="r" b="b"/>
              <a:pathLst>
                <a:path w="1217" h="1506" extrusionOk="0">
                  <a:moveTo>
                    <a:pt x="652" y="188"/>
                  </a:moveTo>
                  <a:cubicBezTo>
                    <a:pt x="878" y="188"/>
                    <a:pt x="1003" y="352"/>
                    <a:pt x="1003" y="640"/>
                  </a:cubicBezTo>
                  <a:lnTo>
                    <a:pt x="239" y="640"/>
                  </a:lnTo>
                  <a:cubicBezTo>
                    <a:pt x="264" y="352"/>
                    <a:pt x="451" y="188"/>
                    <a:pt x="652" y="188"/>
                  </a:cubicBezTo>
                  <a:close/>
                  <a:moveTo>
                    <a:pt x="640" y="1"/>
                  </a:moveTo>
                  <a:cubicBezTo>
                    <a:pt x="314" y="1"/>
                    <a:pt x="0" y="289"/>
                    <a:pt x="0" y="753"/>
                  </a:cubicBezTo>
                  <a:cubicBezTo>
                    <a:pt x="0" y="1229"/>
                    <a:pt x="301" y="1505"/>
                    <a:pt x="690" y="1505"/>
                  </a:cubicBezTo>
                  <a:cubicBezTo>
                    <a:pt x="878" y="1505"/>
                    <a:pt x="1041" y="1442"/>
                    <a:pt x="1166" y="1355"/>
                  </a:cubicBezTo>
                  <a:lnTo>
                    <a:pt x="1078" y="1204"/>
                  </a:lnTo>
                  <a:cubicBezTo>
                    <a:pt x="966" y="1267"/>
                    <a:pt x="852" y="1317"/>
                    <a:pt x="715" y="1317"/>
                  </a:cubicBezTo>
                  <a:cubicBezTo>
                    <a:pt x="439" y="1317"/>
                    <a:pt x="251" y="1116"/>
                    <a:pt x="239" y="815"/>
                  </a:cubicBezTo>
                  <a:lnTo>
                    <a:pt x="1203" y="815"/>
                  </a:lnTo>
                  <a:cubicBezTo>
                    <a:pt x="1216" y="778"/>
                    <a:pt x="1216" y="728"/>
                    <a:pt x="1216" y="678"/>
                  </a:cubicBezTo>
                  <a:cubicBezTo>
                    <a:pt x="1216" y="264"/>
                    <a:pt x="1016" y="1"/>
                    <a:pt x="640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8164675" y="1811175"/>
              <a:ext cx="30750" cy="37650"/>
            </a:xfrm>
            <a:custGeom>
              <a:avLst/>
              <a:gdLst/>
              <a:ahLst/>
              <a:cxnLst/>
              <a:rect l="l" t="t" r="r" b="b"/>
              <a:pathLst>
                <a:path w="1230" h="1506" extrusionOk="0">
                  <a:moveTo>
                    <a:pt x="653" y="188"/>
                  </a:moveTo>
                  <a:cubicBezTo>
                    <a:pt x="878" y="188"/>
                    <a:pt x="1017" y="352"/>
                    <a:pt x="1017" y="640"/>
                  </a:cubicBezTo>
                  <a:lnTo>
                    <a:pt x="240" y="640"/>
                  </a:lnTo>
                  <a:cubicBezTo>
                    <a:pt x="277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27" y="1"/>
                    <a:pt x="1" y="289"/>
                    <a:pt x="1" y="753"/>
                  </a:cubicBezTo>
                  <a:cubicBezTo>
                    <a:pt x="1" y="1229"/>
                    <a:pt x="315" y="1505"/>
                    <a:pt x="691" y="1505"/>
                  </a:cubicBezTo>
                  <a:cubicBezTo>
                    <a:pt x="891" y="1505"/>
                    <a:pt x="1042" y="1442"/>
                    <a:pt x="1167" y="1355"/>
                  </a:cubicBezTo>
                  <a:lnTo>
                    <a:pt x="1079" y="1204"/>
                  </a:lnTo>
                  <a:cubicBezTo>
                    <a:pt x="979" y="1267"/>
                    <a:pt x="866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cubicBezTo>
                    <a:pt x="1217" y="778"/>
                    <a:pt x="1229" y="728"/>
                    <a:pt x="1229" y="678"/>
                  </a:cubicBezTo>
                  <a:cubicBezTo>
                    <a:pt x="1229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199475" y="1811825"/>
              <a:ext cx="32625" cy="51700"/>
            </a:xfrm>
            <a:custGeom>
              <a:avLst/>
              <a:gdLst/>
              <a:ahLst/>
              <a:cxnLst/>
              <a:rect l="l" t="t" r="r" b="b"/>
              <a:pathLst>
                <a:path w="1305" h="2068" extrusionOk="0">
                  <a:moveTo>
                    <a:pt x="1" y="0"/>
                  </a:moveTo>
                  <a:lnTo>
                    <a:pt x="577" y="1454"/>
                  </a:lnTo>
                  <a:lnTo>
                    <a:pt x="539" y="1554"/>
                  </a:lnTo>
                  <a:cubicBezTo>
                    <a:pt x="477" y="1730"/>
                    <a:pt x="377" y="1867"/>
                    <a:pt x="213" y="1867"/>
                  </a:cubicBezTo>
                  <a:cubicBezTo>
                    <a:pt x="176" y="1867"/>
                    <a:pt x="138" y="1855"/>
                    <a:pt x="101" y="1842"/>
                  </a:cubicBezTo>
                  <a:lnTo>
                    <a:pt x="63" y="2031"/>
                  </a:lnTo>
                  <a:cubicBezTo>
                    <a:pt x="101" y="2056"/>
                    <a:pt x="163" y="2068"/>
                    <a:pt x="226" y="2068"/>
                  </a:cubicBezTo>
                  <a:cubicBezTo>
                    <a:pt x="514" y="2068"/>
                    <a:pt x="665" y="1842"/>
                    <a:pt x="765" y="1566"/>
                  </a:cubicBezTo>
                  <a:lnTo>
                    <a:pt x="1304" y="0"/>
                  </a:lnTo>
                  <a:lnTo>
                    <a:pt x="1066" y="0"/>
                  </a:lnTo>
                  <a:lnTo>
                    <a:pt x="815" y="802"/>
                  </a:lnTo>
                  <a:cubicBezTo>
                    <a:pt x="778" y="928"/>
                    <a:pt x="728" y="1078"/>
                    <a:pt x="690" y="1203"/>
                  </a:cubicBezTo>
                  <a:lnTo>
                    <a:pt x="678" y="1203"/>
                  </a:lnTo>
                  <a:cubicBezTo>
                    <a:pt x="640" y="1078"/>
                    <a:pt x="589" y="928"/>
                    <a:pt x="539" y="802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236125" y="1811175"/>
              <a:ext cx="30450" cy="37650"/>
            </a:xfrm>
            <a:custGeom>
              <a:avLst/>
              <a:gdLst/>
              <a:ahLst/>
              <a:cxnLst/>
              <a:rect l="l" t="t" r="r" b="b"/>
              <a:pathLst>
                <a:path w="1218" h="1506" extrusionOk="0">
                  <a:moveTo>
                    <a:pt x="653" y="188"/>
                  </a:moveTo>
                  <a:cubicBezTo>
                    <a:pt x="878" y="188"/>
                    <a:pt x="1004" y="352"/>
                    <a:pt x="1004" y="640"/>
                  </a:cubicBezTo>
                  <a:lnTo>
                    <a:pt x="240" y="640"/>
                  </a:lnTo>
                  <a:cubicBezTo>
                    <a:pt x="265" y="352"/>
                    <a:pt x="452" y="188"/>
                    <a:pt x="653" y="188"/>
                  </a:cubicBezTo>
                  <a:close/>
                  <a:moveTo>
                    <a:pt x="653" y="1"/>
                  </a:moveTo>
                  <a:cubicBezTo>
                    <a:pt x="315" y="1"/>
                    <a:pt x="1" y="289"/>
                    <a:pt x="1" y="753"/>
                  </a:cubicBezTo>
                  <a:cubicBezTo>
                    <a:pt x="1" y="1229"/>
                    <a:pt x="302" y="1505"/>
                    <a:pt x="691" y="1505"/>
                  </a:cubicBezTo>
                  <a:cubicBezTo>
                    <a:pt x="891" y="1505"/>
                    <a:pt x="1042" y="1442"/>
                    <a:pt x="1167" y="1355"/>
                  </a:cubicBezTo>
                  <a:lnTo>
                    <a:pt x="1079" y="1204"/>
                  </a:lnTo>
                  <a:cubicBezTo>
                    <a:pt x="979" y="1267"/>
                    <a:pt x="853" y="1317"/>
                    <a:pt x="728" y="1317"/>
                  </a:cubicBezTo>
                  <a:cubicBezTo>
                    <a:pt x="452" y="1317"/>
                    <a:pt x="265" y="1116"/>
                    <a:pt x="240" y="815"/>
                  </a:cubicBezTo>
                  <a:lnTo>
                    <a:pt x="1217" y="815"/>
                  </a:lnTo>
                  <a:lnTo>
                    <a:pt x="1217" y="678"/>
                  </a:lnTo>
                  <a:cubicBezTo>
                    <a:pt x="1217" y="264"/>
                    <a:pt x="1017" y="1"/>
                    <a:pt x="653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8131175" y="2228600"/>
              <a:ext cx="191175" cy="80275"/>
            </a:xfrm>
            <a:custGeom>
              <a:avLst/>
              <a:gdLst/>
              <a:ahLst/>
              <a:cxnLst/>
              <a:rect l="l" t="t" r="r" b="b"/>
              <a:pathLst>
                <a:path w="7647" h="3211" extrusionOk="0">
                  <a:moveTo>
                    <a:pt x="148" y="1"/>
                  </a:moveTo>
                  <a:cubicBezTo>
                    <a:pt x="119" y="1"/>
                    <a:pt x="87" y="13"/>
                    <a:pt x="62" y="38"/>
                  </a:cubicBezTo>
                  <a:cubicBezTo>
                    <a:pt x="12" y="88"/>
                    <a:pt x="0" y="164"/>
                    <a:pt x="50" y="214"/>
                  </a:cubicBezTo>
                  <a:lnTo>
                    <a:pt x="2845" y="3172"/>
                  </a:lnTo>
                  <a:cubicBezTo>
                    <a:pt x="2870" y="3197"/>
                    <a:pt x="2908" y="3210"/>
                    <a:pt x="2945" y="3210"/>
                  </a:cubicBezTo>
                  <a:lnTo>
                    <a:pt x="7521" y="3210"/>
                  </a:lnTo>
                  <a:cubicBezTo>
                    <a:pt x="7583" y="3210"/>
                    <a:pt x="7647" y="3160"/>
                    <a:pt x="7647" y="3085"/>
                  </a:cubicBezTo>
                  <a:cubicBezTo>
                    <a:pt x="7647" y="3022"/>
                    <a:pt x="7583" y="2959"/>
                    <a:pt x="7521" y="2959"/>
                  </a:cubicBezTo>
                  <a:lnTo>
                    <a:pt x="2996" y="2959"/>
                  </a:lnTo>
                  <a:lnTo>
                    <a:pt x="226" y="38"/>
                  </a:lnTo>
                  <a:cubicBezTo>
                    <a:pt x="207" y="13"/>
                    <a:pt x="178" y="1"/>
                    <a:pt x="148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903025" y="1956275"/>
              <a:ext cx="180525" cy="97800"/>
            </a:xfrm>
            <a:custGeom>
              <a:avLst/>
              <a:gdLst/>
              <a:ahLst/>
              <a:cxnLst/>
              <a:rect l="l" t="t" r="r" b="b"/>
              <a:pathLst>
                <a:path w="7221" h="3912" extrusionOk="0">
                  <a:moveTo>
                    <a:pt x="126" y="0"/>
                  </a:moveTo>
                  <a:cubicBezTo>
                    <a:pt x="62" y="0"/>
                    <a:pt x="0" y="64"/>
                    <a:pt x="0" y="126"/>
                  </a:cubicBezTo>
                  <a:cubicBezTo>
                    <a:pt x="0" y="189"/>
                    <a:pt x="62" y="251"/>
                    <a:pt x="126" y="251"/>
                  </a:cubicBezTo>
                  <a:lnTo>
                    <a:pt x="3372" y="251"/>
                  </a:lnTo>
                  <a:lnTo>
                    <a:pt x="6995" y="3874"/>
                  </a:lnTo>
                  <a:cubicBezTo>
                    <a:pt x="7020" y="3899"/>
                    <a:pt x="7057" y="3911"/>
                    <a:pt x="7082" y="3911"/>
                  </a:cubicBezTo>
                  <a:cubicBezTo>
                    <a:pt x="7120" y="3911"/>
                    <a:pt x="7145" y="3899"/>
                    <a:pt x="7171" y="3874"/>
                  </a:cubicBezTo>
                  <a:cubicBezTo>
                    <a:pt x="7221" y="3836"/>
                    <a:pt x="7221" y="3749"/>
                    <a:pt x="7171" y="3711"/>
                  </a:cubicBezTo>
                  <a:lnTo>
                    <a:pt x="3510" y="38"/>
                  </a:lnTo>
                  <a:cubicBezTo>
                    <a:pt x="3485" y="13"/>
                    <a:pt x="3447" y="0"/>
                    <a:pt x="3422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8123650" y="1935575"/>
              <a:ext cx="224700" cy="144825"/>
            </a:xfrm>
            <a:custGeom>
              <a:avLst/>
              <a:gdLst/>
              <a:ahLst/>
              <a:cxnLst/>
              <a:rect l="l" t="t" r="r" b="b"/>
              <a:pathLst>
                <a:path w="8988" h="5793" extrusionOk="0">
                  <a:moveTo>
                    <a:pt x="4575" y="1"/>
                  </a:moveTo>
                  <a:cubicBezTo>
                    <a:pt x="4538" y="1"/>
                    <a:pt x="4500" y="14"/>
                    <a:pt x="4475" y="51"/>
                  </a:cubicBezTo>
                  <a:lnTo>
                    <a:pt x="37" y="5592"/>
                  </a:lnTo>
                  <a:cubicBezTo>
                    <a:pt x="0" y="5642"/>
                    <a:pt x="12" y="5717"/>
                    <a:pt x="62" y="5767"/>
                  </a:cubicBezTo>
                  <a:cubicBezTo>
                    <a:pt x="87" y="5780"/>
                    <a:pt x="113" y="5792"/>
                    <a:pt x="138" y="5792"/>
                  </a:cubicBezTo>
                  <a:cubicBezTo>
                    <a:pt x="176" y="5792"/>
                    <a:pt x="213" y="5780"/>
                    <a:pt x="238" y="5742"/>
                  </a:cubicBezTo>
                  <a:lnTo>
                    <a:pt x="4638" y="252"/>
                  </a:lnTo>
                  <a:lnTo>
                    <a:pt x="8862" y="252"/>
                  </a:lnTo>
                  <a:cubicBezTo>
                    <a:pt x="8925" y="252"/>
                    <a:pt x="8988" y="190"/>
                    <a:pt x="8988" y="126"/>
                  </a:cubicBezTo>
                  <a:cubicBezTo>
                    <a:pt x="8988" y="51"/>
                    <a:pt x="8925" y="1"/>
                    <a:pt x="8862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911175" y="1934025"/>
              <a:ext cx="71475" cy="15700"/>
            </a:xfrm>
            <a:custGeom>
              <a:avLst/>
              <a:gdLst/>
              <a:ahLst/>
              <a:cxnLst/>
              <a:rect l="l" t="t" r="r" b="b"/>
              <a:pathLst>
                <a:path w="2859" h="628" extrusionOk="0">
                  <a:moveTo>
                    <a:pt x="313" y="1"/>
                  </a:moveTo>
                  <a:cubicBezTo>
                    <a:pt x="138" y="1"/>
                    <a:pt x="0" y="138"/>
                    <a:pt x="0" y="314"/>
                  </a:cubicBezTo>
                  <a:cubicBezTo>
                    <a:pt x="0" y="477"/>
                    <a:pt x="138" y="628"/>
                    <a:pt x="313" y="628"/>
                  </a:cubicBezTo>
                  <a:lnTo>
                    <a:pt x="2544" y="628"/>
                  </a:lnTo>
                  <a:cubicBezTo>
                    <a:pt x="2708" y="628"/>
                    <a:pt x="2858" y="477"/>
                    <a:pt x="2858" y="314"/>
                  </a:cubicBezTo>
                  <a:cubicBezTo>
                    <a:pt x="2858" y="138"/>
                    <a:pt x="2708" y="1"/>
                    <a:pt x="254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8236125" y="1911475"/>
              <a:ext cx="71475" cy="15700"/>
            </a:xfrm>
            <a:custGeom>
              <a:avLst/>
              <a:gdLst/>
              <a:ahLst/>
              <a:cxnLst/>
              <a:rect l="l" t="t" r="r" b="b"/>
              <a:pathLst>
                <a:path w="2859" h="628" extrusionOk="0">
                  <a:moveTo>
                    <a:pt x="315" y="0"/>
                  </a:moveTo>
                  <a:cubicBezTo>
                    <a:pt x="139" y="0"/>
                    <a:pt x="1" y="138"/>
                    <a:pt x="1" y="313"/>
                  </a:cubicBezTo>
                  <a:cubicBezTo>
                    <a:pt x="1" y="477"/>
                    <a:pt x="139" y="627"/>
                    <a:pt x="315" y="627"/>
                  </a:cubicBezTo>
                  <a:lnTo>
                    <a:pt x="2546" y="627"/>
                  </a:lnTo>
                  <a:cubicBezTo>
                    <a:pt x="2722" y="627"/>
                    <a:pt x="2859" y="477"/>
                    <a:pt x="2859" y="313"/>
                  </a:cubicBezTo>
                  <a:cubicBezTo>
                    <a:pt x="2859" y="138"/>
                    <a:pt x="2722" y="0"/>
                    <a:pt x="2546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8313850" y="1911475"/>
              <a:ext cx="44225" cy="15700"/>
            </a:xfrm>
            <a:custGeom>
              <a:avLst/>
              <a:gdLst/>
              <a:ahLst/>
              <a:cxnLst/>
              <a:rect l="l" t="t" r="r" b="b"/>
              <a:pathLst>
                <a:path w="1769" h="628" extrusionOk="0">
                  <a:moveTo>
                    <a:pt x="315" y="0"/>
                  </a:moveTo>
                  <a:cubicBezTo>
                    <a:pt x="139" y="0"/>
                    <a:pt x="1" y="138"/>
                    <a:pt x="1" y="313"/>
                  </a:cubicBezTo>
                  <a:cubicBezTo>
                    <a:pt x="1" y="477"/>
                    <a:pt x="139" y="627"/>
                    <a:pt x="315" y="627"/>
                  </a:cubicBezTo>
                  <a:lnTo>
                    <a:pt x="1455" y="627"/>
                  </a:lnTo>
                  <a:cubicBezTo>
                    <a:pt x="1630" y="627"/>
                    <a:pt x="1769" y="477"/>
                    <a:pt x="1769" y="313"/>
                  </a:cubicBezTo>
                  <a:cubicBezTo>
                    <a:pt x="1769" y="138"/>
                    <a:pt x="1630" y="0"/>
                    <a:pt x="1455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8205425" y="2280950"/>
              <a:ext cx="52375" cy="15675"/>
            </a:xfrm>
            <a:custGeom>
              <a:avLst/>
              <a:gdLst/>
              <a:ahLst/>
              <a:cxnLst/>
              <a:rect l="l" t="t" r="r" b="b"/>
              <a:pathLst>
                <a:path w="2095" h="627" extrusionOk="0">
                  <a:moveTo>
                    <a:pt x="314" y="0"/>
                  </a:moveTo>
                  <a:cubicBezTo>
                    <a:pt x="139" y="0"/>
                    <a:pt x="0" y="150"/>
                    <a:pt x="0" y="314"/>
                  </a:cubicBezTo>
                  <a:cubicBezTo>
                    <a:pt x="0" y="489"/>
                    <a:pt x="139" y="627"/>
                    <a:pt x="314" y="627"/>
                  </a:cubicBezTo>
                  <a:lnTo>
                    <a:pt x="1780" y="627"/>
                  </a:lnTo>
                  <a:cubicBezTo>
                    <a:pt x="1956" y="627"/>
                    <a:pt x="2094" y="489"/>
                    <a:pt x="2094" y="314"/>
                  </a:cubicBezTo>
                  <a:cubicBezTo>
                    <a:pt x="2094" y="150"/>
                    <a:pt x="1956" y="0"/>
                    <a:pt x="1780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262450" y="2280950"/>
              <a:ext cx="32625" cy="15675"/>
            </a:xfrm>
            <a:custGeom>
              <a:avLst/>
              <a:gdLst/>
              <a:ahLst/>
              <a:cxnLst/>
              <a:rect l="l" t="t" r="r" b="b"/>
              <a:pathLst>
                <a:path w="1305" h="627" extrusionOk="0">
                  <a:moveTo>
                    <a:pt x="315" y="0"/>
                  </a:moveTo>
                  <a:cubicBezTo>
                    <a:pt x="139" y="0"/>
                    <a:pt x="1" y="150"/>
                    <a:pt x="1" y="314"/>
                  </a:cubicBezTo>
                  <a:cubicBezTo>
                    <a:pt x="1" y="489"/>
                    <a:pt x="139" y="627"/>
                    <a:pt x="315" y="627"/>
                  </a:cubicBezTo>
                  <a:lnTo>
                    <a:pt x="992" y="627"/>
                  </a:lnTo>
                  <a:cubicBezTo>
                    <a:pt x="1167" y="627"/>
                    <a:pt x="1305" y="489"/>
                    <a:pt x="1305" y="314"/>
                  </a:cubicBezTo>
                  <a:cubicBezTo>
                    <a:pt x="1305" y="150"/>
                    <a:pt x="1167" y="0"/>
                    <a:pt x="992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300075" y="2280950"/>
              <a:ext cx="32300" cy="15675"/>
            </a:xfrm>
            <a:custGeom>
              <a:avLst/>
              <a:gdLst/>
              <a:ahLst/>
              <a:cxnLst/>
              <a:rect l="l" t="t" r="r" b="b"/>
              <a:pathLst>
                <a:path w="1292" h="627" extrusionOk="0">
                  <a:moveTo>
                    <a:pt x="314" y="0"/>
                  </a:moveTo>
                  <a:cubicBezTo>
                    <a:pt x="139" y="0"/>
                    <a:pt x="0" y="150"/>
                    <a:pt x="0" y="314"/>
                  </a:cubicBezTo>
                  <a:cubicBezTo>
                    <a:pt x="0" y="489"/>
                    <a:pt x="139" y="627"/>
                    <a:pt x="314" y="627"/>
                  </a:cubicBezTo>
                  <a:lnTo>
                    <a:pt x="978" y="627"/>
                  </a:lnTo>
                  <a:cubicBezTo>
                    <a:pt x="1153" y="627"/>
                    <a:pt x="1292" y="489"/>
                    <a:pt x="1292" y="314"/>
                  </a:cubicBezTo>
                  <a:cubicBezTo>
                    <a:pt x="1292" y="150"/>
                    <a:pt x="1153" y="0"/>
                    <a:pt x="978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582750" y="1787375"/>
              <a:ext cx="112200" cy="114100"/>
            </a:xfrm>
            <a:custGeom>
              <a:avLst/>
              <a:gdLst/>
              <a:ahLst/>
              <a:cxnLst/>
              <a:rect l="l" t="t" r="r" b="b"/>
              <a:pathLst>
                <a:path w="4488" h="4564" extrusionOk="0">
                  <a:moveTo>
                    <a:pt x="3021" y="0"/>
                  </a:moveTo>
                  <a:lnTo>
                    <a:pt x="539" y="878"/>
                  </a:lnTo>
                  <a:lnTo>
                    <a:pt x="0" y="4563"/>
                  </a:lnTo>
                  <a:cubicBezTo>
                    <a:pt x="0" y="4563"/>
                    <a:pt x="1491" y="4012"/>
                    <a:pt x="2658" y="2845"/>
                  </a:cubicBezTo>
                  <a:cubicBezTo>
                    <a:pt x="4488" y="1028"/>
                    <a:pt x="3021" y="0"/>
                    <a:pt x="3021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513175" y="2621600"/>
              <a:ext cx="115650" cy="43900"/>
            </a:xfrm>
            <a:custGeom>
              <a:avLst/>
              <a:gdLst/>
              <a:ahLst/>
              <a:cxnLst/>
              <a:rect l="l" t="t" r="r" b="b"/>
              <a:pathLst>
                <a:path w="4626" h="1756" extrusionOk="0">
                  <a:moveTo>
                    <a:pt x="413" y="1"/>
                  </a:moveTo>
                  <a:lnTo>
                    <a:pt x="88" y="1191"/>
                  </a:lnTo>
                  <a:cubicBezTo>
                    <a:pt x="0" y="1467"/>
                    <a:pt x="213" y="1755"/>
                    <a:pt x="514" y="1755"/>
                  </a:cubicBezTo>
                  <a:lnTo>
                    <a:pt x="4162" y="1755"/>
                  </a:lnTo>
                  <a:cubicBezTo>
                    <a:pt x="4525" y="1755"/>
                    <a:pt x="4625" y="1254"/>
                    <a:pt x="4287" y="1116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7737550" y="2621600"/>
              <a:ext cx="115650" cy="43900"/>
            </a:xfrm>
            <a:custGeom>
              <a:avLst/>
              <a:gdLst/>
              <a:ahLst/>
              <a:cxnLst/>
              <a:rect l="l" t="t" r="r" b="b"/>
              <a:pathLst>
                <a:path w="4626" h="1756" extrusionOk="0">
                  <a:moveTo>
                    <a:pt x="414" y="1"/>
                  </a:moveTo>
                  <a:lnTo>
                    <a:pt x="88" y="1191"/>
                  </a:lnTo>
                  <a:cubicBezTo>
                    <a:pt x="1" y="1467"/>
                    <a:pt x="213" y="1755"/>
                    <a:pt x="514" y="1755"/>
                  </a:cubicBezTo>
                  <a:lnTo>
                    <a:pt x="4162" y="1755"/>
                  </a:lnTo>
                  <a:cubicBezTo>
                    <a:pt x="4525" y="1755"/>
                    <a:pt x="4626" y="1254"/>
                    <a:pt x="4288" y="1116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7523500" y="2128675"/>
              <a:ext cx="183050" cy="498150"/>
            </a:xfrm>
            <a:custGeom>
              <a:avLst/>
              <a:gdLst/>
              <a:ahLst/>
              <a:cxnLst/>
              <a:rect l="l" t="t" r="r" b="b"/>
              <a:pathLst>
                <a:path w="7322" h="19926" extrusionOk="0">
                  <a:moveTo>
                    <a:pt x="3800" y="1"/>
                  </a:moveTo>
                  <a:cubicBezTo>
                    <a:pt x="2962" y="1"/>
                    <a:pt x="1986" y="202"/>
                    <a:pt x="1881" y="1115"/>
                  </a:cubicBezTo>
                  <a:cubicBezTo>
                    <a:pt x="1693" y="2757"/>
                    <a:pt x="2746" y="4336"/>
                    <a:pt x="2746" y="4336"/>
                  </a:cubicBezTo>
                  <a:lnTo>
                    <a:pt x="2257" y="10517"/>
                  </a:lnTo>
                  <a:lnTo>
                    <a:pt x="0" y="19718"/>
                  </a:lnTo>
                  <a:cubicBezTo>
                    <a:pt x="191" y="19857"/>
                    <a:pt x="413" y="19926"/>
                    <a:pt x="636" y="19926"/>
                  </a:cubicBezTo>
                  <a:cubicBezTo>
                    <a:pt x="855" y="19926"/>
                    <a:pt x="1075" y="19860"/>
                    <a:pt x="1267" y="19730"/>
                  </a:cubicBezTo>
                  <a:lnTo>
                    <a:pt x="1279" y="19718"/>
                  </a:lnTo>
                  <a:lnTo>
                    <a:pt x="4513" y="11695"/>
                  </a:lnTo>
                  <a:cubicBezTo>
                    <a:pt x="4601" y="11481"/>
                    <a:pt x="4677" y="11244"/>
                    <a:pt x="4739" y="11018"/>
                  </a:cubicBezTo>
                  <a:cubicBezTo>
                    <a:pt x="5115" y="9614"/>
                    <a:pt x="6519" y="4349"/>
                    <a:pt x="6895" y="2770"/>
                  </a:cubicBezTo>
                  <a:cubicBezTo>
                    <a:pt x="7321" y="939"/>
                    <a:pt x="5028" y="124"/>
                    <a:pt x="5028" y="124"/>
                  </a:cubicBezTo>
                  <a:cubicBezTo>
                    <a:pt x="5028" y="124"/>
                    <a:pt x="4456" y="1"/>
                    <a:pt x="3800" y="1"/>
                  </a:cubicBezTo>
                  <a:close/>
                </a:path>
              </a:pathLst>
            </a:custGeom>
            <a:solidFill>
              <a:srgbClr val="C5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7562975" y="2149050"/>
              <a:ext cx="216275" cy="477425"/>
            </a:xfrm>
            <a:custGeom>
              <a:avLst/>
              <a:gdLst/>
              <a:ahLst/>
              <a:cxnLst/>
              <a:rect l="l" t="t" r="r" b="b"/>
              <a:pathLst>
                <a:path w="8651" h="19097" extrusionOk="0">
                  <a:moveTo>
                    <a:pt x="3432" y="1"/>
                  </a:moveTo>
                  <a:cubicBezTo>
                    <a:pt x="2332" y="1"/>
                    <a:pt x="160" y="299"/>
                    <a:pt x="1" y="2632"/>
                  </a:cubicBezTo>
                  <a:lnTo>
                    <a:pt x="954" y="4487"/>
                  </a:lnTo>
                  <a:lnTo>
                    <a:pt x="3812" y="10429"/>
                  </a:lnTo>
                  <a:lnTo>
                    <a:pt x="7397" y="18903"/>
                  </a:lnTo>
                  <a:cubicBezTo>
                    <a:pt x="7583" y="19031"/>
                    <a:pt x="7802" y="19097"/>
                    <a:pt x="8022" y="19097"/>
                  </a:cubicBezTo>
                  <a:cubicBezTo>
                    <a:pt x="8231" y="19097"/>
                    <a:pt x="8442" y="19037"/>
                    <a:pt x="8625" y="18915"/>
                  </a:cubicBezTo>
                  <a:lnTo>
                    <a:pt x="8650" y="18903"/>
                  </a:lnTo>
                  <a:lnTo>
                    <a:pt x="4062" y="36"/>
                  </a:lnTo>
                  <a:cubicBezTo>
                    <a:pt x="4062" y="36"/>
                    <a:pt x="3811" y="1"/>
                    <a:pt x="3432" y="1"/>
                  </a:cubicBezTo>
                  <a:close/>
                </a:path>
              </a:pathLst>
            </a:custGeom>
            <a:solidFill>
              <a:srgbClr val="C5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561725" y="1933975"/>
              <a:ext cx="298700" cy="104750"/>
            </a:xfrm>
            <a:custGeom>
              <a:avLst/>
              <a:gdLst/>
              <a:ahLst/>
              <a:cxnLst/>
              <a:rect l="l" t="t" r="r" b="b"/>
              <a:pathLst>
                <a:path w="11948" h="4190" extrusionOk="0">
                  <a:moveTo>
                    <a:pt x="1420" y="0"/>
                  </a:moveTo>
                  <a:cubicBezTo>
                    <a:pt x="1047" y="0"/>
                    <a:pt x="631" y="130"/>
                    <a:pt x="415" y="630"/>
                  </a:cubicBezTo>
                  <a:cubicBezTo>
                    <a:pt x="1" y="1569"/>
                    <a:pt x="803" y="2059"/>
                    <a:pt x="1593" y="2385"/>
                  </a:cubicBezTo>
                  <a:cubicBezTo>
                    <a:pt x="2396" y="2723"/>
                    <a:pt x="6532" y="4190"/>
                    <a:pt x="6532" y="4190"/>
                  </a:cubicBezTo>
                  <a:lnTo>
                    <a:pt x="11947" y="1833"/>
                  </a:lnTo>
                  <a:lnTo>
                    <a:pt x="11458" y="1056"/>
                  </a:lnTo>
                  <a:lnTo>
                    <a:pt x="6733" y="2460"/>
                  </a:lnTo>
                  <a:lnTo>
                    <a:pt x="2182" y="153"/>
                  </a:lnTo>
                  <a:cubicBezTo>
                    <a:pt x="2182" y="153"/>
                    <a:pt x="1826" y="0"/>
                    <a:pt x="1420" y="0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7552325" y="1909150"/>
              <a:ext cx="151700" cy="305700"/>
            </a:xfrm>
            <a:custGeom>
              <a:avLst/>
              <a:gdLst/>
              <a:ahLst/>
              <a:cxnLst/>
              <a:rect l="l" t="t" r="r" b="b"/>
              <a:pathLst>
                <a:path w="6068" h="12228" extrusionOk="0">
                  <a:moveTo>
                    <a:pt x="2762" y="1"/>
                  </a:moveTo>
                  <a:cubicBezTo>
                    <a:pt x="2542" y="1"/>
                    <a:pt x="2307" y="37"/>
                    <a:pt x="2057" y="118"/>
                  </a:cubicBezTo>
                  <a:cubicBezTo>
                    <a:pt x="1" y="782"/>
                    <a:pt x="2471" y="4481"/>
                    <a:pt x="1605" y="12228"/>
                  </a:cubicBezTo>
                  <a:lnTo>
                    <a:pt x="6068" y="12228"/>
                  </a:lnTo>
                  <a:cubicBezTo>
                    <a:pt x="6068" y="12228"/>
                    <a:pt x="5541" y="5834"/>
                    <a:pt x="5254" y="2888"/>
                  </a:cubicBezTo>
                  <a:cubicBezTo>
                    <a:pt x="5154" y="1909"/>
                    <a:pt x="4349" y="1"/>
                    <a:pt x="2762" y="1"/>
                  </a:cubicBezTo>
                  <a:close/>
                </a:path>
              </a:pathLst>
            </a:custGeom>
            <a:solidFill>
              <a:srgbClr val="FC8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7523500" y="1907450"/>
              <a:ext cx="167375" cy="638975"/>
            </a:xfrm>
            <a:custGeom>
              <a:avLst/>
              <a:gdLst/>
              <a:ahLst/>
              <a:cxnLst/>
              <a:rect l="l" t="t" r="r" b="b"/>
              <a:pathLst>
                <a:path w="6695" h="25559" extrusionOk="0">
                  <a:moveTo>
                    <a:pt x="4008" y="1"/>
                  </a:moveTo>
                  <a:cubicBezTo>
                    <a:pt x="3760" y="1"/>
                    <a:pt x="3494" y="58"/>
                    <a:pt x="3210" y="186"/>
                  </a:cubicBezTo>
                  <a:cubicBezTo>
                    <a:pt x="803" y="1264"/>
                    <a:pt x="2746" y="7093"/>
                    <a:pt x="2320" y="8535"/>
                  </a:cubicBezTo>
                  <a:cubicBezTo>
                    <a:pt x="2106" y="9287"/>
                    <a:pt x="1455" y="9851"/>
                    <a:pt x="1392" y="11179"/>
                  </a:cubicBezTo>
                  <a:cubicBezTo>
                    <a:pt x="1179" y="15505"/>
                    <a:pt x="301" y="22862"/>
                    <a:pt x="0" y="25558"/>
                  </a:cubicBezTo>
                  <a:lnTo>
                    <a:pt x="4576" y="25558"/>
                  </a:lnTo>
                  <a:cubicBezTo>
                    <a:pt x="4576" y="25558"/>
                    <a:pt x="6694" y="5902"/>
                    <a:pt x="6407" y="2956"/>
                  </a:cubicBezTo>
                  <a:cubicBezTo>
                    <a:pt x="6310" y="2002"/>
                    <a:pt x="5479" y="1"/>
                    <a:pt x="4008" y="1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582750" y="1905825"/>
              <a:ext cx="78350" cy="23225"/>
            </a:xfrm>
            <a:custGeom>
              <a:avLst/>
              <a:gdLst/>
              <a:ahLst/>
              <a:cxnLst/>
              <a:rect l="l" t="t" r="r" b="b"/>
              <a:pathLst>
                <a:path w="3134" h="929" extrusionOk="0">
                  <a:moveTo>
                    <a:pt x="163" y="1"/>
                  </a:moveTo>
                  <a:lnTo>
                    <a:pt x="0" y="865"/>
                  </a:lnTo>
                  <a:lnTo>
                    <a:pt x="3134" y="928"/>
                  </a:lnTo>
                  <a:lnTo>
                    <a:pt x="2569" y="113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7577400" y="2214825"/>
              <a:ext cx="63650" cy="17875"/>
            </a:xfrm>
            <a:custGeom>
              <a:avLst/>
              <a:gdLst/>
              <a:ahLst/>
              <a:cxnLst/>
              <a:rect l="l" t="t" r="r" b="b"/>
              <a:pathLst>
                <a:path w="2546" h="715" extrusionOk="0">
                  <a:moveTo>
                    <a:pt x="1" y="1"/>
                  </a:moveTo>
                  <a:lnTo>
                    <a:pt x="1" y="715"/>
                  </a:lnTo>
                  <a:lnTo>
                    <a:pt x="2546" y="715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C5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7549525" y="1767375"/>
              <a:ext cx="113775" cy="133925"/>
            </a:xfrm>
            <a:custGeom>
              <a:avLst/>
              <a:gdLst/>
              <a:ahLst/>
              <a:cxnLst/>
              <a:rect l="l" t="t" r="r" b="b"/>
              <a:pathLst>
                <a:path w="4551" h="5357" extrusionOk="0">
                  <a:moveTo>
                    <a:pt x="2389" y="0"/>
                  </a:moveTo>
                  <a:cubicBezTo>
                    <a:pt x="2053" y="0"/>
                    <a:pt x="1716" y="85"/>
                    <a:pt x="1416" y="249"/>
                  </a:cubicBezTo>
                  <a:cubicBezTo>
                    <a:pt x="753" y="600"/>
                    <a:pt x="0" y="1339"/>
                    <a:pt x="552" y="2768"/>
                  </a:cubicBezTo>
                  <a:cubicBezTo>
                    <a:pt x="1307" y="4726"/>
                    <a:pt x="2740" y="5356"/>
                    <a:pt x="3547" y="5356"/>
                  </a:cubicBezTo>
                  <a:cubicBezTo>
                    <a:pt x="3691" y="5356"/>
                    <a:pt x="3815" y="5336"/>
                    <a:pt x="3911" y="5300"/>
                  </a:cubicBezTo>
                  <a:cubicBezTo>
                    <a:pt x="4550" y="5074"/>
                    <a:pt x="4338" y="2241"/>
                    <a:pt x="4224" y="1489"/>
                  </a:cubicBezTo>
                  <a:cubicBezTo>
                    <a:pt x="4149" y="1001"/>
                    <a:pt x="3823" y="511"/>
                    <a:pt x="3285" y="224"/>
                  </a:cubicBezTo>
                  <a:cubicBezTo>
                    <a:pt x="3008" y="73"/>
                    <a:pt x="2699" y="0"/>
                    <a:pt x="2389" y="0"/>
                  </a:cubicBez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7869175" y="1855050"/>
              <a:ext cx="90575" cy="135725"/>
            </a:xfrm>
            <a:custGeom>
              <a:avLst/>
              <a:gdLst/>
              <a:ahLst/>
              <a:cxnLst/>
              <a:rect l="l" t="t" r="r" b="b"/>
              <a:pathLst>
                <a:path w="3623" h="5429" extrusionOk="0">
                  <a:moveTo>
                    <a:pt x="3623" y="1"/>
                  </a:moveTo>
                  <a:lnTo>
                    <a:pt x="0" y="5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7865100" y="1851700"/>
              <a:ext cx="98425" cy="142525"/>
            </a:xfrm>
            <a:custGeom>
              <a:avLst/>
              <a:gdLst/>
              <a:ahLst/>
              <a:cxnLst/>
              <a:rect l="l" t="t" r="r" b="b"/>
              <a:pathLst>
                <a:path w="3937" h="5701" extrusionOk="0">
                  <a:moveTo>
                    <a:pt x="3784" y="1"/>
                  </a:moveTo>
                  <a:cubicBezTo>
                    <a:pt x="3740" y="1"/>
                    <a:pt x="3697" y="20"/>
                    <a:pt x="3673" y="60"/>
                  </a:cubicBezTo>
                  <a:lnTo>
                    <a:pt x="50" y="5487"/>
                  </a:lnTo>
                  <a:cubicBezTo>
                    <a:pt x="0" y="5550"/>
                    <a:pt x="25" y="5637"/>
                    <a:pt x="88" y="5676"/>
                  </a:cubicBezTo>
                  <a:cubicBezTo>
                    <a:pt x="113" y="5688"/>
                    <a:pt x="138" y="5701"/>
                    <a:pt x="163" y="5701"/>
                  </a:cubicBezTo>
                  <a:cubicBezTo>
                    <a:pt x="201" y="5701"/>
                    <a:pt x="239" y="5676"/>
                    <a:pt x="276" y="5637"/>
                  </a:cubicBezTo>
                  <a:lnTo>
                    <a:pt x="3899" y="210"/>
                  </a:lnTo>
                  <a:cubicBezTo>
                    <a:pt x="3936" y="147"/>
                    <a:pt x="3924" y="60"/>
                    <a:pt x="3861" y="22"/>
                  </a:cubicBezTo>
                  <a:cubicBezTo>
                    <a:pt x="3838" y="8"/>
                    <a:pt x="3811" y="1"/>
                    <a:pt x="3784" y="1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7443600" y="1763875"/>
              <a:ext cx="214675" cy="293250"/>
            </a:xfrm>
            <a:custGeom>
              <a:avLst/>
              <a:gdLst/>
              <a:ahLst/>
              <a:cxnLst/>
              <a:rect l="l" t="t" r="r" b="b"/>
              <a:pathLst>
                <a:path w="8587" h="11730" extrusionOk="0">
                  <a:moveTo>
                    <a:pt x="6476" y="0"/>
                  </a:moveTo>
                  <a:cubicBezTo>
                    <a:pt x="5011" y="0"/>
                    <a:pt x="3945" y="1410"/>
                    <a:pt x="3937" y="2821"/>
                  </a:cubicBezTo>
                  <a:cubicBezTo>
                    <a:pt x="3924" y="4851"/>
                    <a:pt x="0" y="6493"/>
                    <a:pt x="2583" y="10743"/>
                  </a:cubicBezTo>
                  <a:cubicBezTo>
                    <a:pt x="3017" y="11462"/>
                    <a:pt x="3438" y="11729"/>
                    <a:pt x="3801" y="11729"/>
                  </a:cubicBezTo>
                  <a:cubicBezTo>
                    <a:pt x="4382" y="11729"/>
                    <a:pt x="4814" y="11046"/>
                    <a:pt x="4914" y="10429"/>
                  </a:cubicBezTo>
                  <a:cubicBezTo>
                    <a:pt x="5077" y="9527"/>
                    <a:pt x="5553" y="7070"/>
                    <a:pt x="6469" y="6381"/>
                  </a:cubicBezTo>
                  <a:cubicBezTo>
                    <a:pt x="7848" y="5353"/>
                    <a:pt x="7171" y="3999"/>
                    <a:pt x="6832" y="3447"/>
                  </a:cubicBezTo>
                  <a:cubicBezTo>
                    <a:pt x="6633" y="3133"/>
                    <a:pt x="6731" y="2645"/>
                    <a:pt x="7229" y="2645"/>
                  </a:cubicBezTo>
                  <a:cubicBezTo>
                    <a:pt x="7327" y="2645"/>
                    <a:pt x="7441" y="2664"/>
                    <a:pt x="7572" y="2707"/>
                  </a:cubicBezTo>
                  <a:cubicBezTo>
                    <a:pt x="7617" y="2723"/>
                    <a:pt x="7661" y="2730"/>
                    <a:pt x="7702" y="2730"/>
                  </a:cubicBezTo>
                  <a:cubicBezTo>
                    <a:pt x="8251" y="2730"/>
                    <a:pt x="8424" y="1429"/>
                    <a:pt x="8424" y="1429"/>
                  </a:cubicBezTo>
                  <a:lnTo>
                    <a:pt x="8587" y="940"/>
                  </a:lnTo>
                  <a:cubicBezTo>
                    <a:pt x="7843" y="274"/>
                    <a:pt x="7121" y="0"/>
                    <a:pt x="6476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7873225" y="1942625"/>
              <a:ext cx="34200" cy="37175"/>
            </a:xfrm>
            <a:custGeom>
              <a:avLst/>
              <a:gdLst/>
              <a:ahLst/>
              <a:cxnLst/>
              <a:rect l="l" t="t" r="r" b="b"/>
              <a:pathLst>
                <a:path w="1368" h="1487" extrusionOk="0">
                  <a:moveTo>
                    <a:pt x="513" y="0"/>
                  </a:moveTo>
                  <a:cubicBezTo>
                    <a:pt x="340" y="0"/>
                    <a:pt x="181" y="107"/>
                    <a:pt x="126" y="271"/>
                  </a:cubicBezTo>
                  <a:cubicBezTo>
                    <a:pt x="1" y="647"/>
                    <a:pt x="1" y="1048"/>
                    <a:pt x="114" y="1236"/>
                  </a:cubicBezTo>
                  <a:cubicBezTo>
                    <a:pt x="188" y="1353"/>
                    <a:pt x="453" y="1487"/>
                    <a:pt x="717" y="1487"/>
                  </a:cubicBezTo>
                  <a:cubicBezTo>
                    <a:pt x="993" y="1487"/>
                    <a:pt x="1266" y="1340"/>
                    <a:pt x="1318" y="872"/>
                  </a:cubicBezTo>
                  <a:cubicBezTo>
                    <a:pt x="1368" y="271"/>
                    <a:pt x="917" y="70"/>
                    <a:pt x="591" y="8"/>
                  </a:cubicBezTo>
                  <a:cubicBezTo>
                    <a:pt x="565" y="3"/>
                    <a:pt x="538" y="0"/>
                    <a:pt x="513" y="0"/>
                  </a:cubicBez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7493750" y="2207300"/>
              <a:ext cx="40425" cy="86950"/>
            </a:xfrm>
            <a:custGeom>
              <a:avLst/>
              <a:gdLst/>
              <a:ahLst/>
              <a:cxnLst/>
              <a:rect l="l" t="t" r="r" b="b"/>
              <a:pathLst>
                <a:path w="1617" h="3478" extrusionOk="0">
                  <a:moveTo>
                    <a:pt x="577" y="1"/>
                  </a:moveTo>
                  <a:lnTo>
                    <a:pt x="539" y="238"/>
                  </a:lnTo>
                  <a:cubicBezTo>
                    <a:pt x="539" y="238"/>
                    <a:pt x="276" y="915"/>
                    <a:pt x="112" y="1492"/>
                  </a:cubicBezTo>
                  <a:cubicBezTo>
                    <a:pt x="0" y="1856"/>
                    <a:pt x="0" y="3197"/>
                    <a:pt x="213" y="3385"/>
                  </a:cubicBezTo>
                  <a:cubicBezTo>
                    <a:pt x="281" y="3450"/>
                    <a:pt x="338" y="3478"/>
                    <a:pt x="388" y="3478"/>
                  </a:cubicBezTo>
                  <a:cubicBezTo>
                    <a:pt x="577" y="3478"/>
                    <a:pt x="653" y="3085"/>
                    <a:pt x="752" y="2896"/>
                  </a:cubicBezTo>
                  <a:cubicBezTo>
                    <a:pt x="878" y="2633"/>
                    <a:pt x="1291" y="1518"/>
                    <a:pt x="1291" y="1517"/>
                  </a:cubicBezTo>
                  <a:lnTo>
                    <a:pt x="1291" y="1517"/>
                  </a:lnTo>
                  <a:cubicBezTo>
                    <a:pt x="1291" y="1517"/>
                    <a:pt x="1140" y="2069"/>
                    <a:pt x="1266" y="2119"/>
                  </a:cubicBezTo>
                  <a:cubicBezTo>
                    <a:pt x="1280" y="2125"/>
                    <a:pt x="1293" y="2128"/>
                    <a:pt x="1307" y="2128"/>
                  </a:cubicBezTo>
                  <a:cubicBezTo>
                    <a:pt x="1403" y="2128"/>
                    <a:pt x="1489" y="1970"/>
                    <a:pt x="1554" y="1630"/>
                  </a:cubicBezTo>
                  <a:cubicBezTo>
                    <a:pt x="1617" y="1241"/>
                    <a:pt x="1617" y="915"/>
                    <a:pt x="1592" y="765"/>
                  </a:cubicBezTo>
                  <a:cubicBezTo>
                    <a:pt x="1554" y="589"/>
                    <a:pt x="1404" y="389"/>
                    <a:pt x="1404" y="302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rgbClr val="F4C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7508150" y="1929425"/>
              <a:ext cx="155150" cy="285425"/>
            </a:xfrm>
            <a:custGeom>
              <a:avLst/>
              <a:gdLst/>
              <a:ahLst/>
              <a:cxnLst/>
              <a:rect l="l" t="t" r="r" b="b"/>
              <a:pathLst>
                <a:path w="6206" h="11417" extrusionOk="0">
                  <a:moveTo>
                    <a:pt x="4779" y="0"/>
                  </a:moveTo>
                  <a:cubicBezTo>
                    <a:pt x="4008" y="0"/>
                    <a:pt x="3661" y="723"/>
                    <a:pt x="3661" y="723"/>
                  </a:cubicBezTo>
                  <a:lnTo>
                    <a:pt x="1467" y="5425"/>
                  </a:lnTo>
                  <a:lnTo>
                    <a:pt x="1" y="11116"/>
                  </a:lnTo>
                  <a:lnTo>
                    <a:pt x="828" y="11417"/>
                  </a:lnTo>
                  <a:lnTo>
                    <a:pt x="2984" y="6289"/>
                  </a:lnTo>
                  <a:cubicBezTo>
                    <a:pt x="2984" y="6289"/>
                    <a:pt x="5052" y="3043"/>
                    <a:pt x="5754" y="1990"/>
                  </a:cubicBezTo>
                  <a:cubicBezTo>
                    <a:pt x="6205" y="1313"/>
                    <a:pt x="5955" y="748"/>
                    <a:pt x="5717" y="436"/>
                  </a:cubicBezTo>
                  <a:cubicBezTo>
                    <a:pt x="5566" y="247"/>
                    <a:pt x="5366" y="110"/>
                    <a:pt x="5127" y="46"/>
                  </a:cubicBezTo>
                  <a:cubicBezTo>
                    <a:pt x="5003" y="14"/>
                    <a:pt x="4887" y="0"/>
                    <a:pt x="4779" y="0"/>
                  </a:cubicBezTo>
                  <a:close/>
                </a:path>
              </a:pathLst>
            </a:custGeom>
            <a:solidFill>
              <a:srgbClr val="A8D8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 SemiBold"/>
              <a:buNone/>
              <a:defRPr sz="3000">
                <a:solidFill>
                  <a:schemeClr val="dk1"/>
                </a:solidFill>
                <a:latin typeface="Prompt SemiBold"/>
                <a:ea typeface="Prompt SemiBold"/>
                <a:cs typeface="Prompt SemiBold"/>
                <a:sym typeface="Promp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Medium"/>
              <a:buNone/>
              <a:defRPr sz="28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  <p:sldLayoutId id="2147483667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46.10.208.174/BlindHelper.ap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2;p29"/>
          <p:cNvSpPr txBox="1">
            <a:spLocks noGrp="1"/>
          </p:cNvSpPr>
          <p:nvPr>
            <p:ph type="subTitle" idx="1"/>
          </p:nvPr>
        </p:nvSpPr>
        <p:spPr>
          <a:xfrm>
            <a:off x="1485228" y="671698"/>
            <a:ext cx="6305750" cy="1596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ctr">
              <a:buNone/>
            </a:pPr>
            <a:r>
              <a:rPr lang="bg-BG" sz="3200" b="1" dirty="0">
                <a:solidFill>
                  <a:schemeClr val="accent6"/>
                </a:solidFill>
                <a:latin typeface="+mn-lt"/>
              </a:rPr>
              <a:t>Проект №</a:t>
            </a:r>
            <a:r>
              <a:rPr lang="en-US" sz="3200" b="1" dirty="0">
                <a:solidFill>
                  <a:schemeClr val="accent6"/>
                </a:solidFill>
                <a:latin typeface="+mn-lt"/>
              </a:rPr>
              <a:t>157</a:t>
            </a:r>
            <a:r>
              <a:rPr lang="bg-BG" sz="3200" b="1" dirty="0">
                <a:solidFill>
                  <a:schemeClr val="accent6"/>
                </a:solidFill>
                <a:latin typeface="+mn-lt"/>
              </a:rPr>
              <a:t/>
            </a:r>
            <a:br>
              <a:rPr lang="bg-BG" sz="3200" b="1" dirty="0">
                <a:solidFill>
                  <a:schemeClr val="accent6"/>
                </a:solidFill>
                <a:latin typeface="+mn-lt"/>
              </a:rPr>
            </a:br>
            <a:r>
              <a:rPr lang="bg-BG" sz="3200" b="1" dirty="0" smtClean="0">
                <a:solidFill>
                  <a:schemeClr val="accent6"/>
                </a:solidFill>
                <a:latin typeface="+mn-lt"/>
              </a:rPr>
              <a:t>Направление </a:t>
            </a:r>
            <a:br>
              <a:rPr lang="bg-BG" sz="3200" b="1" dirty="0" smtClean="0">
                <a:solidFill>
                  <a:schemeClr val="accent6"/>
                </a:solidFill>
                <a:latin typeface="+mn-lt"/>
              </a:rPr>
            </a:br>
            <a:r>
              <a:rPr lang="bg-BG" sz="3200" b="1" i="1" dirty="0" smtClean="0">
                <a:solidFill>
                  <a:schemeClr val="accent6"/>
                </a:solidFill>
                <a:latin typeface="+mn-lt"/>
              </a:rPr>
              <a:t>Големи обеми от данни</a:t>
            </a:r>
            <a:endParaRPr sz="3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Google Shape;783;p29"/>
          <p:cNvSpPr txBox="1">
            <a:spLocks/>
          </p:cNvSpPr>
          <p:nvPr/>
        </p:nvSpPr>
        <p:spPr>
          <a:xfrm>
            <a:off x="1392507" y="3059007"/>
            <a:ext cx="7095629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lnSpc>
                <a:spcPts val="3800"/>
              </a:lnSpc>
              <a:buNone/>
            </a:pP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Автор: Алекс Христов,Михаил Димитров НПМГ „Акад. Л. Чакалов“, </a:t>
            </a:r>
            <a:r>
              <a:rPr lang="en-US" sz="2400" b="1" dirty="0" smtClean="0">
                <a:solidFill>
                  <a:schemeClr val="accent6"/>
                </a:solidFill>
                <a:latin typeface="+mn-lt"/>
              </a:rPr>
              <a:t>1</a:t>
            </a: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1. клас</a:t>
            </a:r>
          </a:p>
          <a:p>
            <a:pPr marL="139700" indent="0">
              <a:lnSpc>
                <a:spcPts val="3800"/>
              </a:lnSpc>
              <a:buNone/>
            </a:pPr>
            <a:r>
              <a:rPr lang="bg-BG" sz="2400" b="1" dirty="0" smtClean="0">
                <a:solidFill>
                  <a:schemeClr val="accent6"/>
                </a:solidFill>
                <a:latin typeface="+mn-lt"/>
              </a:rPr>
              <a:t>Ръководител: Руслан Русев</a:t>
            </a:r>
            <a:endParaRPr lang="en-US" sz="2400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6" name="Picture 10" descr="https://cdn.discordapp.com/attachments/912631821567655936/1074655087097561118/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76" y="484618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784;p29"/>
          <p:cNvGrpSpPr/>
          <p:nvPr/>
        </p:nvGrpSpPr>
        <p:grpSpPr>
          <a:xfrm>
            <a:off x="902660" y="636314"/>
            <a:ext cx="1165135" cy="1176838"/>
            <a:chOff x="1383050" y="4718900"/>
            <a:chExt cx="757175" cy="756850"/>
          </a:xfrm>
        </p:grpSpPr>
        <p:sp>
          <p:nvSpPr>
            <p:cNvPr id="8" name="Google Shape;785;p29"/>
            <p:cNvSpPr/>
            <p:nvPr/>
          </p:nvSpPr>
          <p:spPr>
            <a:xfrm>
              <a:off x="1383050" y="4718900"/>
              <a:ext cx="757175" cy="756850"/>
            </a:xfrm>
            <a:custGeom>
              <a:avLst/>
              <a:gdLst/>
              <a:ahLst/>
              <a:cxnLst/>
              <a:rect l="l" t="t" r="r" b="b"/>
              <a:pathLst>
                <a:path w="30287" h="30274" extrusionOk="0">
                  <a:moveTo>
                    <a:pt x="15143" y="0"/>
                  </a:moveTo>
                  <a:cubicBezTo>
                    <a:pt x="6782" y="0"/>
                    <a:pt x="1" y="6783"/>
                    <a:pt x="1" y="15143"/>
                  </a:cubicBezTo>
                  <a:cubicBezTo>
                    <a:pt x="1" y="23505"/>
                    <a:pt x="6782" y="30274"/>
                    <a:pt x="15143" y="30274"/>
                  </a:cubicBezTo>
                  <a:cubicBezTo>
                    <a:pt x="23504" y="30274"/>
                    <a:pt x="30286" y="23505"/>
                    <a:pt x="30286" y="15143"/>
                  </a:cubicBezTo>
                  <a:cubicBezTo>
                    <a:pt x="30286" y="6783"/>
                    <a:pt x="23504" y="0"/>
                    <a:pt x="15143" y="0"/>
                  </a:cubicBezTo>
                  <a:close/>
                </a:path>
              </a:pathLst>
            </a:custGeom>
            <a:gradFill>
              <a:gsLst>
                <a:gs pos="0">
                  <a:srgbClr val="A8D8EA"/>
                </a:gs>
                <a:gs pos="100000">
                  <a:srgbClr val="C5F1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6;p29"/>
            <p:cNvSpPr/>
            <p:nvPr/>
          </p:nvSpPr>
          <p:spPr>
            <a:xfrm>
              <a:off x="1551950" y="4882175"/>
              <a:ext cx="424350" cy="424025"/>
            </a:xfrm>
            <a:custGeom>
              <a:avLst/>
              <a:gdLst/>
              <a:ahLst/>
              <a:cxnLst/>
              <a:rect l="l" t="t" r="r" b="b"/>
              <a:pathLst>
                <a:path w="16974" h="16961" extrusionOk="0">
                  <a:moveTo>
                    <a:pt x="8488" y="1"/>
                  </a:moveTo>
                  <a:cubicBezTo>
                    <a:pt x="3799" y="1"/>
                    <a:pt x="1" y="3799"/>
                    <a:pt x="1" y="8475"/>
                  </a:cubicBezTo>
                  <a:cubicBezTo>
                    <a:pt x="1" y="13163"/>
                    <a:pt x="3799" y="16961"/>
                    <a:pt x="8488" y="16961"/>
                  </a:cubicBezTo>
                  <a:cubicBezTo>
                    <a:pt x="13163" y="16961"/>
                    <a:pt x="16974" y="13163"/>
                    <a:pt x="16974" y="8475"/>
                  </a:cubicBezTo>
                  <a:cubicBezTo>
                    <a:pt x="16974" y="3799"/>
                    <a:pt x="13163" y="1"/>
                    <a:pt x="8488" y="1"/>
                  </a:cubicBezTo>
                  <a:close/>
                </a:path>
              </a:pathLst>
            </a:custGeom>
            <a:gradFill>
              <a:gsLst>
                <a:gs pos="0">
                  <a:srgbClr val="7960B5"/>
                </a:gs>
                <a:gs pos="100000">
                  <a:srgbClr val="C5B3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7;p29"/>
            <p:cNvSpPr/>
            <p:nvPr/>
          </p:nvSpPr>
          <p:spPr>
            <a:xfrm>
              <a:off x="1662275" y="4992175"/>
              <a:ext cx="203725" cy="203725"/>
            </a:xfrm>
            <a:custGeom>
              <a:avLst/>
              <a:gdLst/>
              <a:ahLst/>
              <a:cxnLst/>
              <a:rect l="l" t="t" r="r" b="b"/>
              <a:pathLst>
                <a:path w="8149" h="8149" extrusionOk="0">
                  <a:moveTo>
                    <a:pt x="4075" y="0"/>
                  </a:moveTo>
                  <a:cubicBezTo>
                    <a:pt x="1818" y="0"/>
                    <a:pt x="0" y="1830"/>
                    <a:pt x="0" y="4075"/>
                  </a:cubicBezTo>
                  <a:cubicBezTo>
                    <a:pt x="0" y="6331"/>
                    <a:pt x="1818" y="8148"/>
                    <a:pt x="4075" y="8148"/>
                  </a:cubicBezTo>
                  <a:cubicBezTo>
                    <a:pt x="6318" y="8148"/>
                    <a:pt x="8148" y="6331"/>
                    <a:pt x="8148" y="4075"/>
                  </a:cubicBezTo>
                  <a:cubicBezTo>
                    <a:pt x="8148" y="1830"/>
                    <a:pt x="6318" y="0"/>
                    <a:pt x="4075" y="0"/>
                  </a:cubicBezTo>
                  <a:close/>
                </a:path>
              </a:pathLst>
            </a:custGeom>
            <a:solidFill>
              <a:srgbClr val="030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8;p29"/>
            <p:cNvSpPr/>
            <p:nvPr/>
          </p:nvSpPr>
          <p:spPr>
            <a:xfrm>
              <a:off x="1781975" y="5034500"/>
              <a:ext cx="58025" cy="58300"/>
            </a:xfrm>
            <a:custGeom>
              <a:avLst/>
              <a:gdLst/>
              <a:ahLst/>
              <a:cxnLst/>
              <a:rect l="l" t="t" r="r" b="b"/>
              <a:pathLst>
                <a:path w="2321" h="2332" extrusionOk="0">
                  <a:moveTo>
                    <a:pt x="1154" y="0"/>
                  </a:moveTo>
                  <a:cubicBezTo>
                    <a:pt x="515" y="0"/>
                    <a:pt x="1" y="513"/>
                    <a:pt x="1" y="1165"/>
                  </a:cubicBezTo>
                  <a:cubicBezTo>
                    <a:pt x="1" y="1805"/>
                    <a:pt x="515" y="2332"/>
                    <a:pt x="1154" y="2332"/>
                  </a:cubicBezTo>
                  <a:cubicBezTo>
                    <a:pt x="1806" y="2332"/>
                    <a:pt x="2320" y="1805"/>
                    <a:pt x="2320" y="1165"/>
                  </a:cubicBezTo>
                  <a:cubicBezTo>
                    <a:pt x="2320" y="513"/>
                    <a:pt x="1806" y="0"/>
                    <a:pt x="1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7025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0"/>
          <p:cNvSpPr txBox="1">
            <a:spLocks noGrp="1"/>
          </p:cNvSpPr>
          <p:nvPr>
            <p:ph type="title"/>
          </p:nvPr>
        </p:nvSpPr>
        <p:spPr>
          <a:xfrm>
            <a:off x="726579" y="705100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200" dirty="0">
                <a:solidFill>
                  <a:schemeClr val="accent6"/>
                </a:solidFill>
              </a:rPr>
              <a:t>Цели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579" y="1286500"/>
            <a:ext cx="5878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Осигуряване на </a:t>
            </a:r>
            <a:r>
              <a:rPr lang="bg-BG" sz="2000" dirty="0">
                <a:solidFill>
                  <a:schemeClr val="accent6"/>
                </a:solidFill>
              </a:rPr>
              <a:t>удобен и ефективен начин за ориентиране на хората с увредено </a:t>
            </a:r>
            <a:r>
              <a:rPr lang="bg-BG" sz="2000" dirty="0" smtClean="0">
                <a:solidFill>
                  <a:schemeClr val="accent6"/>
                </a:solidFill>
              </a:rPr>
              <a:t>зрение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6"/>
                </a:solidFill>
              </a:rPr>
              <a:t>подобри независимостта и безопасността на незрящите </a:t>
            </a:r>
            <a:r>
              <a:rPr lang="bg-BG" sz="2000" dirty="0" smtClean="0">
                <a:solidFill>
                  <a:schemeClr val="accent6"/>
                </a:solidFill>
              </a:rPr>
              <a:t>хора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6"/>
                </a:solidFill>
              </a:rPr>
              <a:t>подобри достъпността и приобщаването на слепите хора</a:t>
            </a:r>
          </a:p>
        </p:txBody>
      </p:sp>
      <p:pic>
        <p:nvPicPr>
          <p:cNvPr id="1028" name="Picture 4" descr="https://cdn.discordapp.com/attachments/912631821567655936/1074665226689073172/b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32" y="1099280"/>
            <a:ext cx="1753615" cy="23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35"/>
          <p:cNvGrpSpPr/>
          <p:nvPr/>
        </p:nvGrpSpPr>
        <p:grpSpPr>
          <a:xfrm>
            <a:off x="-421471" y="-88400"/>
            <a:ext cx="10092259" cy="5231900"/>
            <a:chOff x="-474098" y="-41800"/>
            <a:chExt cx="10092259" cy="5231900"/>
          </a:xfrm>
        </p:grpSpPr>
        <p:sp>
          <p:nvSpPr>
            <p:cNvPr id="1354" name="Google Shape;1354;p35"/>
            <p:cNvSpPr/>
            <p:nvPr/>
          </p:nvSpPr>
          <p:spPr>
            <a:xfrm>
              <a:off x="665000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6650009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713252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713252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713252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713252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130692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130692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130692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190060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1900604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1900604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494279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494279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2494279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2494279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3087955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3087955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3087955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3087955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3681631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3681631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3681631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3681631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4275307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4275307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4275307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4275307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4868982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4868982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4868982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462658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462658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46265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6056334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6056334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6056334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6650009" y="-41800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243685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243685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243685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243685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7837361" y="1120814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7837361" y="4027386"/>
              <a:ext cx="593700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7837361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7837361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-474098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-474098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-474098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-474098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-47409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-474098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119578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119578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119578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119578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119578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119578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119578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119578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119578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430810" y="5395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430810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8430810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8430810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8430810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8430810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8430810" y="-418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9024486" y="1120814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9024486" y="1702129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9024486" y="2283443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9024486" y="2864757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9024486" y="3446071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9024486" y="4027386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9024486" y="4608700"/>
              <a:ext cx="593676" cy="581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35"/>
          <p:cNvSpPr txBox="1">
            <a:spLocks noGrp="1"/>
          </p:cNvSpPr>
          <p:nvPr>
            <p:ph type="subTitle" idx="2"/>
          </p:nvPr>
        </p:nvSpPr>
        <p:spPr>
          <a:xfrm>
            <a:off x="389455" y="1951348"/>
            <a:ext cx="7342866" cy="1813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Приложението работи изцяло с гласови команди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Може да разпонзава голям брой обекти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Умее да насочва потребителя към обекта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dirty="0">
              <a:solidFill>
                <a:schemeClr val="accent6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accent6"/>
                </a:solidFill>
              </a:rPr>
              <a:t>Може да му казва какво точно има пред него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433" name="Google Shape;1433;p3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chemeClr val="accent6"/>
                </a:solidFill>
              </a:rPr>
              <a:t>Помощник за слепи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s://cdn.discordapp.com/attachments/912631821567655936/1074669104155340800/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71" y="1650565"/>
            <a:ext cx="1747666" cy="23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4"/>
          <p:cNvSpPr txBox="1">
            <a:spLocks noGrp="1"/>
          </p:cNvSpPr>
          <p:nvPr>
            <p:ph type="subTitle" idx="7"/>
          </p:nvPr>
        </p:nvSpPr>
        <p:spPr>
          <a:xfrm>
            <a:off x="902640" y="2336166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Android studio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0" name="Google Shape;1300;p34"/>
          <p:cNvSpPr txBox="1">
            <a:spLocks noGrp="1"/>
          </p:cNvSpPr>
          <p:nvPr>
            <p:ph type="subTitle" idx="8"/>
          </p:nvPr>
        </p:nvSpPr>
        <p:spPr>
          <a:xfrm>
            <a:off x="3397484" y="2342587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Java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1" name="Google Shape;1301;p34"/>
          <p:cNvSpPr txBox="1">
            <a:spLocks noGrp="1"/>
          </p:cNvSpPr>
          <p:nvPr>
            <p:ph type="subTitle" idx="9"/>
          </p:nvPr>
        </p:nvSpPr>
        <p:spPr>
          <a:xfrm>
            <a:off x="6083579" y="234099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Python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2" name="Google Shape;1302;p34"/>
          <p:cNvSpPr txBox="1">
            <a:spLocks noGrp="1"/>
          </p:cNvSpPr>
          <p:nvPr>
            <p:ph type="subTitle" idx="13"/>
          </p:nvPr>
        </p:nvSpPr>
        <p:spPr>
          <a:xfrm>
            <a:off x="1875253" y="4053101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OpenCV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05" name="Google Shape;1305;p34"/>
          <p:cNvSpPr txBox="1">
            <a:spLocks noGrp="1"/>
          </p:cNvSpPr>
          <p:nvPr>
            <p:ph type="title"/>
          </p:nvPr>
        </p:nvSpPr>
        <p:spPr>
          <a:xfrm>
            <a:off x="689646" y="508591"/>
            <a:ext cx="77040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accent6"/>
                </a:solidFill>
              </a:rPr>
              <a:t>Използвани технологии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1338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itle 9"/>
          <p:cNvSpPr>
            <a:spLocks noGrp="1"/>
          </p:cNvSpPr>
          <p:nvPr>
            <p:ph type="subTitle" idx="14"/>
          </p:nvPr>
        </p:nvSpPr>
        <p:spPr>
          <a:xfrm>
            <a:off x="5135620" y="4053101"/>
            <a:ext cx="2336400" cy="4572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YoloV5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s://cdn.discordapp.com/attachments/912631821567655936/1074671848790425610/Python-logo-notex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50" y="1108789"/>
            <a:ext cx="1155698" cy="12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912631821567655936/1074672021520273458/Android_Studio_Icon_3.6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77" y="1085583"/>
            <a:ext cx="1068427" cy="11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912631821567655936/1074672210821787648/2267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16" y="1085583"/>
            <a:ext cx="1257004" cy="12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25" y="2931276"/>
            <a:ext cx="1214856" cy="1128246"/>
          </a:xfrm>
          <a:prstGeom prst="rect">
            <a:avLst/>
          </a:prstGeom>
        </p:spPr>
      </p:pic>
      <p:pic>
        <p:nvPicPr>
          <p:cNvPr id="3080" name="Picture 8" descr="https://cdn.discordapp.com/attachments/912631821567655936/1074673573500829726/3hql0qh3b7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55" y="2680863"/>
            <a:ext cx="1528237" cy="152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" grpId="0" build="p"/>
      <p:bldP spid="1300" grpId="0" build="p"/>
      <p:bldP spid="1301" grpId="0" build="p"/>
      <p:bldP spid="1302" grpId="0" build="p"/>
      <p:bldP spid="1305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225" y="787178"/>
            <a:ext cx="7704000" cy="5814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18" y="1567202"/>
            <a:ext cx="1818096" cy="1824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2533" y="3828639"/>
            <a:ext cx="314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accent6"/>
                </a:solidFill>
                <a:hlinkClick r:id="rId4"/>
              </a:rPr>
              <a:t>46.10.208.174/BlindHelper.apk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95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7085697" y="3060110"/>
            <a:ext cx="353757" cy="353757"/>
            <a:chOff x="-25834600" y="3176875"/>
            <a:chExt cx="296950" cy="296950"/>
          </a:xfrm>
        </p:grpSpPr>
        <p:sp>
          <p:nvSpPr>
            <p:cNvPr id="1327" name="Google Shape;1327;p34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34"/>
          <p:cNvSpPr/>
          <p:nvPr/>
        </p:nvSpPr>
        <p:spPr>
          <a:xfrm>
            <a:off x="4384326" y="3064763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225" y="561022"/>
            <a:ext cx="7704000" cy="5814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Бъдещо развитие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623" y="1298351"/>
            <a:ext cx="5269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Приложението ще може да навигира хора с помощта на </a:t>
            </a:r>
            <a:r>
              <a:rPr lang="en-US" sz="2000" dirty="0" smtClean="0">
                <a:solidFill>
                  <a:schemeClr val="accent6"/>
                </a:solidFill>
              </a:rPr>
              <a:t>Google maps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Разпознаване на по-голям брой обекти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По-бързото изпращане и връщане на отговор от сървъра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accent6"/>
                </a:solidFill>
              </a:rPr>
              <a:t>Връщане на по-точни отговори на това къде се намират обектите пред нас</a:t>
            </a:r>
            <a:endParaRPr lang="bg-BG" sz="20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51" y="1142422"/>
            <a:ext cx="2069115" cy="1163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2616942"/>
            <a:ext cx="2216466" cy="1478799"/>
          </a:xfrm>
          <a:prstGeom prst="rect">
            <a:avLst/>
          </a:prstGeom>
        </p:spPr>
      </p:pic>
      <p:grpSp>
        <p:nvGrpSpPr>
          <p:cNvPr id="29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30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195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4"/>
          <p:cNvSpPr txBox="1">
            <a:spLocks noGrp="1"/>
          </p:cNvSpPr>
          <p:nvPr>
            <p:ph type="title"/>
          </p:nvPr>
        </p:nvSpPr>
        <p:spPr>
          <a:xfrm>
            <a:off x="3072442" y="952497"/>
            <a:ext cx="2948219" cy="1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>
                <a:solidFill>
                  <a:schemeClr val="accent6"/>
                </a:solidFill>
              </a:rPr>
              <a:t>Въпроси </a:t>
            </a:r>
            <a:br>
              <a:rPr lang="bg-BG" sz="3600" dirty="0" smtClean="0">
                <a:solidFill>
                  <a:schemeClr val="accent6"/>
                </a:solidFill>
              </a:rPr>
            </a:br>
            <a:r>
              <a:rPr lang="bg-BG" sz="3600" dirty="0" smtClean="0">
                <a:solidFill>
                  <a:schemeClr val="accent6"/>
                </a:solidFill>
              </a:rPr>
              <a:t>и</a:t>
            </a:r>
            <a:br>
              <a:rPr lang="bg-BG" sz="3600" dirty="0" smtClean="0">
                <a:solidFill>
                  <a:schemeClr val="accent6"/>
                </a:solidFill>
              </a:rPr>
            </a:br>
            <a:r>
              <a:rPr lang="bg-BG" sz="3600" dirty="0" smtClean="0">
                <a:solidFill>
                  <a:schemeClr val="accent6"/>
                </a:solidFill>
              </a:rPr>
              <a:t> коментари?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1312" name="Google Shape;1312;p34"/>
          <p:cNvGrpSpPr/>
          <p:nvPr/>
        </p:nvGrpSpPr>
        <p:grpSpPr>
          <a:xfrm>
            <a:off x="1703594" y="1298351"/>
            <a:ext cx="355663" cy="308725"/>
            <a:chOff x="-28462125" y="3199700"/>
            <a:chExt cx="298550" cy="259150"/>
          </a:xfrm>
        </p:grpSpPr>
        <p:sp>
          <p:nvSpPr>
            <p:cNvPr id="1313" name="Google Shape;1313;p34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4"/>
          <p:cNvGrpSpPr/>
          <p:nvPr/>
        </p:nvGrpSpPr>
        <p:grpSpPr>
          <a:xfrm>
            <a:off x="7085697" y="1276316"/>
            <a:ext cx="353757" cy="352833"/>
            <a:chOff x="-28461325" y="3545475"/>
            <a:chExt cx="296950" cy="296175"/>
          </a:xfrm>
        </p:grpSpPr>
        <p:sp>
          <p:nvSpPr>
            <p:cNvPr id="1317" name="Google Shape;1317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4"/>
          <p:cNvGrpSpPr/>
          <p:nvPr/>
        </p:nvGrpSpPr>
        <p:grpSpPr>
          <a:xfrm rot="871999">
            <a:off x="7022179" y="203776"/>
            <a:ext cx="2152861" cy="835469"/>
            <a:chOff x="5448663" y="6196475"/>
            <a:chExt cx="2996367" cy="1162812"/>
          </a:xfrm>
        </p:grpSpPr>
        <p:sp>
          <p:nvSpPr>
            <p:cNvPr id="1338" name="Google Shape;1338;p34"/>
            <p:cNvSpPr/>
            <p:nvPr/>
          </p:nvSpPr>
          <p:spPr>
            <a:xfrm>
              <a:off x="5586295" y="6196475"/>
              <a:ext cx="1162092" cy="1162812"/>
            </a:xfrm>
            <a:custGeom>
              <a:avLst/>
              <a:gdLst/>
              <a:ahLst/>
              <a:cxnLst/>
              <a:rect l="l" t="t" r="r" b="b"/>
              <a:pathLst>
                <a:path w="19369" h="19381" extrusionOk="0">
                  <a:moveTo>
                    <a:pt x="9691" y="1555"/>
                  </a:moveTo>
                  <a:cubicBezTo>
                    <a:pt x="14178" y="1555"/>
                    <a:pt x="17826" y="5202"/>
                    <a:pt x="17826" y="9690"/>
                  </a:cubicBezTo>
                  <a:cubicBezTo>
                    <a:pt x="17826" y="14177"/>
                    <a:pt x="14178" y="17826"/>
                    <a:pt x="9691" y="17826"/>
                  </a:cubicBezTo>
                  <a:cubicBezTo>
                    <a:pt x="5203" y="17826"/>
                    <a:pt x="1555" y="14177"/>
                    <a:pt x="1555" y="9690"/>
                  </a:cubicBezTo>
                  <a:cubicBezTo>
                    <a:pt x="1555" y="5202"/>
                    <a:pt x="5203" y="1555"/>
                    <a:pt x="9691" y="1555"/>
                  </a:cubicBezTo>
                  <a:close/>
                  <a:moveTo>
                    <a:pt x="9691" y="0"/>
                  </a:moveTo>
                  <a:cubicBezTo>
                    <a:pt x="4351" y="0"/>
                    <a:pt x="0" y="4350"/>
                    <a:pt x="0" y="9690"/>
                  </a:cubicBezTo>
                  <a:cubicBezTo>
                    <a:pt x="0" y="15030"/>
                    <a:pt x="4351" y="19380"/>
                    <a:pt x="9691" y="19380"/>
                  </a:cubicBezTo>
                  <a:cubicBezTo>
                    <a:pt x="15031" y="19380"/>
                    <a:pt x="19368" y="15030"/>
                    <a:pt x="19368" y="9690"/>
                  </a:cubicBezTo>
                  <a:cubicBezTo>
                    <a:pt x="19368" y="4350"/>
                    <a:pt x="15031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45375" y="6196475"/>
              <a:ext cx="1162032" cy="1162812"/>
            </a:xfrm>
            <a:custGeom>
              <a:avLst/>
              <a:gdLst/>
              <a:ahLst/>
              <a:cxnLst/>
              <a:rect l="l" t="t" r="r" b="b"/>
              <a:pathLst>
                <a:path w="19368" h="19381" extrusionOk="0">
                  <a:moveTo>
                    <a:pt x="9678" y="1555"/>
                  </a:moveTo>
                  <a:cubicBezTo>
                    <a:pt x="14166" y="1555"/>
                    <a:pt x="17813" y="5202"/>
                    <a:pt x="17813" y="9690"/>
                  </a:cubicBezTo>
                  <a:cubicBezTo>
                    <a:pt x="17813" y="14177"/>
                    <a:pt x="14166" y="17826"/>
                    <a:pt x="9678" y="17826"/>
                  </a:cubicBezTo>
                  <a:cubicBezTo>
                    <a:pt x="5190" y="17826"/>
                    <a:pt x="1542" y="14177"/>
                    <a:pt x="1542" y="9690"/>
                  </a:cubicBezTo>
                  <a:cubicBezTo>
                    <a:pt x="1542" y="5202"/>
                    <a:pt x="5190" y="1555"/>
                    <a:pt x="9678" y="1555"/>
                  </a:cubicBezTo>
                  <a:close/>
                  <a:moveTo>
                    <a:pt x="9678" y="0"/>
                  </a:moveTo>
                  <a:cubicBezTo>
                    <a:pt x="4338" y="0"/>
                    <a:pt x="1" y="4350"/>
                    <a:pt x="1" y="9690"/>
                  </a:cubicBezTo>
                  <a:cubicBezTo>
                    <a:pt x="1" y="15030"/>
                    <a:pt x="4338" y="19380"/>
                    <a:pt x="9678" y="19380"/>
                  </a:cubicBezTo>
                  <a:cubicBezTo>
                    <a:pt x="15018" y="19380"/>
                    <a:pt x="19367" y="15030"/>
                    <a:pt x="19367" y="9690"/>
                  </a:cubicBezTo>
                  <a:cubicBezTo>
                    <a:pt x="19367" y="4350"/>
                    <a:pt x="15018" y="0"/>
                    <a:pt x="9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6665580" y="6527718"/>
              <a:ext cx="562597" cy="186952"/>
            </a:xfrm>
            <a:custGeom>
              <a:avLst/>
              <a:gdLst/>
              <a:ahLst/>
              <a:cxnLst/>
              <a:rect l="l" t="t" r="r" b="b"/>
              <a:pathLst>
                <a:path w="9377" h="3116" extrusionOk="0">
                  <a:moveTo>
                    <a:pt x="4688" y="1"/>
                  </a:moveTo>
                  <a:cubicBezTo>
                    <a:pt x="3532" y="1"/>
                    <a:pt x="2375" y="170"/>
                    <a:pt x="1254" y="508"/>
                  </a:cubicBezTo>
                  <a:lnTo>
                    <a:pt x="0" y="898"/>
                  </a:lnTo>
                  <a:lnTo>
                    <a:pt x="677" y="3116"/>
                  </a:lnTo>
                  <a:lnTo>
                    <a:pt x="1943" y="2740"/>
                  </a:lnTo>
                  <a:cubicBezTo>
                    <a:pt x="2839" y="2464"/>
                    <a:pt x="3764" y="2326"/>
                    <a:pt x="4688" y="2326"/>
                  </a:cubicBezTo>
                  <a:cubicBezTo>
                    <a:pt x="5613" y="2326"/>
                    <a:pt x="6537" y="2464"/>
                    <a:pt x="7433" y="2740"/>
                  </a:cubicBezTo>
                  <a:lnTo>
                    <a:pt x="8687" y="3116"/>
                  </a:lnTo>
                  <a:lnTo>
                    <a:pt x="9377" y="898"/>
                  </a:lnTo>
                  <a:lnTo>
                    <a:pt x="8123" y="508"/>
                  </a:lnTo>
                  <a:cubicBezTo>
                    <a:pt x="7001" y="170"/>
                    <a:pt x="5844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448663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8" y="1"/>
                  </a:moveTo>
                  <a:cubicBezTo>
                    <a:pt x="13" y="1"/>
                    <a:pt x="1" y="13"/>
                    <a:pt x="1" y="38"/>
                  </a:cubicBezTo>
                  <a:lnTo>
                    <a:pt x="1" y="5854"/>
                  </a:lnTo>
                  <a:cubicBezTo>
                    <a:pt x="1" y="5867"/>
                    <a:pt x="13" y="5892"/>
                    <a:pt x="38" y="5892"/>
                  </a:cubicBezTo>
                  <a:lnTo>
                    <a:pt x="3310" y="5892"/>
                  </a:lnTo>
                  <a:cubicBezTo>
                    <a:pt x="3322" y="5892"/>
                    <a:pt x="3347" y="5867"/>
                    <a:pt x="3347" y="5854"/>
                  </a:cubicBezTo>
                  <a:lnTo>
                    <a:pt x="3347" y="38"/>
                  </a:lnTo>
                  <a:cubicBezTo>
                    <a:pt x="3347" y="13"/>
                    <a:pt x="3322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8244158" y="6580035"/>
              <a:ext cx="200872" cy="353565"/>
            </a:xfrm>
            <a:custGeom>
              <a:avLst/>
              <a:gdLst/>
              <a:ahLst/>
              <a:cxnLst/>
              <a:rect l="l" t="t" r="r" b="b"/>
              <a:pathLst>
                <a:path w="3348" h="5893" extrusionOk="0">
                  <a:moveTo>
                    <a:pt x="39" y="1"/>
                  </a:moveTo>
                  <a:cubicBezTo>
                    <a:pt x="26" y="1"/>
                    <a:pt x="0" y="13"/>
                    <a:pt x="0" y="38"/>
                  </a:cubicBezTo>
                  <a:lnTo>
                    <a:pt x="0" y="5854"/>
                  </a:lnTo>
                  <a:cubicBezTo>
                    <a:pt x="0" y="5867"/>
                    <a:pt x="26" y="5892"/>
                    <a:pt x="39" y="5892"/>
                  </a:cubicBezTo>
                  <a:lnTo>
                    <a:pt x="3310" y="5892"/>
                  </a:lnTo>
                  <a:cubicBezTo>
                    <a:pt x="3335" y="5892"/>
                    <a:pt x="3348" y="5867"/>
                    <a:pt x="3348" y="5854"/>
                  </a:cubicBezTo>
                  <a:lnTo>
                    <a:pt x="3348" y="38"/>
                  </a:lnTo>
                  <a:cubicBezTo>
                    <a:pt x="3348" y="13"/>
                    <a:pt x="3335" y="1"/>
                    <a:pt x="3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238670" y="6289710"/>
              <a:ext cx="975499" cy="976279"/>
            </a:xfrm>
            <a:custGeom>
              <a:avLst/>
              <a:gdLst/>
              <a:ahLst/>
              <a:cxnLst/>
              <a:rect l="l" t="t" r="r" b="b"/>
              <a:pathLst>
                <a:path w="16259" h="16272" extrusionOk="0">
                  <a:moveTo>
                    <a:pt x="8123" y="1"/>
                  </a:moveTo>
                  <a:cubicBezTo>
                    <a:pt x="3635" y="1"/>
                    <a:pt x="0" y="3648"/>
                    <a:pt x="0" y="8136"/>
                  </a:cubicBezTo>
                  <a:cubicBezTo>
                    <a:pt x="0" y="12623"/>
                    <a:pt x="3635" y="16272"/>
                    <a:pt x="8123" y="16272"/>
                  </a:cubicBezTo>
                  <a:cubicBezTo>
                    <a:pt x="12623" y="16272"/>
                    <a:pt x="16258" y="12623"/>
                    <a:pt x="16258" y="8136"/>
                  </a:cubicBezTo>
                  <a:cubicBezTo>
                    <a:pt x="16258" y="3648"/>
                    <a:pt x="12623" y="1"/>
                    <a:pt x="8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486817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53" y="452"/>
                    <a:pt x="1" y="828"/>
                  </a:cubicBezTo>
                  <a:lnTo>
                    <a:pt x="11082" y="11909"/>
                  </a:lnTo>
                  <a:cubicBezTo>
                    <a:pt x="11445" y="11244"/>
                    <a:pt x="11721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661348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8" y="1"/>
                  </a:moveTo>
                  <a:cubicBezTo>
                    <a:pt x="714" y="1"/>
                    <a:pt x="351" y="26"/>
                    <a:pt x="0" y="76"/>
                  </a:cubicBezTo>
                  <a:lnTo>
                    <a:pt x="9138" y="9214"/>
                  </a:lnTo>
                  <a:cubicBezTo>
                    <a:pt x="9188" y="8863"/>
                    <a:pt x="9213" y="8500"/>
                    <a:pt x="9213" y="8136"/>
                  </a:cubicBezTo>
                  <a:cubicBezTo>
                    <a:pt x="9213" y="7860"/>
                    <a:pt x="9201" y="7597"/>
                    <a:pt x="9176" y="7322"/>
                  </a:cubicBezTo>
                  <a:lnTo>
                    <a:pt x="1892" y="51"/>
                  </a:lnTo>
                  <a:cubicBezTo>
                    <a:pt x="1630" y="13"/>
                    <a:pt x="1354" y="1"/>
                    <a:pt x="1078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679531" y="6289710"/>
              <a:ext cx="976279" cy="976279"/>
            </a:xfrm>
            <a:custGeom>
              <a:avLst/>
              <a:gdLst/>
              <a:ahLst/>
              <a:cxnLst/>
              <a:rect l="l" t="t" r="r" b="b"/>
              <a:pathLst>
                <a:path w="16272" h="16272" extrusionOk="0">
                  <a:moveTo>
                    <a:pt x="8137" y="1"/>
                  </a:moveTo>
                  <a:cubicBezTo>
                    <a:pt x="3636" y="1"/>
                    <a:pt x="1" y="3648"/>
                    <a:pt x="1" y="8136"/>
                  </a:cubicBezTo>
                  <a:cubicBezTo>
                    <a:pt x="1" y="12623"/>
                    <a:pt x="3636" y="16272"/>
                    <a:pt x="8137" y="16272"/>
                  </a:cubicBezTo>
                  <a:cubicBezTo>
                    <a:pt x="12624" y="16272"/>
                    <a:pt x="16272" y="12623"/>
                    <a:pt x="16272" y="8136"/>
                  </a:cubicBezTo>
                  <a:cubicBezTo>
                    <a:pt x="16272" y="3648"/>
                    <a:pt x="12624" y="1"/>
                    <a:pt x="8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927738" y="6303269"/>
              <a:ext cx="714570" cy="714570"/>
            </a:xfrm>
            <a:custGeom>
              <a:avLst/>
              <a:gdLst/>
              <a:ahLst/>
              <a:cxnLst/>
              <a:rect l="l" t="t" r="r" b="b"/>
              <a:pathLst>
                <a:path w="11910" h="11910" extrusionOk="0">
                  <a:moveTo>
                    <a:pt x="2119" y="0"/>
                  </a:moveTo>
                  <a:cubicBezTo>
                    <a:pt x="1367" y="176"/>
                    <a:pt x="665" y="452"/>
                    <a:pt x="0" y="828"/>
                  </a:cubicBezTo>
                  <a:lnTo>
                    <a:pt x="11082" y="11909"/>
                  </a:lnTo>
                  <a:cubicBezTo>
                    <a:pt x="11446" y="11244"/>
                    <a:pt x="11734" y="10542"/>
                    <a:pt x="11909" y="9790"/>
                  </a:cubicBezTo>
                  <a:lnTo>
                    <a:pt x="2119" y="0"/>
                  </a:ln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6102989" y="6289710"/>
              <a:ext cx="552817" cy="552817"/>
            </a:xfrm>
            <a:custGeom>
              <a:avLst/>
              <a:gdLst/>
              <a:ahLst/>
              <a:cxnLst/>
              <a:rect l="l" t="t" r="r" b="b"/>
              <a:pathLst>
                <a:path w="9214" h="9214" extrusionOk="0">
                  <a:moveTo>
                    <a:pt x="1079" y="1"/>
                  </a:moveTo>
                  <a:cubicBezTo>
                    <a:pt x="715" y="1"/>
                    <a:pt x="352" y="26"/>
                    <a:pt x="1" y="76"/>
                  </a:cubicBezTo>
                  <a:lnTo>
                    <a:pt x="9139" y="9214"/>
                  </a:lnTo>
                  <a:cubicBezTo>
                    <a:pt x="9177" y="8863"/>
                    <a:pt x="9214" y="8500"/>
                    <a:pt x="9214" y="8136"/>
                  </a:cubicBezTo>
                  <a:cubicBezTo>
                    <a:pt x="9214" y="7860"/>
                    <a:pt x="9189" y="7597"/>
                    <a:pt x="9164" y="7322"/>
                  </a:cubicBezTo>
                  <a:lnTo>
                    <a:pt x="1881" y="51"/>
                  </a:lnTo>
                  <a:cubicBezTo>
                    <a:pt x="1617" y="13"/>
                    <a:pt x="1355" y="1"/>
                    <a:pt x="1079" y="1"/>
                  </a:cubicBezTo>
                  <a:close/>
                </a:path>
              </a:pathLst>
            </a:custGeom>
            <a:solidFill>
              <a:srgbClr val="CCCCCC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9297;p72"/>
          <p:cNvGrpSpPr/>
          <p:nvPr/>
        </p:nvGrpSpPr>
        <p:grpSpPr>
          <a:xfrm>
            <a:off x="3720110" y="2907660"/>
            <a:ext cx="1703779" cy="1468965"/>
            <a:chOff x="-48630025" y="3199700"/>
            <a:chExt cx="300100" cy="300900"/>
          </a:xfrm>
        </p:grpSpPr>
        <p:sp>
          <p:nvSpPr>
            <p:cNvPr id="49" name="Google Shape;9298;p72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9;p72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0;p72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76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</p:bldLst>
  </p:timing>
</p:sld>
</file>

<file path=ppt/theme/theme1.xml><?xml version="1.0" encoding="utf-8"?>
<a:theme xmlns:a="http://schemas.openxmlformats.org/drawingml/2006/main" name="Eye Donation Breakthrough by Slidesgo">
  <a:themeElements>
    <a:clrScheme name="Simple Light">
      <a:dk1>
        <a:srgbClr val="030854"/>
      </a:dk1>
      <a:lt1>
        <a:srgbClr val="A8D8EA"/>
      </a:lt1>
      <a:dk2>
        <a:srgbClr val="C5F1FF"/>
      </a:dk2>
      <a:lt2>
        <a:srgbClr val="7960B5"/>
      </a:lt2>
      <a:accent1>
        <a:srgbClr val="C5B3FF"/>
      </a:accent1>
      <a:accent2>
        <a:srgbClr val="FC83B1"/>
      </a:accent2>
      <a:accent3>
        <a:srgbClr val="FFC5DD"/>
      </a:accent3>
      <a:accent4>
        <a:srgbClr val="CCCCCC"/>
      </a:accent4>
      <a:accent5>
        <a:srgbClr val="EFEFEF"/>
      </a:accent5>
      <a:accent6>
        <a:srgbClr val="FFFFFF"/>
      </a:accent6>
      <a:hlink>
        <a:srgbClr val="0308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133</Words>
  <Application>Microsoft Office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Poppins</vt:lpstr>
      <vt:lpstr>Prompt Medium</vt:lpstr>
      <vt:lpstr>Prompt SemiBold</vt:lpstr>
      <vt:lpstr>Bebas Neue</vt:lpstr>
      <vt:lpstr>Eye Donation Breakthrough by Slidesgo</vt:lpstr>
      <vt:lpstr>PowerPoint Presentation</vt:lpstr>
      <vt:lpstr>Цели</vt:lpstr>
      <vt:lpstr>Помощник за слепи</vt:lpstr>
      <vt:lpstr>Използвани технологии</vt:lpstr>
      <vt:lpstr>ДЕМОНСТРАЦИЯ</vt:lpstr>
      <vt:lpstr>Бъдещо развитие</vt:lpstr>
      <vt:lpstr>Въпроси  и  коментари?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DONATION BREAKTHROUGH</dc:title>
  <dc:creator>Alex</dc:creator>
  <cp:lastModifiedBy>Microsoft account</cp:lastModifiedBy>
  <cp:revision>31</cp:revision>
  <dcterms:modified xsi:type="dcterms:W3CDTF">2023-02-13T20:42:05Z</dcterms:modified>
</cp:coreProperties>
</file>