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3f14918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3f14918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3f14918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3f14918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6889e69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6889e69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68fa27c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68fa27c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6889e69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6889e69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3f1491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3f1491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3f14918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3f14918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68fa27c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68fa27c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68fa27c2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68fa27c2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68fa27c2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68fa27c2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23067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23067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68fa27c2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68fa27c2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230679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f230679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f230679c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f230679c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3f14918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3f14918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6889e6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6889e6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889e69f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889e69f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3f14918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3f14918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3f14918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3f14918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MDST Earthquake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560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Gao, Alex Hu, Filip Saulean, </a:t>
            </a:r>
            <a:r>
              <a:rPr lang="en"/>
              <a:t>Tiffany</a:t>
            </a:r>
            <a:r>
              <a:rPr lang="en"/>
              <a:t>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 Grade For RC </a:t>
            </a:r>
            <a:r>
              <a:rPr lang="en"/>
              <a:t>Engineered</a:t>
            </a:r>
            <a:r>
              <a:rPr lang="en"/>
              <a:t> 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743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Jse </a:t>
            </a:r>
            <a:r>
              <a:rPr lang="en"/>
              <a:t>by Geo Id (Level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8" y="1597875"/>
            <a:ext cx="8666924" cy="26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and Height</a:t>
            </a:r>
            <a:endParaRPr/>
          </a:p>
        </p:txBody>
      </p:sp>
      <p:sp>
        <p:nvSpPr>
          <p:cNvPr id="357" name="Google Shape;357;p24"/>
          <p:cNvSpPr txBox="1"/>
          <p:nvPr>
            <p:ph idx="2" type="body"/>
          </p:nvPr>
        </p:nvSpPr>
        <p:spPr>
          <a:xfrm>
            <a:off x="1303800" y="1234875"/>
            <a:ext cx="73299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Area to Height Ratio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“fatter” buildings suffered less damage than “skinnier” ones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shows larger differences than area_percentage alone</a:t>
            </a:r>
            <a:endParaRPr sz="1400"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25" y="2586375"/>
            <a:ext cx="3531663" cy="24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00" y="2586375"/>
            <a:ext cx="3522789" cy="2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vs. Area and Height </a:t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597875"/>
            <a:ext cx="37052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613" y="1597875"/>
            <a:ext cx="36480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Ownership Status</a:t>
            </a:r>
            <a:endParaRPr/>
          </a:p>
        </p:txBody>
      </p:sp>
      <p:sp>
        <p:nvSpPr>
          <p:cNvPr id="372" name="Google Shape;372;p26"/>
          <p:cNvSpPr txBox="1"/>
          <p:nvPr>
            <p:ph idx="2" type="body"/>
          </p:nvPr>
        </p:nvSpPr>
        <p:spPr>
          <a:xfrm>
            <a:off x="49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types of ownership (in general)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sole ownership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joint tenancy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corporation</a:t>
            </a:r>
            <a:endParaRPr sz="1300"/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1698700"/>
            <a:ext cx="3682075" cy="28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303800" y="306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9" y="1189850"/>
            <a:ext cx="3908800" cy="33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with extreme values noted</a:t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12" y="1597875"/>
            <a:ext cx="378411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Type</a:t>
            </a:r>
            <a:endParaRPr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5" y="1502175"/>
            <a:ext cx="3773349" cy="35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9997"/>
            <a:ext cx="4318175" cy="1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999" y="2315097"/>
            <a:ext cx="3686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Roof Type</a:t>
            </a:r>
            <a:endParaRPr/>
          </a:p>
        </p:txBody>
      </p:sp>
      <p:pic>
        <p:nvPicPr>
          <p:cNvPr id="399" name="Google Shape;3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03" y="1340575"/>
            <a:ext cx="3912900" cy="369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649" y="481550"/>
            <a:ext cx="4215150" cy="12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140" y="2068050"/>
            <a:ext cx="3686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 Type</a:t>
            </a:r>
            <a:endParaRPr/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0" y="1597863"/>
            <a:ext cx="347036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525" y="273022"/>
            <a:ext cx="4371726" cy="16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311" y="2333622"/>
            <a:ext cx="3686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218900" y="445025"/>
            <a:ext cx="26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Damage Grade</a:t>
            </a:r>
            <a:endParaRPr sz="27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218900" y="1542350"/>
            <a:ext cx="26133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left to right: agriculture, hotel, rental, institution, school, industry, health post, gov office, police, other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436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Configuration</a:t>
            </a:r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920175"/>
            <a:ext cx="36861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50" y="1920175"/>
            <a:ext cx="37433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6162300" y="598575"/>
            <a:ext cx="2172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Floors Pre- Earthquake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6162300" y="1990050"/>
            <a:ext cx="2172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left to right: agriculture, hotel, rental, institution, school, industry, health post, gov office, police, other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47638"/>
            <a:ext cx="59436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000"/>
            <a:ext cx="8765876" cy="4409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3728525" y="123075"/>
            <a:ext cx="551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00425" y="4681325"/>
            <a:ext cx="8667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 order left to right: agriculture, hotel, rental, institution, school, industry, health post, gov office, police, other.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 Grade vs Age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25" y="1404800"/>
            <a:ext cx="37433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Region (level 1)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239150"/>
            <a:ext cx="67968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Strongest shaking occurs at earthquake’s epicenter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Epicenter is near </a:t>
            </a:r>
            <a:r>
              <a:rPr lang="en" sz="1400"/>
              <a:t>geo_id 17 &amp; 18 ??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Probably not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large proportion (0.9, 0.7) of buildings are mud_mortar_stone (weak)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25" y="2492050"/>
            <a:ext cx="3604875" cy="26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2893200" y="2718700"/>
            <a:ext cx="514200" cy="385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200" y="2492051"/>
            <a:ext cx="3749503" cy="26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Region (level 2)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4831200" y="1717725"/>
            <a:ext cx="350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to exclude regions with large proportions of mud_mortar_stone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Interesting finding: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regions only have one building in them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others have 100+</a:t>
            </a:r>
            <a:endParaRPr sz="13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597875"/>
            <a:ext cx="38385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/>
          <p:nvPr/>
        </p:nvSpPr>
        <p:spPr>
          <a:xfrm>
            <a:off x="2002300" y="1846150"/>
            <a:ext cx="128700" cy="18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flipH="1">
            <a:off x="2387975" y="1846150"/>
            <a:ext cx="128700" cy="18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2968400" y="1846150"/>
            <a:ext cx="128700" cy="18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3809675" y="1846150"/>
            <a:ext cx="128700" cy="183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87900"/>
            <a:ext cx="47053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Superstructures by Geo Id (Level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8839201" cy="26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