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60" r:id="rId4"/>
    <p:sldId id="262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3/1/16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3/1/16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3/1/16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sunlightlabs.github.io/datacommons/bulk_data.html" TargetMode="Externa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9225"/>
            <a:ext cx="7772400" cy="17801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Money in Politics:</a:t>
            </a:r>
            <a:br>
              <a:rPr lang="en-US" dirty="0" smtClean="0"/>
            </a:br>
            <a:r>
              <a:rPr lang="en-US" dirty="0" smtClean="0"/>
              <a:t>The relationship between contributions </a:t>
            </a:r>
            <a:r>
              <a:rPr lang="en-US" dirty="0"/>
              <a:t>and </a:t>
            </a:r>
            <a:r>
              <a:rPr lang="en-US" dirty="0" smtClean="0"/>
              <a:t>congressional voting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38789"/>
            <a:ext cx="6400800" cy="1219437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y: Alex Hubbard</a:t>
            </a:r>
            <a:endParaRPr lang="en-US" dirty="0"/>
          </a:p>
        </p:txBody>
      </p:sp>
      <p:pic>
        <p:nvPicPr>
          <p:cNvPr id="6" name="Picture 5" descr="us-capitol-building-clip-art-446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29" y="4594808"/>
            <a:ext cx="2728271" cy="172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01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3725" y="338668"/>
            <a:ext cx="4283075" cy="72532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Project Overview: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403725" y="1235599"/>
            <a:ext cx="4283075" cy="3971402"/>
          </a:xfrm>
        </p:spPr>
        <p:txBody>
          <a:bodyPr>
            <a:noAutofit/>
          </a:bodyPr>
          <a:lstStyle/>
          <a:p>
            <a:r>
              <a:rPr lang="en-US" sz="2000" b="1" dirty="0"/>
              <a:t>Publications:</a:t>
            </a:r>
          </a:p>
          <a:p>
            <a:pPr lvl="1"/>
            <a:r>
              <a:rPr lang="en-US" sz="2000" i="1" dirty="0"/>
              <a:t>Pigs at the Trough: How Corporate Greed and Political Corruption Are Undermining </a:t>
            </a:r>
            <a:endParaRPr lang="en-US" sz="2000" i="1" dirty="0" smtClean="0"/>
          </a:p>
          <a:p>
            <a:pPr lvl="1"/>
            <a:r>
              <a:rPr lang="en-US" sz="2000" dirty="0" smtClean="0"/>
              <a:t>- Arianna </a:t>
            </a:r>
            <a:r>
              <a:rPr lang="en-US" sz="2000" dirty="0"/>
              <a:t>Huffington</a:t>
            </a:r>
          </a:p>
          <a:p>
            <a:pPr lvl="1"/>
            <a:r>
              <a:rPr lang="en-US" sz="2000" i="1" dirty="0"/>
              <a:t>Who Wants to Buy a Politician? </a:t>
            </a:r>
            <a:endParaRPr lang="en-US" sz="2000" i="1" dirty="0" smtClean="0"/>
          </a:p>
          <a:p>
            <a:pPr lvl="1"/>
            <a:r>
              <a:rPr lang="en-US" sz="2000" dirty="0" smtClean="0"/>
              <a:t>– NYT</a:t>
            </a:r>
          </a:p>
          <a:p>
            <a:r>
              <a:rPr lang="en-US" sz="2000" b="1" dirty="0"/>
              <a:t>Research Question:</a:t>
            </a:r>
          </a:p>
          <a:p>
            <a:pPr lvl="1"/>
            <a:r>
              <a:rPr lang="en-US" sz="2000" dirty="0"/>
              <a:t>What is the true relationship between campaign contributions and voting results?</a:t>
            </a:r>
          </a:p>
          <a:p>
            <a:pPr lvl="1"/>
            <a:r>
              <a:rPr lang="en-US" sz="2000" dirty="0"/>
              <a:t>Can politicians be bought?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Placeholder 4" descr="mitch.jp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18"/>
          <a:stretch/>
        </p:blipFill>
        <p:spPr>
          <a:xfrm>
            <a:off x="87313" y="755650"/>
            <a:ext cx="4316412" cy="403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71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914400" y="3463552"/>
            <a:ext cx="6963772" cy="2645795"/>
          </a:xfrm>
        </p:spPr>
        <p:txBody>
          <a:bodyPr/>
          <a:lstStyle/>
          <a:p>
            <a:r>
              <a:rPr lang="en-US" dirty="0" smtClean="0"/>
              <a:t>Collection: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All bill from the 101</a:t>
            </a:r>
            <a:r>
              <a:rPr lang="en-US" baseline="30000" dirty="0" smtClean="0"/>
              <a:t>st</a:t>
            </a:r>
            <a:r>
              <a:rPr lang="en-US" dirty="0" smtClean="0"/>
              <a:t> to the 114</a:t>
            </a:r>
            <a:r>
              <a:rPr lang="en-US" baseline="30000" dirty="0" smtClean="0"/>
              <a:t>th</a:t>
            </a:r>
            <a:r>
              <a:rPr lang="en-US" dirty="0" smtClean="0"/>
              <a:t> congress - 1989 to present (subset for project, Armed Forces and Nation Security ) (</a:t>
            </a:r>
            <a:r>
              <a:rPr lang="en-US" dirty="0" err="1" smtClean="0"/>
              <a:t>api</a:t>
            </a:r>
            <a:r>
              <a:rPr lang="en-US" dirty="0" smtClean="0"/>
              <a:t>: </a:t>
            </a:r>
            <a:r>
              <a:rPr lang="en-US" dirty="0" err="1" smtClean="0"/>
              <a:t>govtrack.us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How each official voted on a bill (</a:t>
            </a:r>
            <a:r>
              <a:rPr lang="en-US" dirty="0" err="1" smtClean="0"/>
              <a:t>api</a:t>
            </a:r>
            <a:r>
              <a:rPr lang="en-US" dirty="0"/>
              <a:t>: </a:t>
            </a:r>
            <a:r>
              <a:rPr lang="en-US" dirty="0" err="1"/>
              <a:t>govtrack.us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Contributions to each political official since 1981 (bulk export)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hlinkClick r:id="rId2"/>
              </a:rPr>
              <a:t>https://sunlightlabs.github.io/datacommons/</a:t>
            </a:r>
            <a:r>
              <a:rPr lang="en-US" dirty="0" smtClean="0">
                <a:hlinkClick r:id="rId2"/>
              </a:rPr>
              <a:t>bulk_data.html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Not using all variables for this analysis. Plan to continue working with this data set.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521090"/>
            <a:ext cx="6963772" cy="744175"/>
          </a:xfrm>
        </p:spPr>
        <p:txBody>
          <a:bodyPr/>
          <a:lstStyle/>
          <a:p>
            <a:pPr algn="ctr"/>
            <a:r>
              <a:rPr lang="en-US" dirty="0" smtClean="0"/>
              <a:t>Data Set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95646"/>
              </p:ext>
            </p:extLst>
          </p:nvPr>
        </p:nvGraphicFramePr>
        <p:xfrm>
          <a:off x="914400" y="2505520"/>
          <a:ext cx="4886955" cy="926699"/>
        </p:xfrm>
        <a:graphic>
          <a:graphicData uri="http://schemas.openxmlformats.org/drawingml/2006/table">
            <a:tbl>
              <a:tblPr/>
              <a:tblGrid>
                <a:gridCol w="4886955"/>
              </a:tblGrid>
              <a:tr h="9266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" name="Picture 14" descr="Screen Shot 2016-03-01 at 4.59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05520"/>
            <a:ext cx="4876800" cy="92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4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914400" y="2436876"/>
            <a:ext cx="6963772" cy="3672472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Cleaned: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A lot of cleaning was necessary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Bill id was used to find voting information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Voting information found officials from government id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Government id was used to find campaign id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Campaign id was used to find campaign contributions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Campaign funding industries were condense from 400+ to </a:t>
            </a:r>
            <a:r>
              <a:rPr lang="en-US" sz="1800" dirty="0" smtClean="0"/>
              <a:t>115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Rolling tally of money collected, and voting history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Cleaning: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Choose new contribution industries as features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Rolling tally (script finished after presentation was made)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???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521090"/>
            <a:ext cx="6963772" cy="744175"/>
          </a:xfrm>
        </p:spPr>
        <p:txBody>
          <a:bodyPr/>
          <a:lstStyle/>
          <a:p>
            <a:pPr algn="ctr"/>
            <a:r>
              <a:rPr lang="en-US" dirty="0" smtClean="0"/>
              <a:t>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03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588284" y="2436876"/>
            <a:ext cx="6963772" cy="3672472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Exploration: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Initial: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 smtClean="0"/>
              <a:t>Used </a:t>
            </a:r>
            <a:r>
              <a:rPr lang="en-US" sz="1600" dirty="0" err="1" smtClean="0"/>
              <a:t>groupby</a:t>
            </a:r>
            <a:r>
              <a:rPr lang="en-US" sz="1600" dirty="0" smtClean="0"/>
              <a:t> function to get holistic view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 smtClean="0"/>
              <a:t>Not provide much detail because aggregated analysis</a:t>
            </a: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Future: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 smtClean="0"/>
              <a:t>Analysis on rolling tally of data</a:t>
            </a:r>
          </a:p>
          <a:p>
            <a:r>
              <a:rPr lang="en-US" sz="2200" dirty="0" smtClean="0"/>
              <a:t>Enough data?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Yes, more than enough</a:t>
            </a:r>
          </a:p>
          <a:p>
            <a:r>
              <a:rPr lang="en-US" sz="2200" dirty="0" smtClean="0"/>
              <a:t>Modeling: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Explore </a:t>
            </a:r>
            <a:r>
              <a:rPr lang="en-US" sz="2200" dirty="0" err="1" smtClean="0"/>
              <a:t>Baysian</a:t>
            </a:r>
            <a:r>
              <a:rPr lang="en-US" sz="2200" dirty="0" smtClean="0"/>
              <a:t> because of the probability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Explore clustering to find groups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Random Forest</a:t>
            </a:r>
          </a:p>
          <a:p>
            <a:pPr marL="800100" lvl="1" indent="-342900">
              <a:buFont typeface="Arial"/>
              <a:buChar char="•"/>
            </a:pPr>
            <a:endParaRPr lang="en-US" sz="1600" dirty="0" smtClean="0"/>
          </a:p>
          <a:p>
            <a:pPr marL="342900" indent="-342900">
              <a:buFont typeface="Arial"/>
              <a:buChar char="•"/>
            </a:pPr>
            <a:endParaRPr lang="en-US" sz="2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521090"/>
            <a:ext cx="6963772" cy="744175"/>
          </a:xfrm>
        </p:spPr>
        <p:txBody>
          <a:bodyPr/>
          <a:lstStyle/>
          <a:p>
            <a:pPr algn="ctr"/>
            <a:r>
              <a:rPr lang="en-US" dirty="0" smtClean="0"/>
              <a:t>Exploration and Beyond</a:t>
            </a:r>
            <a:endParaRPr lang="en-US" dirty="0"/>
          </a:p>
        </p:txBody>
      </p:sp>
      <p:pic>
        <p:nvPicPr>
          <p:cNvPr id="4" name="Picture 3" descr="sample_plo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911" y="2265265"/>
            <a:ext cx="3312089" cy="41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761"/>
            <a:ext cx="7772400" cy="1076932"/>
          </a:xfrm>
        </p:spPr>
        <p:txBody>
          <a:bodyPr>
            <a:normAutofit/>
          </a:bodyPr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4" name="Picture 3" descr="p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57" y="1855982"/>
            <a:ext cx="6243322" cy="405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03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94</TotalTime>
  <Words>274</Words>
  <Application>Microsoft Macintosh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Waveform</vt:lpstr>
      <vt:lpstr>Money in Politics: The relationship between contributions and congressional voting</vt:lpstr>
      <vt:lpstr>Project Overview:</vt:lpstr>
      <vt:lpstr>Data Set</vt:lpstr>
      <vt:lpstr>Cleaning</vt:lpstr>
      <vt:lpstr>Exploration and Beyond</vt:lpstr>
      <vt:lpstr>Question?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in Politics: The relationship between contributions and congressional voting</dc:title>
  <dc:creator>Alex Hubbard</dc:creator>
  <cp:lastModifiedBy>Alex Hubbard</cp:lastModifiedBy>
  <cp:revision>11</cp:revision>
  <dcterms:created xsi:type="dcterms:W3CDTF">2016-03-01T21:25:13Z</dcterms:created>
  <dcterms:modified xsi:type="dcterms:W3CDTF">2016-03-01T22:59:36Z</dcterms:modified>
</cp:coreProperties>
</file>