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de Predicción de Enfermedad Cardíaca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Curso de Ciencia de Datos - Hack'a'Boss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Motivaciones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objetivo es predecir la presencia de enfermedad cardíaca en individuos usando técnicas de Machine Learning. La detección temprana y prevención de enfermedades cardíacas tiene un gran impacto en la salud pública.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Alcance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proyecto incluye la recopilación y limpieza de datos, análisis exploratorio de datos (EDA), implementación de varios modelos de machine learning, evaluación de modelos y selección del mejor modelo.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o Tecnologías Usadas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Librerías de Python: Pandas, NumPy, Seaborn, Matplotlib, Scikit-learn</a:t>
            </a:r>
          </a:p>
          <a:p>
            <a:r>
              <a:t>- Técnicas de Machine Learning: Regresión Logística, K-Nearest Neighbors, Decision Trees, Random Forest, SVM, AdaBoost, Gradient Boosting</a:t>
            </a:r>
          </a:p>
          <a:p>
            <a:r>
              <a:t>- Procesamiento de datos: Escalado de datos, codificación de variables categóricas, tratamiento de valores faltantes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Desafíos en cada parte del proceso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Recopilación de datos</a:t>
            </a:r>
          </a:p>
          <a:p>
            <a:r>
              <a:t>2. Limpieza y preprocesamiento</a:t>
            </a:r>
          </a:p>
          <a:p>
            <a:r>
              <a:t>3. Selección de características</a:t>
            </a:r>
          </a:p>
          <a:p>
            <a:r>
              <a:t>4. Modelado</a:t>
            </a:r>
          </a:p>
          <a:p>
            <a:r>
              <a:t>5. Evaluación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Resolución de cada desafío 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 utilizó un dataset de Kaggle disponible en formato CSV.</a:t>
            </a:r>
          </a:p>
          <a:p>
            <a:r>
              <a:t>2. Se aplicaron técnicas de EDA para tratar valores faltantes y atípicos.</a:t>
            </a:r>
          </a:p>
          <a:p>
            <a:r>
              <a:t>3. Se identificaron las características más importantes mediante técnicas estadísticas y de visualización.</a:t>
            </a:r>
          </a:p>
          <a:p>
            <a:r>
              <a:t>4. Se probaron varios modelos y se ajustaron los hiperparámetros utilizando GridSearchCV.</a:t>
            </a:r>
          </a:p>
          <a:p>
            <a:r>
              <a:t>5. Se usaron métricas como precisión, recall, f1-score y roc-auc para evaluar el rendimiento de los modelos.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Esquema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Definición del problema</a:t>
            </a:r>
          </a:p>
          <a:p>
            <a:r>
              <a:t>2. Recopilación de datos</a:t>
            </a:r>
          </a:p>
          <a:p>
            <a:r>
              <a:t>3. Exploración y limpieza de datos</a:t>
            </a:r>
          </a:p>
          <a:p>
            <a:r>
              <a:t>4. Análisis exploratorio de datos (EDA)</a:t>
            </a:r>
          </a:p>
          <a:p>
            <a:r>
              <a:t>5. Selección y ajuste de modelos</a:t>
            </a:r>
          </a:p>
          <a:p>
            <a:r>
              <a:t>6. Evaluación de modelos</a:t>
            </a:r>
          </a:p>
          <a:p>
            <a:r>
              <a:t>7. Interpretación de resultados y conclusiones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Visualizaciones y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notebook incluye varias visualizaciones y métricas de rendimiento de los modelos probados. Estas visualizaciones ayudan a entender la distribución de los datos, la importancia de las características y el rendimiento comparativo de los diferentes modelos.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