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Learning Outcome 3: Apply Model Evaluation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metrics, evaluation methods, and optimization strategies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What are Performance Metrics?</a:t>
            </a:r>
          </a:p>
          <a:p>
            <a:r>
              <a:rPr dirty="0"/>
              <a:t>- Measures to assess model effectiveness and accuracy.</a:t>
            </a:r>
          </a:p>
          <a:p>
            <a:r>
              <a:rPr dirty="0"/>
              <a:t>- Quantifies generalization to new, unseen </a:t>
            </a:r>
            <a:r>
              <a:rPr dirty="0" err="1"/>
              <a:t>dat</a:t>
            </a:r>
            <a:endParaRPr dirty="0"/>
          </a:p>
          <a:p>
            <a:r>
              <a:rPr dirty="0"/>
              <a:t>Why Model Evaluation is Important:</a:t>
            </a:r>
          </a:p>
          <a:p>
            <a:r>
              <a:rPr dirty="0"/>
              <a:t>- Understand model performance.</a:t>
            </a:r>
          </a:p>
          <a:p>
            <a:r>
              <a:rPr dirty="0"/>
              <a:t>- Compare models to select the best fit.</a:t>
            </a:r>
          </a:p>
          <a:p>
            <a:r>
              <a:rPr dirty="0"/>
              <a:t>- Guide improvements and fine-tuning.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Classification Metrics:</a:t>
            </a:r>
          </a:p>
          <a:p>
            <a:r>
              <a:rPr dirty="0"/>
              <a:t>- Accuracy, Precision, Recall, F1 Score, ROC-AUC, Confusion Matrix.</a:t>
            </a:r>
          </a:p>
          <a:p>
            <a:r>
              <a:rPr dirty="0"/>
              <a:t>Regression Metrics:</a:t>
            </a:r>
          </a:p>
          <a:p>
            <a:r>
              <a:rPr dirty="0"/>
              <a:t>- Mean Absolute Error (MAE), Mean Squared Error (MSE), R-squared.</a:t>
            </a:r>
          </a:p>
          <a:p>
            <a:r>
              <a:rPr dirty="0"/>
              <a:t>Clustering Metrics:</a:t>
            </a:r>
          </a:p>
          <a:p>
            <a:r>
              <a:rPr dirty="0"/>
              <a:t>- Silhouette Score, Davies-Bouldin Index.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Methods for 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Hold-Out Validation:</a:t>
            </a:r>
          </a:p>
          <a:p>
            <a:r>
              <a:rPr dirty="0"/>
              <a:t>- Split data into training and testing sets.</a:t>
            </a:r>
          </a:p>
          <a:p>
            <a:r>
              <a:rPr dirty="0"/>
              <a:t>- Simple but may cause high variance in estimation.</a:t>
            </a:r>
          </a:p>
          <a:p>
            <a:r>
              <a:rPr dirty="0"/>
              <a:t>Cross-Validation (k-fold):</a:t>
            </a:r>
          </a:p>
          <a:p>
            <a:r>
              <a:rPr dirty="0"/>
              <a:t>- Divide dataset into k folds.</a:t>
            </a:r>
          </a:p>
          <a:p>
            <a:r>
              <a:rPr dirty="0"/>
              <a:t>- Train k times with different testing folds.</a:t>
            </a:r>
          </a:p>
          <a:p>
            <a:r>
              <a:rPr dirty="0"/>
              <a:t>- Reduces variability in performance estimation.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Interpreting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Best Fit:</a:t>
            </a:r>
          </a:p>
          <a:p>
            <a:r>
              <a:rPr dirty="0"/>
              <a:t>- High metrics on training and testing data.</a:t>
            </a:r>
          </a:p>
          <a:p>
            <a:r>
              <a:rPr dirty="0"/>
              <a:t>- Generalizes well to unseen data.</a:t>
            </a:r>
          </a:p>
          <a:p>
            <a:r>
              <a:rPr dirty="0"/>
              <a:t>Overfit:</a:t>
            </a:r>
          </a:p>
          <a:p>
            <a:r>
              <a:rPr dirty="0"/>
              <a:t>- High training performance but poor testing performance.</a:t>
            </a:r>
          </a:p>
          <a:p>
            <a:r>
              <a:rPr dirty="0"/>
              <a:t>- Captures noise instead of patterns.</a:t>
            </a:r>
          </a:p>
          <a:p>
            <a:r>
              <a:rPr dirty="0"/>
              <a:t>Underfit:</a:t>
            </a:r>
          </a:p>
          <a:p>
            <a:r>
              <a:rPr dirty="0"/>
              <a:t>- Poor performance on both datasets.</a:t>
            </a:r>
          </a:p>
          <a:p>
            <a:r>
              <a:rPr dirty="0"/>
              <a:t>- Fails to capture data patterns.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Parameter Tuning for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What is Parameter Tuning?</a:t>
            </a:r>
          </a:p>
          <a:p>
            <a:r>
              <a:rPr dirty="0"/>
              <a:t>- Adjusting hyperparameters for optimal performance.</a:t>
            </a:r>
          </a:p>
          <a:p>
            <a:r>
              <a:rPr dirty="0"/>
              <a:t>- Hyperparameters are not learned during training.</a:t>
            </a:r>
          </a:p>
          <a:p>
            <a:r>
              <a:rPr dirty="0"/>
              <a:t>Definition:</a:t>
            </a:r>
          </a:p>
          <a:p>
            <a:r>
              <a:rPr dirty="0"/>
              <a:t>- Fine-tuning for better results.</a:t>
            </a:r>
          </a:p>
          <a:p>
            <a:r>
              <a:rPr dirty="0"/>
              <a:t>Benefits and Challenges:</a:t>
            </a:r>
          </a:p>
          <a:p>
            <a:r>
              <a:rPr dirty="0"/>
              <a:t>- Advantages: Enhances performance, improves generalization.</a:t>
            </a:r>
          </a:p>
          <a:p>
            <a:r>
              <a:rPr dirty="0"/>
              <a:t>- Disadvantages: Computationally intensive, requires validation.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282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Learning Outcome 3: Apply Model Evaluation Techniques</vt:lpstr>
      <vt:lpstr>Introduction to Model Evaluation</vt:lpstr>
      <vt:lpstr>Types of Performance Metrics</vt:lpstr>
      <vt:lpstr>Methods for Model Evaluation</vt:lpstr>
      <vt:lpstr>Interpreting Model Performance</vt:lpstr>
      <vt:lpstr>Parameter Tuning for Optimization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Outcome 3: Apply Model Evaluation Techniques</dc:title>
  <dc:subject/>
  <dc:creator/>
  <cp:keywords/>
  <dc:description>generated using python-pptx</dc:description>
  <cp:lastModifiedBy>UWAMAHORO LEOPORD</cp:lastModifiedBy>
  <cp:revision>2</cp:revision>
  <dcterms:created xsi:type="dcterms:W3CDTF">2013-01-27T09:14:16Z</dcterms:created>
  <dcterms:modified xsi:type="dcterms:W3CDTF">2024-12-31T07:42:29Z</dcterms:modified>
  <cp:category/>
</cp:coreProperties>
</file>