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778"/>
    <p:restoredTop sz="94696"/>
  </p:normalViewPr>
  <p:slideViewPr>
    <p:cSldViewPr snapToGrid="0" snapToObjects="1">
      <p:cViewPr>
        <p:scale>
          <a:sx n="71" d="100"/>
          <a:sy n="71" d="100"/>
        </p:scale>
        <p:origin x="-1112"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A1C0E2-BE3E-C74C-860F-7A5B2DE769A1}"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US"/>
        </a:p>
      </dgm:t>
    </dgm:pt>
    <dgm:pt modelId="{068992C7-0F4A-1C43-8093-2276FCA56275}">
      <dgm:prSet phldrT="[Text]"/>
      <dgm:spPr/>
      <dgm:t>
        <a:bodyPr/>
        <a:lstStyle/>
        <a:p>
          <a:r>
            <a:rPr lang="en-US" dirty="0"/>
            <a:t>AGILE</a:t>
          </a:r>
        </a:p>
      </dgm:t>
    </dgm:pt>
    <dgm:pt modelId="{84287154-7D91-E344-9B36-BE07A4062CAF}" type="parTrans" cxnId="{6FE6D118-747A-8D47-9E04-482165955BCB}">
      <dgm:prSet/>
      <dgm:spPr/>
      <dgm:t>
        <a:bodyPr/>
        <a:lstStyle/>
        <a:p>
          <a:endParaRPr lang="en-US"/>
        </a:p>
      </dgm:t>
    </dgm:pt>
    <dgm:pt modelId="{95281C08-6B3E-2649-8CD7-72BDFB7F5CEB}" type="sibTrans" cxnId="{6FE6D118-747A-8D47-9E04-482165955BCB}">
      <dgm:prSet/>
      <dgm:spPr/>
      <dgm:t>
        <a:bodyPr/>
        <a:lstStyle/>
        <a:p>
          <a:endParaRPr lang="en-US"/>
        </a:p>
      </dgm:t>
    </dgm:pt>
    <dgm:pt modelId="{908C4F16-AF06-0641-B311-00384B0FA9EF}">
      <dgm:prSet phldrT="[Text]"/>
      <dgm:spPr/>
      <dgm:t>
        <a:bodyPr/>
        <a:lstStyle/>
        <a:p>
          <a:r>
            <a:rPr lang="en-US" dirty="0"/>
            <a:t>Features completed iteratively by breaking down the project into deliverable pieces / tasks </a:t>
          </a:r>
        </a:p>
      </dgm:t>
    </dgm:pt>
    <dgm:pt modelId="{506F645C-69B1-2F43-B989-2E520840D697}" type="parTrans" cxnId="{F885EBED-62BD-9844-B49D-242792B351F2}">
      <dgm:prSet/>
      <dgm:spPr/>
      <dgm:t>
        <a:bodyPr/>
        <a:lstStyle/>
        <a:p>
          <a:endParaRPr lang="en-US"/>
        </a:p>
      </dgm:t>
    </dgm:pt>
    <dgm:pt modelId="{0036B88A-F600-9D4B-BF11-4F252C8D589E}" type="sibTrans" cxnId="{F885EBED-62BD-9844-B49D-242792B351F2}">
      <dgm:prSet/>
      <dgm:spPr/>
      <dgm:t>
        <a:bodyPr/>
        <a:lstStyle/>
        <a:p>
          <a:endParaRPr lang="en-US"/>
        </a:p>
      </dgm:t>
    </dgm:pt>
    <dgm:pt modelId="{D2AE14D2-9DFB-0D46-9DE5-6228E7EEEFAE}">
      <dgm:prSet phldrT="[Text]"/>
      <dgm:spPr/>
      <dgm:t>
        <a:bodyPr/>
        <a:lstStyle/>
        <a:p>
          <a:r>
            <a:rPr lang="en-US" dirty="0"/>
            <a:t>Waterfall</a:t>
          </a:r>
        </a:p>
      </dgm:t>
    </dgm:pt>
    <dgm:pt modelId="{D5EF7FD8-7484-9A41-8C9C-A4FB2C279B38}" type="parTrans" cxnId="{D3E86CD1-45B6-9E48-BE75-9FE8210B5D5A}">
      <dgm:prSet/>
      <dgm:spPr/>
      <dgm:t>
        <a:bodyPr/>
        <a:lstStyle/>
        <a:p>
          <a:endParaRPr lang="en-US"/>
        </a:p>
      </dgm:t>
    </dgm:pt>
    <dgm:pt modelId="{E77F200B-D994-F543-A6B5-48CE8A74AAEB}" type="sibTrans" cxnId="{D3E86CD1-45B6-9E48-BE75-9FE8210B5D5A}">
      <dgm:prSet/>
      <dgm:spPr/>
      <dgm:t>
        <a:bodyPr/>
        <a:lstStyle/>
        <a:p>
          <a:endParaRPr lang="en-US"/>
        </a:p>
      </dgm:t>
    </dgm:pt>
    <dgm:pt modelId="{27104B20-BA1C-F64B-8CFA-B2866A2014F7}">
      <dgm:prSet phldrT="[Text]"/>
      <dgm:spPr/>
      <dgm:t>
        <a:bodyPr/>
        <a:lstStyle/>
        <a:p>
          <a:r>
            <a:rPr lang="en-US" dirty="0"/>
            <a:t>Task or development is completed sequentially order. </a:t>
          </a:r>
        </a:p>
      </dgm:t>
    </dgm:pt>
    <dgm:pt modelId="{CE3E2F73-B8AF-1144-A6C8-01E6B47FECF3}" type="parTrans" cxnId="{B100DD93-D292-1E4D-9B34-80356A51FE58}">
      <dgm:prSet/>
      <dgm:spPr/>
      <dgm:t>
        <a:bodyPr/>
        <a:lstStyle/>
        <a:p>
          <a:endParaRPr lang="en-US"/>
        </a:p>
      </dgm:t>
    </dgm:pt>
    <dgm:pt modelId="{8C215378-193B-FC44-B8E5-48AAEFAB52B6}" type="sibTrans" cxnId="{B100DD93-D292-1E4D-9B34-80356A51FE58}">
      <dgm:prSet/>
      <dgm:spPr/>
      <dgm:t>
        <a:bodyPr/>
        <a:lstStyle/>
        <a:p>
          <a:endParaRPr lang="en-US"/>
        </a:p>
      </dgm:t>
    </dgm:pt>
    <dgm:pt modelId="{0BFA2D9E-3D90-BD45-B385-5502E3A1B471}">
      <dgm:prSet phldrT="[Text]"/>
      <dgm:spPr/>
      <dgm:t>
        <a:bodyPr/>
        <a:lstStyle/>
        <a:p>
          <a:r>
            <a:rPr lang="en-US" dirty="0"/>
            <a:t>There are 7 seven phases that make up the SDLC process all phases must be completed in a sequential / waterfall manner. </a:t>
          </a:r>
        </a:p>
      </dgm:t>
    </dgm:pt>
    <dgm:pt modelId="{8D64F82B-AB3C-0A4D-87F8-E805F41ED6DB}" type="parTrans" cxnId="{129BCF71-6C31-C741-9977-79708298044A}">
      <dgm:prSet/>
      <dgm:spPr/>
      <dgm:t>
        <a:bodyPr/>
        <a:lstStyle/>
        <a:p>
          <a:endParaRPr lang="en-US"/>
        </a:p>
      </dgm:t>
    </dgm:pt>
    <dgm:pt modelId="{1C5D57B4-800B-9D49-828A-FA368B8A8429}" type="sibTrans" cxnId="{129BCF71-6C31-C741-9977-79708298044A}">
      <dgm:prSet/>
      <dgm:spPr/>
      <dgm:t>
        <a:bodyPr/>
        <a:lstStyle/>
        <a:p>
          <a:endParaRPr lang="en-US"/>
        </a:p>
      </dgm:t>
    </dgm:pt>
    <dgm:pt modelId="{0E643F53-5B8A-F84D-8375-F3B8A74DAAA4}">
      <dgm:prSet phldrT="[Text]"/>
      <dgm:spPr/>
      <dgm:t>
        <a:bodyPr/>
        <a:lstStyle/>
        <a:p>
          <a:endParaRPr lang="en-US" dirty="0"/>
        </a:p>
      </dgm:t>
    </dgm:pt>
    <dgm:pt modelId="{9D765DF3-49F5-7F41-96D8-74CFA1BF6A99}" type="parTrans" cxnId="{4C5095C8-F0AD-2142-B039-D0B69E7C6E36}">
      <dgm:prSet/>
      <dgm:spPr/>
      <dgm:t>
        <a:bodyPr/>
        <a:lstStyle/>
        <a:p>
          <a:endParaRPr lang="en-US"/>
        </a:p>
      </dgm:t>
    </dgm:pt>
    <dgm:pt modelId="{BED94DFC-CA45-2346-9DF0-A50E2DFB83AC}" type="sibTrans" cxnId="{4C5095C8-F0AD-2142-B039-D0B69E7C6E36}">
      <dgm:prSet/>
      <dgm:spPr/>
      <dgm:t>
        <a:bodyPr/>
        <a:lstStyle/>
        <a:p>
          <a:endParaRPr lang="en-US"/>
        </a:p>
      </dgm:t>
    </dgm:pt>
    <dgm:pt modelId="{CBF2EEFE-E96A-494C-86B8-2BCABA587E46}">
      <dgm:prSet/>
      <dgm:spPr/>
      <dgm:t>
        <a:bodyPr/>
        <a:lstStyle/>
        <a:p>
          <a:r>
            <a:rPr lang="en-US" dirty="0"/>
            <a:t>Most commonly used methodology</a:t>
          </a:r>
        </a:p>
      </dgm:t>
    </dgm:pt>
    <dgm:pt modelId="{E2392EB7-E7ED-584A-922C-5363DC68A054}" type="parTrans" cxnId="{FE77400C-9939-4746-8645-93972048ACFE}">
      <dgm:prSet/>
      <dgm:spPr/>
      <dgm:t>
        <a:bodyPr/>
        <a:lstStyle/>
        <a:p>
          <a:endParaRPr lang="en-US"/>
        </a:p>
      </dgm:t>
    </dgm:pt>
    <dgm:pt modelId="{3B404C3A-78AC-9940-BED0-3E291C885B55}" type="sibTrans" cxnId="{FE77400C-9939-4746-8645-93972048ACFE}">
      <dgm:prSet/>
      <dgm:spPr/>
      <dgm:t>
        <a:bodyPr/>
        <a:lstStyle/>
        <a:p>
          <a:endParaRPr lang="en-US"/>
        </a:p>
      </dgm:t>
    </dgm:pt>
    <dgm:pt modelId="{7942C48F-2FDB-8344-B816-532E9E9FA566}" type="pres">
      <dgm:prSet presAssocID="{23A1C0E2-BE3E-C74C-860F-7A5B2DE769A1}" presName="Name0" presStyleCnt="0">
        <dgm:presLayoutVars>
          <dgm:dir/>
          <dgm:animLvl val="lvl"/>
          <dgm:resizeHandles val="exact"/>
        </dgm:presLayoutVars>
      </dgm:prSet>
      <dgm:spPr/>
    </dgm:pt>
    <dgm:pt modelId="{816A5424-C30D-3348-9609-3FBCEA283A64}" type="pres">
      <dgm:prSet presAssocID="{068992C7-0F4A-1C43-8093-2276FCA56275}" presName="composite" presStyleCnt="0"/>
      <dgm:spPr/>
    </dgm:pt>
    <dgm:pt modelId="{A58A8D53-EC2C-B143-B91D-99FF4E9CCCDA}" type="pres">
      <dgm:prSet presAssocID="{068992C7-0F4A-1C43-8093-2276FCA56275}" presName="parTx" presStyleLbl="alignNode1" presStyleIdx="0" presStyleCnt="2">
        <dgm:presLayoutVars>
          <dgm:chMax val="0"/>
          <dgm:chPref val="0"/>
          <dgm:bulletEnabled val="1"/>
        </dgm:presLayoutVars>
      </dgm:prSet>
      <dgm:spPr/>
    </dgm:pt>
    <dgm:pt modelId="{ED88D235-395A-4B4E-9106-54357320392D}" type="pres">
      <dgm:prSet presAssocID="{068992C7-0F4A-1C43-8093-2276FCA56275}" presName="desTx" presStyleLbl="alignAccFollowNode1" presStyleIdx="0" presStyleCnt="2">
        <dgm:presLayoutVars>
          <dgm:bulletEnabled val="1"/>
        </dgm:presLayoutVars>
      </dgm:prSet>
      <dgm:spPr/>
    </dgm:pt>
    <dgm:pt modelId="{CE784074-5574-C24F-B915-2DD1A6B4DAF3}" type="pres">
      <dgm:prSet presAssocID="{95281C08-6B3E-2649-8CD7-72BDFB7F5CEB}" presName="space" presStyleCnt="0"/>
      <dgm:spPr/>
    </dgm:pt>
    <dgm:pt modelId="{922240AC-55F7-FE49-9810-B5881ADB48E7}" type="pres">
      <dgm:prSet presAssocID="{D2AE14D2-9DFB-0D46-9DE5-6228E7EEEFAE}" presName="composite" presStyleCnt="0"/>
      <dgm:spPr/>
    </dgm:pt>
    <dgm:pt modelId="{85D392CB-1596-5146-AD77-17852BB79B30}" type="pres">
      <dgm:prSet presAssocID="{D2AE14D2-9DFB-0D46-9DE5-6228E7EEEFAE}" presName="parTx" presStyleLbl="alignNode1" presStyleIdx="1" presStyleCnt="2">
        <dgm:presLayoutVars>
          <dgm:chMax val="0"/>
          <dgm:chPref val="0"/>
          <dgm:bulletEnabled val="1"/>
        </dgm:presLayoutVars>
      </dgm:prSet>
      <dgm:spPr/>
    </dgm:pt>
    <dgm:pt modelId="{629C6ADC-F99F-1C47-BB95-A437495D4084}" type="pres">
      <dgm:prSet presAssocID="{D2AE14D2-9DFB-0D46-9DE5-6228E7EEEFAE}" presName="desTx" presStyleLbl="alignAccFollowNode1" presStyleIdx="1" presStyleCnt="2">
        <dgm:presLayoutVars>
          <dgm:bulletEnabled val="1"/>
        </dgm:presLayoutVars>
      </dgm:prSet>
      <dgm:spPr/>
    </dgm:pt>
  </dgm:ptLst>
  <dgm:cxnLst>
    <dgm:cxn modelId="{FE77400C-9939-4746-8645-93972048ACFE}" srcId="{068992C7-0F4A-1C43-8093-2276FCA56275}" destId="{CBF2EEFE-E96A-494C-86B8-2BCABA587E46}" srcOrd="1" destOrd="0" parTransId="{E2392EB7-E7ED-584A-922C-5363DC68A054}" sibTransId="{3B404C3A-78AC-9940-BED0-3E291C885B55}"/>
    <dgm:cxn modelId="{6FE6D118-747A-8D47-9E04-482165955BCB}" srcId="{23A1C0E2-BE3E-C74C-860F-7A5B2DE769A1}" destId="{068992C7-0F4A-1C43-8093-2276FCA56275}" srcOrd="0" destOrd="0" parTransId="{84287154-7D91-E344-9B36-BE07A4062CAF}" sibTransId="{95281C08-6B3E-2649-8CD7-72BDFB7F5CEB}"/>
    <dgm:cxn modelId="{EC06CA3F-79F3-B34D-B436-B58B4852DEEE}" type="presOf" srcId="{27104B20-BA1C-F64B-8CFA-B2866A2014F7}" destId="{629C6ADC-F99F-1C47-BB95-A437495D4084}" srcOrd="0" destOrd="0" presId="urn:microsoft.com/office/officeart/2005/8/layout/hList1"/>
    <dgm:cxn modelId="{F9C16259-6BD6-7B40-A46B-96FC3243986C}" type="presOf" srcId="{23A1C0E2-BE3E-C74C-860F-7A5B2DE769A1}" destId="{7942C48F-2FDB-8344-B816-532E9E9FA566}" srcOrd="0" destOrd="0" presId="urn:microsoft.com/office/officeart/2005/8/layout/hList1"/>
    <dgm:cxn modelId="{311B2F6A-32B4-444D-9FAF-280C2717B571}" type="presOf" srcId="{068992C7-0F4A-1C43-8093-2276FCA56275}" destId="{A58A8D53-EC2C-B143-B91D-99FF4E9CCCDA}" srcOrd="0" destOrd="0" presId="urn:microsoft.com/office/officeart/2005/8/layout/hList1"/>
    <dgm:cxn modelId="{129BCF71-6C31-C741-9977-79708298044A}" srcId="{D2AE14D2-9DFB-0D46-9DE5-6228E7EEEFAE}" destId="{0BFA2D9E-3D90-BD45-B385-5502E3A1B471}" srcOrd="1" destOrd="0" parTransId="{8D64F82B-AB3C-0A4D-87F8-E805F41ED6DB}" sibTransId="{1C5D57B4-800B-9D49-828A-FA368B8A8429}"/>
    <dgm:cxn modelId="{BC94CA91-CEB7-4847-AE2D-DC79096F577C}" type="presOf" srcId="{908C4F16-AF06-0641-B311-00384B0FA9EF}" destId="{ED88D235-395A-4B4E-9106-54357320392D}" srcOrd="0" destOrd="0" presId="urn:microsoft.com/office/officeart/2005/8/layout/hList1"/>
    <dgm:cxn modelId="{B100DD93-D292-1E4D-9B34-80356A51FE58}" srcId="{D2AE14D2-9DFB-0D46-9DE5-6228E7EEEFAE}" destId="{27104B20-BA1C-F64B-8CFA-B2866A2014F7}" srcOrd="0" destOrd="0" parTransId="{CE3E2F73-B8AF-1144-A6C8-01E6B47FECF3}" sibTransId="{8C215378-193B-FC44-B8E5-48AAEFAB52B6}"/>
    <dgm:cxn modelId="{02692597-D335-BB44-8C1C-6C26A437FF92}" type="presOf" srcId="{0E643F53-5B8A-F84D-8375-F3B8A74DAAA4}" destId="{ED88D235-395A-4B4E-9106-54357320392D}" srcOrd="0" destOrd="2" presId="urn:microsoft.com/office/officeart/2005/8/layout/hList1"/>
    <dgm:cxn modelId="{0AE75BC8-CA3F-4346-9BA6-53CFA0B0FE96}" type="presOf" srcId="{0BFA2D9E-3D90-BD45-B385-5502E3A1B471}" destId="{629C6ADC-F99F-1C47-BB95-A437495D4084}" srcOrd="0" destOrd="1" presId="urn:microsoft.com/office/officeart/2005/8/layout/hList1"/>
    <dgm:cxn modelId="{4C5095C8-F0AD-2142-B039-D0B69E7C6E36}" srcId="{068992C7-0F4A-1C43-8093-2276FCA56275}" destId="{0E643F53-5B8A-F84D-8375-F3B8A74DAAA4}" srcOrd="2" destOrd="0" parTransId="{9D765DF3-49F5-7F41-96D8-74CFA1BF6A99}" sibTransId="{BED94DFC-CA45-2346-9DF0-A50E2DFB83AC}"/>
    <dgm:cxn modelId="{B83325CE-AE47-2E42-BB08-0D6A5C9B435F}" type="presOf" srcId="{CBF2EEFE-E96A-494C-86B8-2BCABA587E46}" destId="{ED88D235-395A-4B4E-9106-54357320392D}" srcOrd="0" destOrd="1" presId="urn:microsoft.com/office/officeart/2005/8/layout/hList1"/>
    <dgm:cxn modelId="{D3E86CD1-45B6-9E48-BE75-9FE8210B5D5A}" srcId="{23A1C0E2-BE3E-C74C-860F-7A5B2DE769A1}" destId="{D2AE14D2-9DFB-0D46-9DE5-6228E7EEEFAE}" srcOrd="1" destOrd="0" parTransId="{D5EF7FD8-7484-9A41-8C9C-A4FB2C279B38}" sibTransId="{E77F200B-D994-F543-A6B5-48CE8A74AAEB}"/>
    <dgm:cxn modelId="{36777ED5-C4A4-BA44-BCFC-A9B48C5DECBD}" type="presOf" srcId="{D2AE14D2-9DFB-0D46-9DE5-6228E7EEEFAE}" destId="{85D392CB-1596-5146-AD77-17852BB79B30}" srcOrd="0" destOrd="0" presId="urn:microsoft.com/office/officeart/2005/8/layout/hList1"/>
    <dgm:cxn modelId="{F885EBED-62BD-9844-B49D-242792B351F2}" srcId="{068992C7-0F4A-1C43-8093-2276FCA56275}" destId="{908C4F16-AF06-0641-B311-00384B0FA9EF}" srcOrd="0" destOrd="0" parTransId="{506F645C-69B1-2F43-B989-2E520840D697}" sibTransId="{0036B88A-F600-9D4B-BF11-4F252C8D589E}"/>
    <dgm:cxn modelId="{7737CCD4-3A3E-884F-8747-14737BD9F0A2}" type="presParOf" srcId="{7942C48F-2FDB-8344-B816-532E9E9FA566}" destId="{816A5424-C30D-3348-9609-3FBCEA283A64}" srcOrd="0" destOrd="0" presId="urn:microsoft.com/office/officeart/2005/8/layout/hList1"/>
    <dgm:cxn modelId="{374C5C67-A70D-574F-BC0F-BB1847E68EBD}" type="presParOf" srcId="{816A5424-C30D-3348-9609-3FBCEA283A64}" destId="{A58A8D53-EC2C-B143-B91D-99FF4E9CCCDA}" srcOrd="0" destOrd="0" presId="urn:microsoft.com/office/officeart/2005/8/layout/hList1"/>
    <dgm:cxn modelId="{5C9A199B-6D59-8E45-93B2-B07910020867}" type="presParOf" srcId="{816A5424-C30D-3348-9609-3FBCEA283A64}" destId="{ED88D235-395A-4B4E-9106-54357320392D}" srcOrd="1" destOrd="0" presId="urn:microsoft.com/office/officeart/2005/8/layout/hList1"/>
    <dgm:cxn modelId="{306047DE-1087-F04F-86BB-57CEF6580B3B}" type="presParOf" srcId="{7942C48F-2FDB-8344-B816-532E9E9FA566}" destId="{CE784074-5574-C24F-B915-2DD1A6B4DAF3}" srcOrd="1" destOrd="0" presId="urn:microsoft.com/office/officeart/2005/8/layout/hList1"/>
    <dgm:cxn modelId="{15CD349E-46D4-D145-A9CF-6B8CA3655F50}" type="presParOf" srcId="{7942C48F-2FDB-8344-B816-532E9E9FA566}" destId="{922240AC-55F7-FE49-9810-B5881ADB48E7}" srcOrd="2" destOrd="0" presId="urn:microsoft.com/office/officeart/2005/8/layout/hList1"/>
    <dgm:cxn modelId="{A279745A-59A9-0C4C-9DD0-4C0AFE485116}" type="presParOf" srcId="{922240AC-55F7-FE49-9810-B5881ADB48E7}" destId="{85D392CB-1596-5146-AD77-17852BB79B30}" srcOrd="0" destOrd="0" presId="urn:microsoft.com/office/officeart/2005/8/layout/hList1"/>
    <dgm:cxn modelId="{D3263BF7-F061-9A40-9413-9AC69743CE33}" type="presParOf" srcId="{922240AC-55F7-FE49-9810-B5881ADB48E7}" destId="{629C6ADC-F99F-1C47-BB95-A437495D408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E5783B-C9B5-4449-BFAA-0EE3C5149FFB}"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US"/>
        </a:p>
      </dgm:t>
    </dgm:pt>
    <dgm:pt modelId="{F4BF0981-2927-B943-8462-E308215E136E}">
      <dgm:prSet phldrT="[Text]"/>
      <dgm:spPr/>
      <dgm:t>
        <a:bodyPr/>
        <a:lstStyle/>
        <a:p>
          <a:r>
            <a:rPr lang="en-US" dirty="0"/>
            <a:t>Agile</a:t>
          </a:r>
        </a:p>
      </dgm:t>
    </dgm:pt>
    <dgm:pt modelId="{0679CC4E-BF01-A446-919D-A5E8AF87C65E}" type="parTrans" cxnId="{2360F425-059C-E249-BDE5-D99F6DA06BD8}">
      <dgm:prSet/>
      <dgm:spPr/>
      <dgm:t>
        <a:bodyPr/>
        <a:lstStyle/>
        <a:p>
          <a:endParaRPr lang="en-US"/>
        </a:p>
      </dgm:t>
    </dgm:pt>
    <dgm:pt modelId="{7FB4CA34-01A7-AE41-A963-5614E5AA2356}" type="sibTrans" cxnId="{2360F425-059C-E249-BDE5-D99F6DA06BD8}">
      <dgm:prSet/>
      <dgm:spPr/>
      <dgm:t>
        <a:bodyPr/>
        <a:lstStyle/>
        <a:p>
          <a:endParaRPr lang="en-US"/>
        </a:p>
      </dgm:t>
    </dgm:pt>
    <dgm:pt modelId="{C9C5B04E-61EF-654A-B3B3-B05F88932680}">
      <dgm:prSet phldrT="[Text]"/>
      <dgm:spPr/>
      <dgm:t>
        <a:bodyPr/>
        <a:lstStyle/>
        <a:p>
          <a:r>
            <a:rPr lang="en-US" dirty="0"/>
            <a:t>Deliver software to stakeholders in a quicker and incremental manner.</a:t>
          </a:r>
        </a:p>
      </dgm:t>
    </dgm:pt>
    <dgm:pt modelId="{D91BD4DE-51F7-8647-A2E4-DA36C83B1074}" type="parTrans" cxnId="{B8895E65-47D7-C04C-BA69-820411F24B54}">
      <dgm:prSet/>
      <dgm:spPr/>
      <dgm:t>
        <a:bodyPr/>
        <a:lstStyle/>
        <a:p>
          <a:endParaRPr lang="en-US"/>
        </a:p>
      </dgm:t>
    </dgm:pt>
    <dgm:pt modelId="{DAB0F18B-AC1A-0540-B3F0-CB4D49076AC1}" type="sibTrans" cxnId="{B8895E65-47D7-C04C-BA69-820411F24B54}">
      <dgm:prSet/>
      <dgm:spPr/>
      <dgm:t>
        <a:bodyPr/>
        <a:lstStyle/>
        <a:p>
          <a:endParaRPr lang="en-US"/>
        </a:p>
      </dgm:t>
    </dgm:pt>
    <dgm:pt modelId="{FCBAA97B-1253-B541-8F23-022B282844F1}">
      <dgm:prSet phldrT="[Text]"/>
      <dgm:spPr/>
      <dgm:t>
        <a:bodyPr/>
        <a:lstStyle/>
        <a:p>
          <a:r>
            <a:rPr lang="en-US" dirty="0"/>
            <a:t>Waterfall</a:t>
          </a:r>
        </a:p>
      </dgm:t>
    </dgm:pt>
    <dgm:pt modelId="{640CB0C6-4540-CA4D-8029-AC360488F10D}" type="parTrans" cxnId="{0A468D50-F625-4B4D-9CD9-D35927C408C1}">
      <dgm:prSet/>
      <dgm:spPr/>
      <dgm:t>
        <a:bodyPr/>
        <a:lstStyle/>
        <a:p>
          <a:endParaRPr lang="en-US"/>
        </a:p>
      </dgm:t>
    </dgm:pt>
    <dgm:pt modelId="{81C6C061-1A16-E34F-B98D-A9487E72A2BC}" type="sibTrans" cxnId="{0A468D50-F625-4B4D-9CD9-D35927C408C1}">
      <dgm:prSet/>
      <dgm:spPr/>
      <dgm:t>
        <a:bodyPr/>
        <a:lstStyle/>
        <a:p>
          <a:endParaRPr lang="en-US"/>
        </a:p>
      </dgm:t>
    </dgm:pt>
    <dgm:pt modelId="{17A13CEC-D8BA-3C44-89EB-394A23CE33B0}">
      <dgm:prSet phldrT="[Text]"/>
      <dgm:spPr/>
      <dgm:t>
        <a:bodyPr/>
        <a:lstStyle/>
        <a:p>
          <a:r>
            <a:rPr lang="en-US" dirty="0"/>
            <a:t>Clear understanding of project timeline and deliverables. </a:t>
          </a:r>
        </a:p>
      </dgm:t>
    </dgm:pt>
    <dgm:pt modelId="{06784453-D30C-9840-9E00-248C19A7621C}" type="parTrans" cxnId="{A1649DBF-BD42-7E48-82FF-BA7EDF104042}">
      <dgm:prSet/>
      <dgm:spPr/>
      <dgm:t>
        <a:bodyPr/>
        <a:lstStyle/>
        <a:p>
          <a:endParaRPr lang="en-US"/>
        </a:p>
      </dgm:t>
    </dgm:pt>
    <dgm:pt modelId="{941AFEB6-DEDD-C243-B269-BDAE40CBBDDE}" type="sibTrans" cxnId="{A1649DBF-BD42-7E48-82FF-BA7EDF104042}">
      <dgm:prSet/>
      <dgm:spPr/>
      <dgm:t>
        <a:bodyPr/>
        <a:lstStyle/>
        <a:p>
          <a:endParaRPr lang="en-US"/>
        </a:p>
      </dgm:t>
    </dgm:pt>
    <dgm:pt modelId="{97BCE66D-7E6F-AA4B-97B7-5DDFBC99940A}">
      <dgm:prSet phldrT="[Text]"/>
      <dgm:spPr/>
      <dgm:t>
        <a:bodyPr/>
        <a:lstStyle/>
        <a:p>
          <a:r>
            <a:rPr lang="en-US" dirty="0"/>
            <a:t>Fast feedback from stakeholders that assures the quality of the development is maintained</a:t>
          </a:r>
        </a:p>
      </dgm:t>
    </dgm:pt>
    <dgm:pt modelId="{ED0F53D5-2DF5-7744-97FD-113D88AE12F3}" type="parTrans" cxnId="{571887C2-C798-1842-9984-7FCF1903750D}">
      <dgm:prSet/>
      <dgm:spPr/>
    </dgm:pt>
    <dgm:pt modelId="{0DEBF0BF-8950-0848-8E48-85B9BC1C5F6E}" type="sibTrans" cxnId="{571887C2-C798-1842-9984-7FCF1903750D}">
      <dgm:prSet/>
      <dgm:spPr/>
    </dgm:pt>
    <dgm:pt modelId="{B452A995-064E-744E-8883-CEEDEE84410D}">
      <dgm:prSet phldrT="[Text]"/>
      <dgm:spPr/>
      <dgm:t>
        <a:bodyPr/>
        <a:lstStyle/>
        <a:p>
          <a:r>
            <a:rPr lang="en-US" dirty="0"/>
            <a:t>Share load by allowing individual teams to focus on other aspects</a:t>
          </a:r>
        </a:p>
      </dgm:t>
    </dgm:pt>
    <dgm:pt modelId="{52FF067F-F86A-2D4B-A6B5-328CB8253717}" type="parTrans" cxnId="{C83DB68D-72A2-DD43-8587-ABF6EEDE765F}">
      <dgm:prSet/>
      <dgm:spPr/>
    </dgm:pt>
    <dgm:pt modelId="{1B65492B-94D8-AC4F-84A4-69F76B07DB86}" type="sibTrans" cxnId="{C83DB68D-72A2-DD43-8587-ABF6EEDE765F}">
      <dgm:prSet/>
      <dgm:spPr/>
    </dgm:pt>
    <dgm:pt modelId="{D30D9335-F737-5549-BFD1-A61C212DBECC}">
      <dgm:prSet phldrT="[Text]"/>
      <dgm:spPr/>
      <dgm:t>
        <a:bodyPr/>
        <a:lstStyle/>
        <a:p>
          <a:r>
            <a:rPr lang="en-US" dirty="0"/>
            <a:t>Enhances collaboration and teamwork. </a:t>
          </a:r>
        </a:p>
      </dgm:t>
    </dgm:pt>
    <dgm:pt modelId="{F393EB55-7387-A443-A7D1-481424366034}" type="parTrans" cxnId="{31F06B4A-7D6B-B649-BFFB-04DC05FDFFA2}">
      <dgm:prSet/>
      <dgm:spPr/>
    </dgm:pt>
    <dgm:pt modelId="{009682C3-E5A9-5F44-920D-27998E016130}" type="sibTrans" cxnId="{31F06B4A-7D6B-B649-BFFB-04DC05FDFFA2}">
      <dgm:prSet/>
      <dgm:spPr/>
    </dgm:pt>
    <dgm:pt modelId="{49E9F1B4-7D6F-4642-93B8-7665DD8C7DC2}">
      <dgm:prSet phldrT="[Text]"/>
      <dgm:spPr/>
      <dgm:t>
        <a:bodyPr/>
        <a:lstStyle/>
        <a:p>
          <a:r>
            <a:rPr lang="en-US" dirty="0"/>
            <a:t>Hand off approach for stakeholders</a:t>
          </a:r>
        </a:p>
      </dgm:t>
    </dgm:pt>
    <dgm:pt modelId="{FEE82EE9-EA35-834B-8264-1092BC819236}" type="parTrans" cxnId="{F6FF49A4-2617-244B-861C-D8D1DD3DA2BE}">
      <dgm:prSet/>
      <dgm:spPr/>
    </dgm:pt>
    <dgm:pt modelId="{E4A9FF75-8C53-C544-88CA-D20060730637}" type="sibTrans" cxnId="{F6FF49A4-2617-244B-861C-D8D1DD3DA2BE}">
      <dgm:prSet/>
      <dgm:spPr/>
    </dgm:pt>
    <dgm:pt modelId="{9C283BCF-9C5B-7F4E-AC3B-B806247D3F25}" type="pres">
      <dgm:prSet presAssocID="{7EE5783B-C9B5-4449-BFAA-0EE3C5149FFB}" presName="Name0" presStyleCnt="0">
        <dgm:presLayoutVars>
          <dgm:dir/>
          <dgm:animLvl val="lvl"/>
          <dgm:resizeHandles val="exact"/>
        </dgm:presLayoutVars>
      </dgm:prSet>
      <dgm:spPr/>
    </dgm:pt>
    <dgm:pt modelId="{62996CC1-292D-9C42-A841-EE31E0BD2537}" type="pres">
      <dgm:prSet presAssocID="{F4BF0981-2927-B943-8462-E308215E136E}" presName="composite" presStyleCnt="0"/>
      <dgm:spPr/>
    </dgm:pt>
    <dgm:pt modelId="{7D539ED2-F2F7-F444-B05A-A8EBBA893929}" type="pres">
      <dgm:prSet presAssocID="{F4BF0981-2927-B943-8462-E308215E136E}" presName="parTx" presStyleLbl="alignNode1" presStyleIdx="0" presStyleCnt="2">
        <dgm:presLayoutVars>
          <dgm:chMax val="0"/>
          <dgm:chPref val="0"/>
          <dgm:bulletEnabled val="1"/>
        </dgm:presLayoutVars>
      </dgm:prSet>
      <dgm:spPr/>
    </dgm:pt>
    <dgm:pt modelId="{D46D57C0-F423-1E42-A689-E867F7F7238C}" type="pres">
      <dgm:prSet presAssocID="{F4BF0981-2927-B943-8462-E308215E136E}" presName="desTx" presStyleLbl="alignAccFollowNode1" presStyleIdx="0" presStyleCnt="2">
        <dgm:presLayoutVars>
          <dgm:bulletEnabled val="1"/>
        </dgm:presLayoutVars>
      </dgm:prSet>
      <dgm:spPr/>
    </dgm:pt>
    <dgm:pt modelId="{E256A444-FBF1-064E-B46E-491EB49D5808}" type="pres">
      <dgm:prSet presAssocID="{7FB4CA34-01A7-AE41-A963-5614E5AA2356}" presName="space" presStyleCnt="0"/>
      <dgm:spPr/>
    </dgm:pt>
    <dgm:pt modelId="{7381A80A-096E-2943-BB45-FD260D603509}" type="pres">
      <dgm:prSet presAssocID="{FCBAA97B-1253-B541-8F23-022B282844F1}" presName="composite" presStyleCnt="0"/>
      <dgm:spPr/>
    </dgm:pt>
    <dgm:pt modelId="{EB51D91A-D0B3-384D-9A1D-7884E246AB2B}" type="pres">
      <dgm:prSet presAssocID="{FCBAA97B-1253-B541-8F23-022B282844F1}" presName="parTx" presStyleLbl="alignNode1" presStyleIdx="1" presStyleCnt="2">
        <dgm:presLayoutVars>
          <dgm:chMax val="0"/>
          <dgm:chPref val="0"/>
          <dgm:bulletEnabled val="1"/>
        </dgm:presLayoutVars>
      </dgm:prSet>
      <dgm:spPr/>
    </dgm:pt>
    <dgm:pt modelId="{255C9CF9-0BDB-0445-A08C-325DF0EC397B}" type="pres">
      <dgm:prSet presAssocID="{FCBAA97B-1253-B541-8F23-022B282844F1}" presName="desTx" presStyleLbl="alignAccFollowNode1" presStyleIdx="1" presStyleCnt="2">
        <dgm:presLayoutVars>
          <dgm:bulletEnabled val="1"/>
        </dgm:presLayoutVars>
      </dgm:prSet>
      <dgm:spPr/>
    </dgm:pt>
  </dgm:ptLst>
  <dgm:cxnLst>
    <dgm:cxn modelId="{597A0A0C-5F8E-9E48-A79B-FC07CD0979C3}" type="presOf" srcId="{B452A995-064E-744E-8883-CEEDEE84410D}" destId="{255C9CF9-0BDB-0445-A08C-325DF0EC397B}" srcOrd="0" destOrd="1" presId="urn:microsoft.com/office/officeart/2005/8/layout/hList1"/>
    <dgm:cxn modelId="{BDD7560E-F993-F042-AC85-CF932F9F7DB1}" type="presOf" srcId="{17A13CEC-D8BA-3C44-89EB-394A23CE33B0}" destId="{255C9CF9-0BDB-0445-A08C-325DF0EC397B}" srcOrd="0" destOrd="0" presId="urn:microsoft.com/office/officeart/2005/8/layout/hList1"/>
    <dgm:cxn modelId="{2360F425-059C-E249-BDE5-D99F6DA06BD8}" srcId="{7EE5783B-C9B5-4449-BFAA-0EE3C5149FFB}" destId="{F4BF0981-2927-B943-8462-E308215E136E}" srcOrd="0" destOrd="0" parTransId="{0679CC4E-BF01-A446-919D-A5E8AF87C65E}" sibTransId="{7FB4CA34-01A7-AE41-A963-5614E5AA2356}"/>
    <dgm:cxn modelId="{31F06B4A-7D6B-B649-BFFB-04DC05FDFFA2}" srcId="{F4BF0981-2927-B943-8462-E308215E136E}" destId="{D30D9335-F737-5549-BFD1-A61C212DBECC}" srcOrd="2" destOrd="0" parTransId="{F393EB55-7387-A443-A7D1-481424366034}" sibTransId="{009682C3-E5A9-5F44-920D-27998E016130}"/>
    <dgm:cxn modelId="{7952494F-3500-A94A-AF94-58FCA5BFB886}" type="presOf" srcId="{F4BF0981-2927-B943-8462-E308215E136E}" destId="{7D539ED2-F2F7-F444-B05A-A8EBBA893929}" srcOrd="0" destOrd="0" presId="urn:microsoft.com/office/officeart/2005/8/layout/hList1"/>
    <dgm:cxn modelId="{0A468D50-F625-4B4D-9CD9-D35927C408C1}" srcId="{7EE5783B-C9B5-4449-BFAA-0EE3C5149FFB}" destId="{FCBAA97B-1253-B541-8F23-022B282844F1}" srcOrd="1" destOrd="0" parTransId="{640CB0C6-4540-CA4D-8029-AC360488F10D}" sibTransId="{81C6C061-1A16-E34F-B98D-A9487E72A2BC}"/>
    <dgm:cxn modelId="{5F21FB63-47D0-B343-B5A5-7244EB7B8463}" type="presOf" srcId="{C9C5B04E-61EF-654A-B3B3-B05F88932680}" destId="{D46D57C0-F423-1E42-A689-E867F7F7238C}" srcOrd="0" destOrd="0" presId="urn:microsoft.com/office/officeart/2005/8/layout/hList1"/>
    <dgm:cxn modelId="{B8895E65-47D7-C04C-BA69-820411F24B54}" srcId="{F4BF0981-2927-B943-8462-E308215E136E}" destId="{C9C5B04E-61EF-654A-B3B3-B05F88932680}" srcOrd="0" destOrd="0" parTransId="{D91BD4DE-51F7-8647-A2E4-DA36C83B1074}" sibTransId="{DAB0F18B-AC1A-0540-B3F0-CB4D49076AC1}"/>
    <dgm:cxn modelId="{17C80670-F8E8-AA41-BFDE-9BF729804A7B}" type="presOf" srcId="{49E9F1B4-7D6F-4642-93B8-7665DD8C7DC2}" destId="{255C9CF9-0BDB-0445-A08C-325DF0EC397B}" srcOrd="0" destOrd="2" presId="urn:microsoft.com/office/officeart/2005/8/layout/hList1"/>
    <dgm:cxn modelId="{4D37D371-14F5-1E46-A440-A2C5184F771C}" type="presOf" srcId="{7EE5783B-C9B5-4449-BFAA-0EE3C5149FFB}" destId="{9C283BCF-9C5B-7F4E-AC3B-B806247D3F25}" srcOrd="0" destOrd="0" presId="urn:microsoft.com/office/officeart/2005/8/layout/hList1"/>
    <dgm:cxn modelId="{CE46A078-AE4E-0F47-83E2-55F0C5CA5AE2}" type="presOf" srcId="{97BCE66D-7E6F-AA4B-97B7-5DDFBC99940A}" destId="{D46D57C0-F423-1E42-A689-E867F7F7238C}" srcOrd="0" destOrd="1" presId="urn:microsoft.com/office/officeart/2005/8/layout/hList1"/>
    <dgm:cxn modelId="{C83DB68D-72A2-DD43-8587-ABF6EEDE765F}" srcId="{FCBAA97B-1253-B541-8F23-022B282844F1}" destId="{B452A995-064E-744E-8883-CEEDEE84410D}" srcOrd="1" destOrd="0" parTransId="{52FF067F-F86A-2D4B-A6B5-328CB8253717}" sibTransId="{1B65492B-94D8-AC4F-84A4-69F76B07DB86}"/>
    <dgm:cxn modelId="{F6FF49A4-2617-244B-861C-D8D1DD3DA2BE}" srcId="{FCBAA97B-1253-B541-8F23-022B282844F1}" destId="{49E9F1B4-7D6F-4642-93B8-7665DD8C7DC2}" srcOrd="2" destOrd="0" parTransId="{FEE82EE9-EA35-834B-8264-1092BC819236}" sibTransId="{E4A9FF75-8C53-C544-88CA-D20060730637}"/>
    <dgm:cxn modelId="{D19B60AE-99DD-DD44-8165-9F63BBF3095D}" type="presOf" srcId="{FCBAA97B-1253-B541-8F23-022B282844F1}" destId="{EB51D91A-D0B3-384D-9A1D-7884E246AB2B}" srcOrd="0" destOrd="0" presId="urn:microsoft.com/office/officeart/2005/8/layout/hList1"/>
    <dgm:cxn modelId="{9A6BB3B1-85CE-A94C-927C-220F1FF16595}" type="presOf" srcId="{D30D9335-F737-5549-BFD1-A61C212DBECC}" destId="{D46D57C0-F423-1E42-A689-E867F7F7238C}" srcOrd="0" destOrd="2" presId="urn:microsoft.com/office/officeart/2005/8/layout/hList1"/>
    <dgm:cxn modelId="{A1649DBF-BD42-7E48-82FF-BA7EDF104042}" srcId="{FCBAA97B-1253-B541-8F23-022B282844F1}" destId="{17A13CEC-D8BA-3C44-89EB-394A23CE33B0}" srcOrd="0" destOrd="0" parTransId="{06784453-D30C-9840-9E00-248C19A7621C}" sibTransId="{941AFEB6-DEDD-C243-B269-BDAE40CBBDDE}"/>
    <dgm:cxn modelId="{571887C2-C798-1842-9984-7FCF1903750D}" srcId="{F4BF0981-2927-B943-8462-E308215E136E}" destId="{97BCE66D-7E6F-AA4B-97B7-5DDFBC99940A}" srcOrd="1" destOrd="0" parTransId="{ED0F53D5-2DF5-7744-97FD-113D88AE12F3}" sibTransId="{0DEBF0BF-8950-0848-8E48-85B9BC1C5F6E}"/>
    <dgm:cxn modelId="{ABC62E68-E9B8-1B4C-B3F8-1143B1F98F85}" type="presParOf" srcId="{9C283BCF-9C5B-7F4E-AC3B-B806247D3F25}" destId="{62996CC1-292D-9C42-A841-EE31E0BD2537}" srcOrd="0" destOrd="0" presId="urn:microsoft.com/office/officeart/2005/8/layout/hList1"/>
    <dgm:cxn modelId="{7D04FD63-C6C9-A149-91BC-EE5142903C60}" type="presParOf" srcId="{62996CC1-292D-9C42-A841-EE31E0BD2537}" destId="{7D539ED2-F2F7-F444-B05A-A8EBBA893929}" srcOrd="0" destOrd="0" presId="urn:microsoft.com/office/officeart/2005/8/layout/hList1"/>
    <dgm:cxn modelId="{BE7DCFB9-D29A-0C49-A3C7-65ECD88017FF}" type="presParOf" srcId="{62996CC1-292D-9C42-A841-EE31E0BD2537}" destId="{D46D57C0-F423-1E42-A689-E867F7F7238C}" srcOrd="1" destOrd="0" presId="urn:microsoft.com/office/officeart/2005/8/layout/hList1"/>
    <dgm:cxn modelId="{BF59799A-4A09-8643-A180-17625FD99579}" type="presParOf" srcId="{9C283BCF-9C5B-7F4E-AC3B-B806247D3F25}" destId="{E256A444-FBF1-064E-B46E-491EB49D5808}" srcOrd="1" destOrd="0" presId="urn:microsoft.com/office/officeart/2005/8/layout/hList1"/>
    <dgm:cxn modelId="{0E9EE665-0511-DD43-9676-FD210ECEB3D4}" type="presParOf" srcId="{9C283BCF-9C5B-7F4E-AC3B-B806247D3F25}" destId="{7381A80A-096E-2943-BB45-FD260D603509}" srcOrd="2" destOrd="0" presId="urn:microsoft.com/office/officeart/2005/8/layout/hList1"/>
    <dgm:cxn modelId="{E4192EED-46E7-ED47-B359-1625AC33D6CC}" type="presParOf" srcId="{7381A80A-096E-2943-BB45-FD260D603509}" destId="{EB51D91A-D0B3-384D-9A1D-7884E246AB2B}" srcOrd="0" destOrd="0" presId="urn:microsoft.com/office/officeart/2005/8/layout/hList1"/>
    <dgm:cxn modelId="{87BC9768-F442-E443-8FD0-5FC08A0DAAE6}" type="presParOf" srcId="{7381A80A-096E-2943-BB45-FD260D603509}" destId="{255C9CF9-0BDB-0445-A08C-325DF0EC397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2BEECA-D6E7-8846-9072-CC4793349A53}"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US"/>
        </a:p>
      </dgm:t>
    </dgm:pt>
    <dgm:pt modelId="{08186C96-9244-1749-8846-90C9F2A45CDA}">
      <dgm:prSet phldrT="[Text]"/>
      <dgm:spPr/>
      <dgm:t>
        <a:bodyPr/>
        <a:lstStyle/>
        <a:p>
          <a:r>
            <a:rPr lang="en-US" dirty="0"/>
            <a:t>Agile</a:t>
          </a:r>
        </a:p>
      </dgm:t>
    </dgm:pt>
    <dgm:pt modelId="{263E0692-0867-A84F-8565-ECE776E77A6A}" type="parTrans" cxnId="{B1B51BD7-220C-5F46-83A6-BDF04986C901}">
      <dgm:prSet/>
      <dgm:spPr/>
      <dgm:t>
        <a:bodyPr/>
        <a:lstStyle/>
        <a:p>
          <a:endParaRPr lang="en-US"/>
        </a:p>
      </dgm:t>
    </dgm:pt>
    <dgm:pt modelId="{8C2F5B66-A836-A24C-85AA-1EF28131E877}" type="sibTrans" cxnId="{B1B51BD7-220C-5F46-83A6-BDF04986C901}">
      <dgm:prSet/>
      <dgm:spPr/>
      <dgm:t>
        <a:bodyPr/>
        <a:lstStyle/>
        <a:p>
          <a:endParaRPr lang="en-US"/>
        </a:p>
      </dgm:t>
    </dgm:pt>
    <dgm:pt modelId="{B1B3BEB7-9281-184F-B39A-3F986FE4D8B6}">
      <dgm:prSet phldrT="[Text]"/>
      <dgm:spPr/>
      <dgm:t>
        <a:bodyPr/>
        <a:lstStyle/>
        <a:p>
          <a:r>
            <a:rPr lang="en-US" dirty="0"/>
            <a:t>Requires intense commitment due to shorter duration to deliver small pieces of software</a:t>
          </a:r>
        </a:p>
      </dgm:t>
    </dgm:pt>
    <dgm:pt modelId="{A74A3F6E-5CC9-6946-A7C0-1CE812972315}" type="parTrans" cxnId="{B7B4D2C1-46B9-9F4C-87B3-60530FFA2A5E}">
      <dgm:prSet/>
      <dgm:spPr/>
      <dgm:t>
        <a:bodyPr/>
        <a:lstStyle/>
        <a:p>
          <a:endParaRPr lang="en-US"/>
        </a:p>
      </dgm:t>
    </dgm:pt>
    <dgm:pt modelId="{AAE4A76E-F016-3E41-A298-6A416FFDD994}" type="sibTrans" cxnId="{B7B4D2C1-46B9-9F4C-87B3-60530FFA2A5E}">
      <dgm:prSet/>
      <dgm:spPr/>
      <dgm:t>
        <a:bodyPr/>
        <a:lstStyle/>
        <a:p>
          <a:endParaRPr lang="en-US"/>
        </a:p>
      </dgm:t>
    </dgm:pt>
    <dgm:pt modelId="{643E9B7F-CAF6-D747-A9EC-2C2FCA2D6057}">
      <dgm:prSet phldrT="[Text]"/>
      <dgm:spPr/>
      <dgm:t>
        <a:bodyPr/>
        <a:lstStyle/>
        <a:p>
          <a:r>
            <a:rPr lang="en-US" dirty="0"/>
            <a:t>Possible deliverables will not be completed on time</a:t>
          </a:r>
        </a:p>
      </dgm:t>
    </dgm:pt>
    <dgm:pt modelId="{8916135E-9AE7-B746-967E-4646A7FBEE1E}" type="parTrans" cxnId="{303D6ADF-2337-044E-8F26-16B93D5033DE}">
      <dgm:prSet/>
      <dgm:spPr/>
      <dgm:t>
        <a:bodyPr/>
        <a:lstStyle/>
        <a:p>
          <a:endParaRPr lang="en-US"/>
        </a:p>
      </dgm:t>
    </dgm:pt>
    <dgm:pt modelId="{04A09712-D313-F943-AFD9-56905899C877}" type="sibTrans" cxnId="{303D6ADF-2337-044E-8F26-16B93D5033DE}">
      <dgm:prSet/>
      <dgm:spPr/>
      <dgm:t>
        <a:bodyPr/>
        <a:lstStyle/>
        <a:p>
          <a:endParaRPr lang="en-US"/>
        </a:p>
      </dgm:t>
    </dgm:pt>
    <dgm:pt modelId="{B2DE5CC6-DD61-F946-A252-80C818107F12}">
      <dgm:prSet phldrT="[Text]"/>
      <dgm:spPr/>
      <dgm:t>
        <a:bodyPr/>
        <a:lstStyle/>
        <a:p>
          <a:r>
            <a:rPr lang="en-US" dirty="0"/>
            <a:t>Waterfall</a:t>
          </a:r>
        </a:p>
      </dgm:t>
    </dgm:pt>
    <dgm:pt modelId="{A6F09A07-B65F-9F41-B071-20E8FF54E41F}" type="parTrans" cxnId="{D5FA9757-08BC-564B-B7FB-3DAC8F6B0792}">
      <dgm:prSet/>
      <dgm:spPr/>
      <dgm:t>
        <a:bodyPr/>
        <a:lstStyle/>
        <a:p>
          <a:endParaRPr lang="en-US"/>
        </a:p>
      </dgm:t>
    </dgm:pt>
    <dgm:pt modelId="{F2D78D9B-8CC8-6243-82A8-053779DFB2F1}" type="sibTrans" cxnId="{D5FA9757-08BC-564B-B7FB-3DAC8F6B0792}">
      <dgm:prSet/>
      <dgm:spPr/>
      <dgm:t>
        <a:bodyPr/>
        <a:lstStyle/>
        <a:p>
          <a:endParaRPr lang="en-US"/>
        </a:p>
      </dgm:t>
    </dgm:pt>
    <dgm:pt modelId="{37B61D60-0629-4E42-B045-0CF2BF5E5275}">
      <dgm:prSet phldrT="[Text]"/>
      <dgm:spPr/>
      <dgm:t>
        <a:bodyPr/>
        <a:lstStyle/>
        <a:p>
          <a:r>
            <a:rPr lang="en-US" dirty="0"/>
            <a:t>Typically requires stakeholder sign off before development begins</a:t>
          </a:r>
        </a:p>
      </dgm:t>
    </dgm:pt>
    <dgm:pt modelId="{E7F4FBF9-176A-9141-BC83-DD644929B623}" type="parTrans" cxnId="{FFEF9DBB-7E9C-4644-9BD0-27B84198AB05}">
      <dgm:prSet/>
      <dgm:spPr/>
      <dgm:t>
        <a:bodyPr/>
        <a:lstStyle/>
        <a:p>
          <a:endParaRPr lang="en-US"/>
        </a:p>
      </dgm:t>
    </dgm:pt>
    <dgm:pt modelId="{1DEF23E8-DC5B-EB4F-9948-AB4F557F7EC0}" type="sibTrans" cxnId="{FFEF9DBB-7E9C-4644-9BD0-27B84198AB05}">
      <dgm:prSet/>
      <dgm:spPr/>
      <dgm:t>
        <a:bodyPr/>
        <a:lstStyle/>
        <a:p>
          <a:endParaRPr lang="en-US"/>
        </a:p>
      </dgm:t>
    </dgm:pt>
    <dgm:pt modelId="{192ABEDB-A28E-5E4D-92DC-B6310E9C1D8F}">
      <dgm:prSet phldrT="[Text]"/>
      <dgm:spPr/>
      <dgm:t>
        <a:bodyPr/>
        <a:lstStyle/>
        <a:p>
          <a:r>
            <a:rPr lang="en-US" dirty="0"/>
            <a:t>Require high level of communication</a:t>
          </a:r>
        </a:p>
      </dgm:t>
    </dgm:pt>
    <dgm:pt modelId="{5739EE8D-16E2-F942-B4FE-2260D990F875}" type="parTrans" cxnId="{56BE3FA7-982C-1542-B154-6783765CD743}">
      <dgm:prSet/>
      <dgm:spPr/>
    </dgm:pt>
    <dgm:pt modelId="{648555A5-2F3D-A443-AEBB-02C15717FD1A}" type="sibTrans" cxnId="{56BE3FA7-982C-1542-B154-6783765CD743}">
      <dgm:prSet/>
      <dgm:spPr/>
    </dgm:pt>
    <dgm:pt modelId="{28FFB336-E5FD-D141-84FD-D590D1A7D80C}">
      <dgm:prSet phldrT="[Text]"/>
      <dgm:spPr/>
      <dgm:t>
        <a:bodyPr/>
        <a:lstStyle/>
        <a:p>
          <a:r>
            <a:rPr lang="en-US" dirty="0"/>
            <a:t>Changes can be difficult to make once the elements are in place</a:t>
          </a:r>
        </a:p>
      </dgm:t>
    </dgm:pt>
    <dgm:pt modelId="{AC3FAF1B-BDAC-5849-A022-DBEB5B7DE0E2}" type="parTrans" cxnId="{5BE79C2C-3739-F94A-829B-AB2B08183392}">
      <dgm:prSet/>
      <dgm:spPr/>
    </dgm:pt>
    <dgm:pt modelId="{95232575-7971-6E4D-8E9A-9697F7875C68}" type="sibTrans" cxnId="{5BE79C2C-3739-F94A-829B-AB2B08183392}">
      <dgm:prSet/>
      <dgm:spPr/>
    </dgm:pt>
    <dgm:pt modelId="{2F03C053-8009-4C46-BB65-6332EA697D50}">
      <dgm:prSet phldrT="[Text]"/>
      <dgm:spPr/>
      <dgm:t>
        <a:bodyPr/>
        <a:lstStyle/>
        <a:p>
          <a:r>
            <a:rPr lang="en-US" dirty="0"/>
            <a:t>Not ideal model for a large size project</a:t>
          </a:r>
        </a:p>
      </dgm:t>
    </dgm:pt>
    <dgm:pt modelId="{9959CDCE-83A3-574E-BCA2-DD012EC8CA60}" type="parTrans" cxnId="{83C97A20-AD48-CE4F-ADE6-FE2FBF8E6080}">
      <dgm:prSet/>
      <dgm:spPr/>
    </dgm:pt>
    <dgm:pt modelId="{AEED3EA8-246C-B446-A901-730ED4F3F778}" type="sibTrans" cxnId="{83C97A20-AD48-CE4F-ADE6-FE2FBF8E6080}">
      <dgm:prSet/>
      <dgm:spPr/>
    </dgm:pt>
    <dgm:pt modelId="{4F5C62D4-76AE-A44C-9BED-26A54255DD4D}">
      <dgm:prSet phldrT="[Text]"/>
      <dgm:spPr/>
      <dgm:t>
        <a:bodyPr/>
        <a:lstStyle/>
        <a:p>
          <a:r>
            <a:rPr lang="en-US" dirty="0"/>
            <a:t>Testing tends to be rushed due to the coding process tends to run over</a:t>
          </a:r>
        </a:p>
      </dgm:t>
    </dgm:pt>
    <dgm:pt modelId="{1BEEAA9F-FAC8-8341-931F-4252F55A4E52}" type="parTrans" cxnId="{99B0468C-FF42-844C-94EF-0B2B63212AC5}">
      <dgm:prSet/>
      <dgm:spPr/>
    </dgm:pt>
    <dgm:pt modelId="{4A1A5FEB-A970-5B43-A21C-B72A2ACA8FE3}" type="sibTrans" cxnId="{99B0468C-FF42-844C-94EF-0B2B63212AC5}">
      <dgm:prSet/>
      <dgm:spPr/>
    </dgm:pt>
    <dgm:pt modelId="{ABDBBF6E-ED2C-8043-9DB6-15036DC7F67F}">
      <dgm:prSet phldrT="[Text]"/>
      <dgm:spPr/>
      <dgm:t>
        <a:bodyPr/>
        <a:lstStyle/>
        <a:p>
          <a:r>
            <a:rPr lang="en-US" dirty="0"/>
            <a:t>Project can easily go off track if PM is not clear on intended outcome.  </a:t>
          </a:r>
        </a:p>
      </dgm:t>
    </dgm:pt>
    <dgm:pt modelId="{F6EE4963-2979-9248-A2E8-4B22C413011B}" type="parTrans" cxnId="{A6694DFF-1019-7943-913F-191C4406D550}">
      <dgm:prSet/>
      <dgm:spPr/>
    </dgm:pt>
    <dgm:pt modelId="{DA891452-2AB5-8747-B79C-4090AC177D25}" type="sibTrans" cxnId="{A6694DFF-1019-7943-913F-191C4406D550}">
      <dgm:prSet/>
      <dgm:spPr/>
    </dgm:pt>
    <dgm:pt modelId="{FCB43A1E-D78B-8143-A2E7-C0D466EB1F25}">
      <dgm:prSet phldrT="[Text]"/>
      <dgm:spPr/>
      <dgm:t>
        <a:bodyPr/>
        <a:lstStyle/>
        <a:p>
          <a:r>
            <a:rPr lang="en-US" dirty="0"/>
            <a:t>Less customer involvement </a:t>
          </a:r>
        </a:p>
      </dgm:t>
    </dgm:pt>
    <dgm:pt modelId="{49DBA11E-04C3-CE40-9059-2588F4D34D37}" type="parTrans" cxnId="{E1EF31DE-09C0-5148-B4DD-0CDDEC7E07AE}">
      <dgm:prSet/>
      <dgm:spPr/>
    </dgm:pt>
    <dgm:pt modelId="{DAED30E2-7CFF-EE44-8EF5-5D0385F226B5}" type="sibTrans" cxnId="{E1EF31DE-09C0-5148-B4DD-0CDDEC7E07AE}">
      <dgm:prSet/>
      <dgm:spPr/>
    </dgm:pt>
    <dgm:pt modelId="{6F760490-1E0A-AF4F-9605-8D36FA3E3178}" type="pres">
      <dgm:prSet presAssocID="{BD2BEECA-D6E7-8846-9072-CC4793349A53}" presName="Name0" presStyleCnt="0">
        <dgm:presLayoutVars>
          <dgm:dir/>
          <dgm:animLvl val="lvl"/>
          <dgm:resizeHandles val="exact"/>
        </dgm:presLayoutVars>
      </dgm:prSet>
      <dgm:spPr/>
    </dgm:pt>
    <dgm:pt modelId="{0BC37CE4-1F4C-214F-B457-E2BA28101449}" type="pres">
      <dgm:prSet presAssocID="{08186C96-9244-1749-8846-90C9F2A45CDA}" presName="composite" presStyleCnt="0"/>
      <dgm:spPr/>
    </dgm:pt>
    <dgm:pt modelId="{6F762AA3-525A-7842-BACD-9E182054D555}" type="pres">
      <dgm:prSet presAssocID="{08186C96-9244-1749-8846-90C9F2A45CDA}" presName="parTx" presStyleLbl="alignNode1" presStyleIdx="0" presStyleCnt="2">
        <dgm:presLayoutVars>
          <dgm:chMax val="0"/>
          <dgm:chPref val="0"/>
          <dgm:bulletEnabled val="1"/>
        </dgm:presLayoutVars>
      </dgm:prSet>
      <dgm:spPr/>
    </dgm:pt>
    <dgm:pt modelId="{5F372910-EEB4-624F-8D3A-DDBEA0A8AF22}" type="pres">
      <dgm:prSet presAssocID="{08186C96-9244-1749-8846-90C9F2A45CDA}" presName="desTx" presStyleLbl="alignAccFollowNode1" presStyleIdx="0" presStyleCnt="2">
        <dgm:presLayoutVars>
          <dgm:bulletEnabled val="1"/>
        </dgm:presLayoutVars>
      </dgm:prSet>
      <dgm:spPr/>
    </dgm:pt>
    <dgm:pt modelId="{2CF89258-2D56-734E-A269-24D7972A3AA5}" type="pres">
      <dgm:prSet presAssocID="{8C2F5B66-A836-A24C-85AA-1EF28131E877}" presName="space" presStyleCnt="0"/>
      <dgm:spPr/>
    </dgm:pt>
    <dgm:pt modelId="{79468550-DB0B-224C-AF70-5385F45C4976}" type="pres">
      <dgm:prSet presAssocID="{B2DE5CC6-DD61-F946-A252-80C818107F12}" presName="composite" presStyleCnt="0"/>
      <dgm:spPr/>
    </dgm:pt>
    <dgm:pt modelId="{9864EA8D-1AE0-8C4D-BBB0-4D490D2F4E83}" type="pres">
      <dgm:prSet presAssocID="{B2DE5CC6-DD61-F946-A252-80C818107F12}" presName="parTx" presStyleLbl="alignNode1" presStyleIdx="1" presStyleCnt="2">
        <dgm:presLayoutVars>
          <dgm:chMax val="0"/>
          <dgm:chPref val="0"/>
          <dgm:bulletEnabled val="1"/>
        </dgm:presLayoutVars>
      </dgm:prSet>
      <dgm:spPr/>
    </dgm:pt>
    <dgm:pt modelId="{9F7D1E5C-53F7-6246-81F3-81DAE3F264DF}" type="pres">
      <dgm:prSet presAssocID="{B2DE5CC6-DD61-F946-A252-80C818107F12}" presName="desTx" presStyleLbl="alignAccFollowNode1" presStyleIdx="1" presStyleCnt="2">
        <dgm:presLayoutVars>
          <dgm:bulletEnabled val="1"/>
        </dgm:presLayoutVars>
      </dgm:prSet>
      <dgm:spPr/>
    </dgm:pt>
  </dgm:ptLst>
  <dgm:cxnLst>
    <dgm:cxn modelId="{AD92D40C-57DA-E241-8A8F-D464DB8A300E}" type="presOf" srcId="{B2DE5CC6-DD61-F946-A252-80C818107F12}" destId="{9864EA8D-1AE0-8C4D-BBB0-4D490D2F4E83}" srcOrd="0" destOrd="0" presId="urn:microsoft.com/office/officeart/2005/8/layout/hList1"/>
    <dgm:cxn modelId="{2901E017-F1B4-CF4F-A501-5F0574225DF5}" type="presOf" srcId="{08186C96-9244-1749-8846-90C9F2A45CDA}" destId="{6F762AA3-525A-7842-BACD-9E182054D555}" srcOrd="0" destOrd="0" presId="urn:microsoft.com/office/officeart/2005/8/layout/hList1"/>
    <dgm:cxn modelId="{83C97A20-AD48-CE4F-ADE6-FE2FBF8E6080}" srcId="{B2DE5CC6-DD61-F946-A252-80C818107F12}" destId="{2F03C053-8009-4C46-BB65-6332EA697D50}" srcOrd="3" destOrd="0" parTransId="{9959CDCE-83A3-574E-BCA2-DD012EC8CA60}" sibTransId="{AEED3EA8-246C-B446-A901-730ED4F3F778}"/>
    <dgm:cxn modelId="{5BE79C2C-3739-F94A-829B-AB2B08183392}" srcId="{B2DE5CC6-DD61-F946-A252-80C818107F12}" destId="{28FFB336-E5FD-D141-84FD-D590D1A7D80C}" srcOrd="1" destOrd="0" parTransId="{AC3FAF1B-BDAC-5849-A022-DBEB5B7DE0E2}" sibTransId="{95232575-7971-6E4D-8E9A-9697F7875C68}"/>
    <dgm:cxn modelId="{81961F34-B6CB-2341-A3F1-6C0E63E09597}" type="presOf" srcId="{ABDBBF6E-ED2C-8043-9DB6-15036DC7F67F}" destId="{5F372910-EEB4-624F-8D3A-DDBEA0A8AF22}" srcOrd="0" destOrd="3" presId="urn:microsoft.com/office/officeart/2005/8/layout/hList1"/>
    <dgm:cxn modelId="{4E834A55-AA65-D34B-8663-C76D0981E310}" type="presOf" srcId="{2F03C053-8009-4C46-BB65-6332EA697D50}" destId="{9F7D1E5C-53F7-6246-81F3-81DAE3F264DF}" srcOrd="0" destOrd="3" presId="urn:microsoft.com/office/officeart/2005/8/layout/hList1"/>
    <dgm:cxn modelId="{D5FA9757-08BC-564B-B7FB-3DAC8F6B0792}" srcId="{BD2BEECA-D6E7-8846-9072-CC4793349A53}" destId="{B2DE5CC6-DD61-F946-A252-80C818107F12}" srcOrd="1" destOrd="0" parTransId="{A6F09A07-B65F-9F41-B071-20E8FF54E41F}" sibTransId="{F2D78D9B-8CC8-6243-82A8-053779DFB2F1}"/>
    <dgm:cxn modelId="{43C5CE80-02E1-B048-BFB3-9DE70EA246CE}" type="presOf" srcId="{192ABEDB-A28E-5E4D-92DC-B6310E9C1D8F}" destId="{5F372910-EEB4-624F-8D3A-DDBEA0A8AF22}" srcOrd="0" destOrd="2" presId="urn:microsoft.com/office/officeart/2005/8/layout/hList1"/>
    <dgm:cxn modelId="{43133E8C-7E19-5144-86FA-8C0274B11FCC}" type="presOf" srcId="{28FFB336-E5FD-D141-84FD-D590D1A7D80C}" destId="{9F7D1E5C-53F7-6246-81F3-81DAE3F264DF}" srcOrd="0" destOrd="1" presId="urn:microsoft.com/office/officeart/2005/8/layout/hList1"/>
    <dgm:cxn modelId="{99B0468C-FF42-844C-94EF-0B2B63212AC5}" srcId="{B2DE5CC6-DD61-F946-A252-80C818107F12}" destId="{4F5C62D4-76AE-A44C-9BED-26A54255DD4D}" srcOrd="4" destOrd="0" parTransId="{1BEEAA9F-FAC8-8341-931F-4252F55A4E52}" sibTransId="{4A1A5FEB-A970-5B43-A21C-B72A2ACA8FE3}"/>
    <dgm:cxn modelId="{DD805EA0-450C-9249-8515-1ED0A9AC4457}" type="presOf" srcId="{BD2BEECA-D6E7-8846-9072-CC4793349A53}" destId="{6F760490-1E0A-AF4F-9605-8D36FA3E3178}" srcOrd="0" destOrd="0" presId="urn:microsoft.com/office/officeart/2005/8/layout/hList1"/>
    <dgm:cxn modelId="{56BE3FA7-982C-1542-B154-6783765CD743}" srcId="{08186C96-9244-1749-8846-90C9F2A45CDA}" destId="{192ABEDB-A28E-5E4D-92DC-B6310E9C1D8F}" srcOrd="2" destOrd="0" parTransId="{5739EE8D-16E2-F942-B4FE-2260D990F875}" sibTransId="{648555A5-2F3D-A443-AEBB-02C15717FD1A}"/>
    <dgm:cxn modelId="{9FE4ABB2-9D0D-0547-9286-E30758F62520}" type="presOf" srcId="{FCB43A1E-D78B-8143-A2E7-C0D466EB1F25}" destId="{9F7D1E5C-53F7-6246-81F3-81DAE3F264DF}" srcOrd="0" destOrd="2" presId="urn:microsoft.com/office/officeart/2005/8/layout/hList1"/>
    <dgm:cxn modelId="{FFEF9DBB-7E9C-4644-9BD0-27B84198AB05}" srcId="{B2DE5CC6-DD61-F946-A252-80C818107F12}" destId="{37B61D60-0629-4E42-B045-0CF2BF5E5275}" srcOrd="0" destOrd="0" parTransId="{E7F4FBF9-176A-9141-BC83-DD644929B623}" sibTransId="{1DEF23E8-DC5B-EB4F-9948-AB4F557F7EC0}"/>
    <dgm:cxn modelId="{6F05FBBE-FF29-B546-88D2-DB7904C4CEED}" type="presOf" srcId="{37B61D60-0629-4E42-B045-0CF2BF5E5275}" destId="{9F7D1E5C-53F7-6246-81F3-81DAE3F264DF}" srcOrd="0" destOrd="0" presId="urn:microsoft.com/office/officeart/2005/8/layout/hList1"/>
    <dgm:cxn modelId="{B7B4D2C1-46B9-9F4C-87B3-60530FFA2A5E}" srcId="{08186C96-9244-1749-8846-90C9F2A45CDA}" destId="{B1B3BEB7-9281-184F-B39A-3F986FE4D8B6}" srcOrd="0" destOrd="0" parTransId="{A74A3F6E-5CC9-6946-A7C0-1CE812972315}" sibTransId="{AAE4A76E-F016-3E41-A298-6A416FFDD994}"/>
    <dgm:cxn modelId="{D9AE93C9-D9FC-7F4D-A940-CC4C2EC5BC2B}" type="presOf" srcId="{B1B3BEB7-9281-184F-B39A-3F986FE4D8B6}" destId="{5F372910-EEB4-624F-8D3A-DDBEA0A8AF22}" srcOrd="0" destOrd="0" presId="urn:microsoft.com/office/officeart/2005/8/layout/hList1"/>
    <dgm:cxn modelId="{B1B51BD7-220C-5F46-83A6-BDF04986C901}" srcId="{BD2BEECA-D6E7-8846-9072-CC4793349A53}" destId="{08186C96-9244-1749-8846-90C9F2A45CDA}" srcOrd="0" destOrd="0" parTransId="{263E0692-0867-A84F-8565-ECE776E77A6A}" sibTransId="{8C2F5B66-A836-A24C-85AA-1EF28131E877}"/>
    <dgm:cxn modelId="{05614EDB-6923-6B46-ABC1-E50F8EA6184B}" type="presOf" srcId="{643E9B7F-CAF6-D747-A9EC-2C2FCA2D6057}" destId="{5F372910-EEB4-624F-8D3A-DDBEA0A8AF22}" srcOrd="0" destOrd="1" presId="urn:microsoft.com/office/officeart/2005/8/layout/hList1"/>
    <dgm:cxn modelId="{E1EF31DE-09C0-5148-B4DD-0CDDEC7E07AE}" srcId="{B2DE5CC6-DD61-F946-A252-80C818107F12}" destId="{FCB43A1E-D78B-8143-A2E7-C0D466EB1F25}" srcOrd="2" destOrd="0" parTransId="{49DBA11E-04C3-CE40-9059-2588F4D34D37}" sibTransId="{DAED30E2-7CFF-EE44-8EF5-5D0385F226B5}"/>
    <dgm:cxn modelId="{303D6ADF-2337-044E-8F26-16B93D5033DE}" srcId="{08186C96-9244-1749-8846-90C9F2A45CDA}" destId="{643E9B7F-CAF6-D747-A9EC-2C2FCA2D6057}" srcOrd="1" destOrd="0" parTransId="{8916135E-9AE7-B746-967E-4646A7FBEE1E}" sibTransId="{04A09712-D313-F943-AFD9-56905899C877}"/>
    <dgm:cxn modelId="{A66A60FB-BB1C-F14F-8059-68EF7E3F82AC}" type="presOf" srcId="{4F5C62D4-76AE-A44C-9BED-26A54255DD4D}" destId="{9F7D1E5C-53F7-6246-81F3-81DAE3F264DF}" srcOrd="0" destOrd="4" presId="urn:microsoft.com/office/officeart/2005/8/layout/hList1"/>
    <dgm:cxn modelId="{A6694DFF-1019-7943-913F-191C4406D550}" srcId="{08186C96-9244-1749-8846-90C9F2A45CDA}" destId="{ABDBBF6E-ED2C-8043-9DB6-15036DC7F67F}" srcOrd="3" destOrd="0" parTransId="{F6EE4963-2979-9248-A2E8-4B22C413011B}" sibTransId="{DA891452-2AB5-8747-B79C-4090AC177D25}"/>
    <dgm:cxn modelId="{99E08937-BEAC-2642-95D9-EE35B5071865}" type="presParOf" srcId="{6F760490-1E0A-AF4F-9605-8D36FA3E3178}" destId="{0BC37CE4-1F4C-214F-B457-E2BA28101449}" srcOrd="0" destOrd="0" presId="urn:microsoft.com/office/officeart/2005/8/layout/hList1"/>
    <dgm:cxn modelId="{0F07DEB4-8D18-5C45-8322-B79DBAED5027}" type="presParOf" srcId="{0BC37CE4-1F4C-214F-B457-E2BA28101449}" destId="{6F762AA3-525A-7842-BACD-9E182054D555}" srcOrd="0" destOrd="0" presId="urn:microsoft.com/office/officeart/2005/8/layout/hList1"/>
    <dgm:cxn modelId="{D117E256-0C79-C742-B303-8C94C9794DB4}" type="presParOf" srcId="{0BC37CE4-1F4C-214F-B457-E2BA28101449}" destId="{5F372910-EEB4-624F-8D3A-DDBEA0A8AF22}" srcOrd="1" destOrd="0" presId="urn:microsoft.com/office/officeart/2005/8/layout/hList1"/>
    <dgm:cxn modelId="{7BE55C32-6243-3D47-A485-6DF8056A013E}" type="presParOf" srcId="{6F760490-1E0A-AF4F-9605-8D36FA3E3178}" destId="{2CF89258-2D56-734E-A269-24D7972A3AA5}" srcOrd="1" destOrd="0" presId="urn:microsoft.com/office/officeart/2005/8/layout/hList1"/>
    <dgm:cxn modelId="{5AB75BD5-9E78-DC47-A0DF-4C5CD6BFDBD4}" type="presParOf" srcId="{6F760490-1E0A-AF4F-9605-8D36FA3E3178}" destId="{79468550-DB0B-224C-AF70-5385F45C4976}" srcOrd="2" destOrd="0" presId="urn:microsoft.com/office/officeart/2005/8/layout/hList1"/>
    <dgm:cxn modelId="{BA6848AB-8814-6B42-B543-6B46C5F30982}" type="presParOf" srcId="{79468550-DB0B-224C-AF70-5385F45C4976}" destId="{9864EA8D-1AE0-8C4D-BBB0-4D490D2F4E83}" srcOrd="0" destOrd="0" presId="urn:microsoft.com/office/officeart/2005/8/layout/hList1"/>
    <dgm:cxn modelId="{F6BE96A5-3724-B247-BD6D-E49916192D14}" type="presParOf" srcId="{79468550-DB0B-224C-AF70-5385F45C4976}" destId="{9F7D1E5C-53F7-6246-81F3-81DAE3F264D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A8D53-EC2C-B143-B91D-99FF4E9CCCDA}">
      <dsp:nvSpPr>
        <dsp:cNvPr id="0" name=""/>
        <dsp:cNvSpPr/>
      </dsp:nvSpPr>
      <dsp:spPr>
        <a:xfrm>
          <a:off x="46" y="129568"/>
          <a:ext cx="4487981" cy="720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AGILE</a:t>
          </a:r>
        </a:p>
      </dsp:txBody>
      <dsp:txXfrm>
        <a:off x="46" y="129568"/>
        <a:ext cx="4487981" cy="720000"/>
      </dsp:txXfrm>
    </dsp:sp>
    <dsp:sp modelId="{ED88D235-395A-4B4E-9106-54357320392D}">
      <dsp:nvSpPr>
        <dsp:cNvPr id="0" name=""/>
        <dsp:cNvSpPr/>
      </dsp:nvSpPr>
      <dsp:spPr>
        <a:xfrm>
          <a:off x="46" y="849569"/>
          <a:ext cx="4487981" cy="24705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Features completed iteratively by breaking down the project into deliverable pieces / tasks </a:t>
          </a:r>
        </a:p>
        <a:p>
          <a:pPr marL="228600" lvl="1" indent="-228600" algn="l" defTabSz="1111250">
            <a:lnSpc>
              <a:spcPct val="90000"/>
            </a:lnSpc>
            <a:spcBef>
              <a:spcPct val="0"/>
            </a:spcBef>
            <a:spcAft>
              <a:spcPct val="15000"/>
            </a:spcAft>
            <a:buChar char="•"/>
          </a:pPr>
          <a:r>
            <a:rPr lang="en-US" sz="2500" kern="1200" dirty="0"/>
            <a:t>Most commonly used methodology</a:t>
          </a:r>
        </a:p>
        <a:p>
          <a:pPr marL="228600" lvl="1" indent="-228600" algn="l" defTabSz="1111250">
            <a:lnSpc>
              <a:spcPct val="90000"/>
            </a:lnSpc>
            <a:spcBef>
              <a:spcPct val="0"/>
            </a:spcBef>
            <a:spcAft>
              <a:spcPct val="15000"/>
            </a:spcAft>
            <a:buChar char="•"/>
          </a:pPr>
          <a:endParaRPr lang="en-US" sz="2500" kern="1200" dirty="0"/>
        </a:p>
      </dsp:txBody>
      <dsp:txXfrm>
        <a:off x="46" y="849569"/>
        <a:ext cx="4487981" cy="2470500"/>
      </dsp:txXfrm>
    </dsp:sp>
    <dsp:sp modelId="{85D392CB-1596-5146-AD77-17852BB79B30}">
      <dsp:nvSpPr>
        <dsp:cNvPr id="0" name=""/>
        <dsp:cNvSpPr/>
      </dsp:nvSpPr>
      <dsp:spPr>
        <a:xfrm>
          <a:off x="5116346" y="129568"/>
          <a:ext cx="4487981" cy="720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Waterfall</a:t>
          </a:r>
        </a:p>
      </dsp:txBody>
      <dsp:txXfrm>
        <a:off x="5116346" y="129568"/>
        <a:ext cx="4487981" cy="720000"/>
      </dsp:txXfrm>
    </dsp:sp>
    <dsp:sp modelId="{629C6ADC-F99F-1C47-BB95-A437495D4084}">
      <dsp:nvSpPr>
        <dsp:cNvPr id="0" name=""/>
        <dsp:cNvSpPr/>
      </dsp:nvSpPr>
      <dsp:spPr>
        <a:xfrm>
          <a:off x="5116346" y="849569"/>
          <a:ext cx="4487981" cy="24705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Task or development is completed sequentially order. </a:t>
          </a:r>
        </a:p>
        <a:p>
          <a:pPr marL="228600" lvl="1" indent="-228600" algn="l" defTabSz="1111250">
            <a:lnSpc>
              <a:spcPct val="90000"/>
            </a:lnSpc>
            <a:spcBef>
              <a:spcPct val="0"/>
            </a:spcBef>
            <a:spcAft>
              <a:spcPct val="15000"/>
            </a:spcAft>
            <a:buChar char="•"/>
          </a:pPr>
          <a:r>
            <a:rPr lang="en-US" sz="2500" kern="1200" dirty="0"/>
            <a:t>There are 7 seven phases that make up the SDLC process all phases must be completed in a sequential / waterfall manner. </a:t>
          </a:r>
        </a:p>
      </dsp:txBody>
      <dsp:txXfrm>
        <a:off x="5116346" y="849569"/>
        <a:ext cx="4487981" cy="2470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539ED2-F2F7-F444-B05A-A8EBBA893929}">
      <dsp:nvSpPr>
        <dsp:cNvPr id="0" name=""/>
        <dsp:cNvSpPr/>
      </dsp:nvSpPr>
      <dsp:spPr>
        <a:xfrm>
          <a:off x="46" y="19049"/>
          <a:ext cx="4487981" cy="633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Agile</a:t>
          </a:r>
        </a:p>
      </dsp:txBody>
      <dsp:txXfrm>
        <a:off x="46" y="19049"/>
        <a:ext cx="4487981" cy="633600"/>
      </dsp:txXfrm>
    </dsp:sp>
    <dsp:sp modelId="{D46D57C0-F423-1E42-A689-E867F7F7238C}">
      <dsp:nvSpPr>
        <dsp:cNvPr id="0" name=""/>
        <dsp:cNvSpPr/>
      </dsp:nvSpPr>
      <dsp:spPr>
        <a:xfrm>
          <a:off x="46" y="652649"/>
          <a:ext cx="4487981" cy="277793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Deliver software to stakeholders in a quicker and incremental manner.</a:t>
          </a:r>
        </a:p>
        <a:p>
          <a:pPr marL="228600" lvl="1" indent="-228600" algn="l" defTabSz="977900">
            <a:lnSpc>
              <a:spcPct val="90000"/>
            </a:lnSpc>
            <a:spcBef>
              <a:spcPct val="0"/>
            </a:spcBef>
            <a:spcAft>
              <a:spcPct val="15000"/>
            </a:spcAft>
            <a:buChar char="•"/>
          </a:pPr>
          <a:r>
            <a:rPr lang="en-US" sz="2200" kern="1200" dirty="0"/>
            <a:t>Fast feedback from stakeholders that assures the quality of the development is maintained</a:t>
          </a:r>
        </a:p>
        <a:p>
          <a:pPr marL="228600" lvl="1" indent="-228600" algn="l" defTabSz="977900">
            <a:lnSpc>
              <a:spcPct val="90000"/>
            </a:lnSpc>
            <a:spcBef>
              <a:spcPct val="0"/>
            </a:spcBef>
            <a:spcAft>
              <a:spcPct val="15000"/>
            </a:spcAft>
            <a:buChar char="•"/>
          </a:pPr>
          <a:r>
            <a:rPr lang="en-US" sz="2200" kern="1200" dirty="0"/>
            <a:t>Enhances collaboration and teamwork. </a:t>
          </a:r>
        </a:p>
      </dsp:txBody>
      <dsp:txXfrm>
        <a:off x="46" y="652649"/>
        <a:ext cx="4487981" cy="2777939"/>
      </dsp:txXfrm>
    </dsp:sp>
    <dsp:sp modelId="{EB51D91A-D0B3-384D-9A1D-7884E246AB2B}">
      <dsp:nvSpPr>
        <dsp:cNvPr id="0" name=""/>
        <dsp:cNvSpPr/>
      </dsp:nvSpPr>
      <dsp:spPr>
        <a:xfrm>
          <a:off x="5116346" y="19049"/>
          <a:ext cx="4487981" cy="6336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Waterfall</a:t>
          </a:r>
        </a:p>
      </dsp:txBody>
      <dsp:txXfrm>
        <a:off x="5116346" y="19049"/>
        <a:ext cx="4487981" cy="633600"/>
      </dsp:txXfrm>
    </dsp:sp>
    <dsp:sp modelId="{255C9CF9-0BDB-0445-A08C-325DF0EC397B}">
      <dsp:nvSpPr>
        <dsp:cNvPr id="0" name=""/>
        <dsp:cNvSpPr/>
      </dsp:nvSpPr>
      <dsp:spPr>
        <a:xfrm>
          <a:off x="5116346" y="652649"/>
          <a:ext cx="4487981" cy="277793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t>Clear understanding of project timeline and deliverables. </a:t>
          </a:r>
        </a:p>
        <a:p>
          <a:pPr marL="228600" lvl="1" indent="-228600" algn="l" defTabSz="977900">
            <a:lnSpc>
              <a:spcPct val="90000"/>
            </a:lnSpc>
            <a:spcBef>
              <a:spcPct val="0"/>
            </a:spcBef>
            <a:spcAft>
              <a:spcPct val="15000"/>
            </a:spcAft>
            <a:buChar char="•"/>
          </a:pPr>
          <a:r>
            <a:rPr lang="en-US" sz="2200" kern="1200" dirty="0"/>
            <a:t>Share load by allowing individual teams to focus on other aspects</a:t>
          </a:r>
        </a:p>
        <a:p>
          <a:pPr marL="228600" lvl="1" indent="-228600" algn="l" defTabSz="977900">
            <a:lnSpc>
              <a:spcPct val="90000"/>
            </a:lnSpc>
            <a:spcBef>
              <a:spcPct val="0"/>
            </a:spcBef>
            <a:spcAft>
              <a:spcPct val="15000"/>
            </a:spcAft>
            <a:buChar char="•"/>
          </a:pPr>
          <a:r>
            <a:rPr lang="en-US" sz="2200" kern="1200" dirty="0"/>
            <a:t>Hand off approach for stakeholders</a:t>
          </a:r>
        </a:p>
      </dsp:txBody>
      <dsp:txXfrm>
        <a:off x="5116346" y="652649"/>
        <a:ext cx="4487981" cy="27779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762AA3-525A-7842-BACD-9E182054D555}">
      <dsp:nvSpPr>
        <dsp:cNvPr id="0" name=""/>
        <dsp:cNvSpPr/>
      </dsp:nvSpPr>
      <dsp:spPr>
        <a:xfrm>
          <a:off x="46" y="16281"/>
          <a:ext cx="4487981" cy="57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Agile</a:t>
          </a:r>
        </a:p>
      </dsp:txBody>
      <dsp:txXfrm>
        <a:off x="46" y="16281"/>
        <a:ext cx="4487981" cy="576000"/>
      </dsp:txXfrm>
    </dsp:sp>
    <dsp:sp modelId="{5F372910-EEB4-624F-8D3A-DDBEA0A8AF22}">
      <dsp:nvSpPr>
        <dsp:cNvPr id="0" name=""/>
        <dsp:cNvSpPr/>
      </dsp:nvSpPr>
      <dsp:spPr>
        <a:xfrm>
          <a:off x="46" y="592281"/>
          <a:ext cx="4487981" cy="284107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Requires intense commitment due to shorter duration to deliver small pieces of software</a:t>
          </a:r>
        </a:p>
        <a:p>
          <a:pPr marL="228600" lvl="1" indent="-228600" algn="l" defTabSz="889000">
            <a:lnSpc>
              <a:spcPct val="90000"/>
            </a:lnSpc>
            <a:spcBef>
              <a:spcPct val="0"/>
            </a:spcBef>
            <a:spcAft>
              <a:spcPct val="15000"/>
            </a:spcAft>
            <a:buChar char="•"/>
          </a:pPr>
          <a:r>
            <a:rPr lang="en-US" sz="2000" kern="1200" dirty="0"/>
            <a:t>Possible deliverables will not be completed on time</a:t>
          </a:r>
        </a:p>
        <a:p>
          <a:pPr marL="228600" lvl="1" indent="-228600" algn="l" defTabSz="889000">
            <a:lnSpc>
              <a:spcPct val="90000"/>
            </a:lnSpc>
            <a:spcBef>
              <a:spcPct val="0"/>
            </a:spcBef>
            <a:spcAft>
              <a:spcPct val="15000"/>
            </a:spcAft>
            <a:buChar char="•"/>
          </a:pPr>
          <a:r>
            <a:rPr lang="en-US" sz="2000" kern="1200" dirty="0"/>
            <a:t>Require high level of communication</a:t>
          </a:r>
        </a:p>
        <a:p>
          <a:pPr marL="228600" lvl="1" indent="-228600" algn="l" defTabSz="889000">
            <a:lnSpc>
              <a:spcPct val="90000"/>
            </a:lnSpc>
            <a:spcBef>
              <a:spcPct val="0"/>
            </a:spcBef>
            <a:spcAft>
              <a:spcPct val="15000"/>
            </a:spcAft>
            <a:buChar char="•"/>
          </a:pPr>
          <a:r>
            <a:rPr lang="en-US" sz="2000" kern="1200" dirty="0"/>
            <a:t>Project can easily go off track if PM is not clear on intended outcome.  </a:t>
          </a:r>
        </a:p>
      </dsp:txBody>
      <dsp:txXfrm>
        <a:off x="46" y="592281"/>
        <a:ext cx="4487981" cy="2841074"/>
      </dsp:txXfrm>
    </dsp:sp>
    <dsp:sp modelId="{9864EA8D-1AE0-8C4D-BBB0-4D490D2F4E83}">
      <dsp:nvSpPr>
        <dsp:cNvPr id="0" name=""/>
        <dsp:cNvSpPr/>
      </dsp:nvSpPr>
      <dsp:spPr>
        <a:xfrm>
          <a:off x="5116346" y="16281"/>
          <a:ext cx="4487981" cy="57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Waterfall</a:t>
          </a:r>
        </a:p>
      </dsp:txBody>
      <dsp:txXfrm>
        <a:off x="5116346" y="16281"/>
        <a:ext cx="4487981" cy="576000"/>
      </dsp:txXfrm>
    </dsp:sp>
    <dsp:sp modelId="{9F7D1E5C-53F7-6246-81F3-81DAE3F264DF}">
      <dsp:nvSpPr>
        <dsp:cNvPr id="0" name=""/>
        <dsp:cNvSpPr/>
      </dsp:nvSpPr>
      <dsp:spPr>
        <a:xfrm>
          <a:off x="5116346" y="592281"/>
          <a:ext cx="4487981" cy="284107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Typically requires stakeholder sign off before development begins</a:t>
          </a:r>
        </a:p>
        <a:p>
          <a:pPr marL="228600" lvl="1" indent="-228600" algn="l" defTabSz="889000">
            <a:lnSpc>
              <a:spcPct val="90000"/>
            </a:lnSpc>
            <a:spcBef>
              <a:spcPct val="0"/>
            </a:spcBef>
            <a:spcAft>
              <a:spcPct val="15000"/>
            </a:spcAft>
            <a:buChar char="•"/>
          </a:pPr>
          <a:r>
            <a:rPr lang="en-US" sz="2000" kern="1200" dirty="0"/>
            <a:t>Changes can be difficult to make once the elements are in place</a:t>
          </a:r>
        </a:p>
        <a:p>
          <a:pPr marL="228600" lvl="1" indent="-228600" algn="l" defTabSz="889000">
            <a:lnSpc>
              <a:spcPct val="90000"/>
            </a:lnSpc>
            <a:spcBef>
              <a:spcPct val="0"/>
            </a:spcBef>
            <a:spcAft>
              <a:spcPct val="15000"/>
            </a:spcAft>
            <a:buChar char="•"/>
          </a:pPr>
          <a:r>
            <a:rPr lang="en-US" sz="2000" kern="1200" dirty="0"/>
            <a:t>Less customer involvement </a:t>
          </a:r>
        </a:p>
        <a:p>
          <a:pPr marL="228600" lvl="1" indent="-228600" algn="l" defTabSz="889000">
            <a:lnSpc>
              <a:spcPct val="90000"/>
            </a:lnSpc>
            <a:spcBef>
              <a:spcPct val="0"/>
            </a:spcBef>
            <a:spcAft>
              <a:spcPct val="15000"/>
            </a:spcAft>
            <a:buChar char="•"/>
          </a:pPr>
          <a:r>
            <a:rPr lang="en-US" sz="2000" kern="1200" dirty="0"/>
            <a:t>Not ideal model for a large size project</a:t>
          </a:r>
        </a:p>
        <a:p>
          <a:pPr marL="228600" lvl="1" indent="-228600" algn="l" defTabSz="889000">
            <a:lnSpc>
              <a:spcPct val="90000"/>
            </a:lnSpc>
            <a:spcBef>
              <a:spcPct val="0"/>
            </a:spcBef>
            <a:spcAft>
              <a:spcPct val="15000"/>
            </a:spcAft>
            <a:buChar char="•"/>
          </a:pPr>
          <a:r>
            <a:rPr lang="en-US" sz="2000" kern="1200" dirty="0"/>
            <a:t>Testing tends to be rushed due to the coding process tends to run over</a:t>
          </a:r>
        </a:p>
      </dsp:txBody>
      <dsp:txXfrm>
        <a:off x="5116346" y="592281"/>
        <a:ext cx="4487981" cy="284107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3/15/21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3/15/21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3/15/21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3/15/21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a:t>3/15/21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3/15/21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3/15/21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3/15/21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3/15/21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3/15/21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a:pPr/>
              <a:t>3/15/21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a:pPr/>
              <a:t>3/15/21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acadamian.com/learn/when-to-use-waterfall-vs-agile/" TargetMode="External"/><Relationship Id="rId2" Type="http://schemas.openxmlformats.org/officeDocument/2006/relationships/hyperlink" Target="https://www.trustradius.com/buyer-blog/difference-between-agile-vs-waterfal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0E06-C9F5-CF46-8076-7D951A41BD05}"/>
              </a:ext>
            </a:extLst>
          </p:cNvPr>
          <p:cNvSpPr>
            <a:spLocks noGrp="1"/>
          </p:cNvSpPr>
          <p:nvPr>
            <p:ph type="ctrTitle"/>
          </p:nvPr>
        </p:nvSpPr>
        <p:spPr/>
        <p:txBody>
          <a:bodyPr/>
          <a:lstStyle/>
          <a:p>
            <a:pPr algn="ctr"/>
            <a:r>
              <a:rPr lang="en-US" dirty="0"/>
              <a:t>Agile  vs waterfall Methodology</a:t>
            </a:r>
          </a:p>
        </p:txBody>
      </p:sp>
      <p:sp>
        <p:nvSpPr>
          <p:cNvPr id="3" name="Subtitle 2">
            <a:extLst>
              <a:ext uri="{FF2B5EF4-FFF2-40B4-BE49-F238E27FC236}">
                <a16:creationId xmlns:a16="http://schemas.microsoft.com/office/drawing/2014/main" id="{81006A41-9767-834B-A279-8FD7A06BA7F6}"/>
              </a:ext>
            </a:extLst>
          </p:cNvPr>
          <p:cNvSpPr>
            <a:spLocks noGrp="1"/>
          </p:cNvSpPr>
          <p:nvPr>
            <p:ph type="subTitle" idx="1"/>
          </p:nvPr>
        </p:nvSpPr>
        <p:spPr>
          <a:xfrm>
            <a:off x="2417780" y="3531204"/>
            <a:ext cx="8637072" cy="1978056"/>
          </a:xfrm>
        </p:spPr>
        <p:txBody>
          <a:bodyPr>
            <a:normAutofit/>
          </a:bodyPr>
          <a:lstStyle/>
          <a:p>
            <a:r>
              <a:rPr lang="en-US" dirty="0"/>
              <a:t>Alexia D.  Diaz</a:t>
            </a:r>
          </a:p>
          <a:p>
            <a:r>
              <a:rPr lang="en-US" dirty="0"/>
              <a:t>Cis245-t302-t801 : Introduction to programming </a:t>
            </a:r>
          </a:p>
          <a:p>
            <a:r>
              <a:rPr lang="en-US" dirty="0"/>
              <a:t>PROFESSOR JORDAN MOLINE</a:t>
            </a:r>
          </a:p>
          <a:p>
            <a:r>
              <a:rPr lang="en-US" dirty="0"/>
              <a:t>MARCH 16, 2021</a:t>
            </a:r>
          </a:p>
          <a:p>
            <a:endParaRPr lang="en-US" dirty="0"/>
          </a:p>
          <a:p>
            <a:endParaRPr lang="en-US" dirty="0"/>
          </a:p>
        </p:txBody>
      </p:sp>
    </p:spTree>
    <p:extLst>
      <p:ext uri="{BB962C8B-B14F-4D97-AF65-F5344CB8AC3E}">
        <p14:creationId xmlns:p14="http://schemas.microsoft.com/office/powerpoint/2010/main" val="4259207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4E6A-6E3A-F541-8AAB-469C074D84D8}"/>
              </a:ext>
            </a:extLst>
          </p:cNvPr>
          <p:cNvSpPr>
            <a:spLocks noGrp="1"/>
          </p:cNvSpPr>
          <p:nvPr>
            <p:ph type="title"/>
          </p:nvPr>
        </p:nvSpPr>
        <p:spPr/>
        <p:txBody>
          <a:bodyPr anchor="ctr"/>
          <a:lstStyle/>
          <a:p>
            <a:pPr algn="ctr"/>
            <a:r>
              <a:rPr lang="en-US" dirty="0"/>
              <a:t>What is a development methodologies and why is this important ?</a:t>
            </a:r>
          </a:p>
        </p:txBody>
      </p:sp>
      <p:sp>
        <p:nvSpPr>
          <p:cNvPr id="3" name="Content Placeholder 2">
            <a:extLst>
              <a:ext uri="{FF2B5EF4-FFF2-40B4-BE49-F238E27FC236}">
                <a16:creationId xmlns:a16="http://schemas.microsoft.com/office/drawing/2014/main" id="{6E396D52-E8B5-F84B-AF63-C11CE2F5666C}"/>
              </a:ext>
            </a:extLst>
          </p:cNvPr>
          <p:cNvSpPr>
            <a:spLocks noGrp="1"/>
          </p:cNvSpPr>
          <p:nvPr>
            <p:ph idx="1"/>
          </p:nvPr>
        </p:nvSpPr>
        <p:spPr/>
        <p:txBody>
          <a:bodyPr/>
          <a:lstStyle/>
          <a:p>
            <a:r>
              <a:rPr lang="en-US" dirty="0"/>
              <a:t>Before starting any type of development project its important to decide which development methodology approach is best for the given project.  A development methodology is an industry standard system that aids in managing the life cycle of a project and how each task of the project will be acted on.  </a:t>
            </a:r>
          </a:p>
          <a:p>
            <a:r>
              <a:rPr lang="en-US" dirty="0"/>
              <a:t>The two most common methodologies used is Agile and Waterfall. </a:t>
            </a:r>
          </a:p>
        </p:txBody>
      </p:sp>
    </p:spTree>
    <p:extLst>
      <p:ext uri="{BB962C8B-B14F-4D97-AF65-F5344CB8AC3E}">
        <p14:creationId xmlns:p14="http://schemas.microsoft.com/office/powerpoint/2010/main" val="427132567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C698-C44E-E043-BED9-491CA64C51F6}"/>
              </a:ext>
            </a:extLst>
          </p:cNvPr>
          <p:cNvSpPr>
            <a:spLocks noGrp="1"/>
          </p:cNvSpPr>
          <p:nvPr>
            <p:ph type="title"/>
          </p:nvPr>
        </p:nvSpPr>
        <p:spPr/>
        <p:txBody>
          <a:bodyPr anchor="ctr"/>
          <a:lstStyle/>
          <a:p>
            <a:pPr algn="ctr"/>
            <a:r>
              <a:rPr lang="en-US" dirty="0"/>
              <a:t>Agile vs Waterfall</a:t>
            </a:r>
            <a:br>
              <a:rPr lang="en-US" dirty="0"/>
            </a:br>
            <a:r>
              <a:rPr lang="en-US" dirty="0"/>
              <a:t>core principles </a:t>
            </a:r>
          </a:p>
        </p:txBody>
      </p:sp>
      <p:graphicFrame>
        <p:nvGraphicFramePr>
          <p:cNvPr id="4" name="Content Placeholder 3">
            <a:extLst>
              <a:ext uri="{FF2B5EF4-FFF2-40B4-BE49-F238E27FC236}">
                <a16:creationId xmlns:a16="http://schemas.microsoft.com/office/drawing/2014/main" id="{192BC119-4321-B346-ABC1-CA14EC2CF141}"/>
              </a:ext>
            </a:extLst>
          </p:cNvPr>
          <p:cNvGraphicFramePr>
            <a:graphicFrameLocks noGrp="1"/>
          </p:cNvGraphicFramePr>
          <p:nvPr>
            <p:ph idx="1"/>
            <p:extLst>
              <p:ext uri="{D42A27DB-BD31-4B8C-83A1-F6EECF244321}">
                <p14:modId xmlns:p14="http://schemas.microsoft.com/office/powerpoint/2010/main" val="986275768"/>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381758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DF62-C7FF-EA43-B265-176F1E3D5530}"/>
              </a:ext>
            </a:extLst>
          </p:cNvPr>
          <p:cNvSpPr>
            <a:spLocks noGrp="1"/>
          </p:cNvSpPr>
          <p:nvPr>
            <p:ph type="title"/>
          </p:nvPr>
        </p:nvSpPr>
        <p:spPr/>
        <p:txBody>
          <a:bodyPr/>
          <a:lstStyle/>
          <a:p>
            <a:pPr algn="ctr"/>
            <a:r>
              <a:rPr lang="en-US" dirty="0"/>
              <a:t>Agile vs waterfall</a:t>
            </a:r>
            <a:br>
              <a:rPr lang="en-US" dirty="0"/>
            </a:br>
            <a:r>
              <a:rPr lang="en-US" dirty="0"/>
              <a:t>benefits</a:t>
            </a:r>
          </a:p>
        </p:txBody>
      </p:sp>
      <p:graphicFrame>
        <p:nvGraphicFramePr>
          <p:cNvPr id="4" name="Content Placeholder 3">
            <a:extLst>
              <a:ext uri="{FF2B5EF4-FFF2-40B4-BE49-F238E27FC236}">
                <a16:creationId xmlns:a16="http://schemas.microsoft.com/office/drawing/2014/main" id="{8B464586-8848-CF4D-9888-2CD24C7D196D}"/>
              </a:ext>
            </a:extLst>
          </p:cNvPr>
          <p:cNvGraphicFramePr>
            <a:graphicFrameLocks noGrp="1"/>
          </p:cNvGraphicFramePr>
          <p:nvPr>
            <p:ph idx="1"/>
            <p:extLst>
              <p:ext uri="{D42A27DB-BD31-4B8C-83A1-F6EECF244321}">
                <p14:modId xmlns:p14="http://schemas.microsoft.com/office/powerpoint/2010/main" val="1760947879"/>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974325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A6F1-4FDF-004F-8D01-C0629070DBD9}"/>
              </a:ext>
            </a:extLst>
          </p:cNvPr>
          <p:cNvSpPr>
            <a:spLocks noGrp="1"/>
          </p:cNvSpPr>
          <p:nvPr>
            <p:ph type="title"/>
          </p:nvPr>
        </p:nvSpPr>
        <p:spPr/>
        <p:txBody>
          <a:bodyPr/>
          <a:lstStyle/>
          <a:p>
            <a:pPr algn="ctr"/>
            <a:r>
              <a:rPr lang="en-US" dirty="0"/>
              <a:t>Agile vs waterfall</a:t>
            </a:r>
            <a:br>
              <a:rPr lang="en-US" dirty="0"/>
            </a:br>
            <a:r>
              <a:rPr lang="en-US" dirty="0"/>
              <a:t>drawbacks</a:t>
            </a:r>
          </a:p>
        </p:txBody>
      </p:sp>
      <p:graphicFrame>
        <p:nvGraphicFramePr>
          <p:cNvPr id="4" name="Content Placeholder 3">
            <a:extLst>
              <a:ext uri="{FF2B5EF4-FFF2-40B4-BE49-F238E27FC236}">
                <a16:creationId xmlns:a16="http://schemas.microsoft.com/office/drawing/2014/main" id="{F0E1036A-FA41-E740-8FD7-E6B3A8D50DEF}"/>
              </a:ext>
            </a:extLst>
          </p:cNvPr>
          <p:cNvGraphicFramePr>
            <a:graphicFrameLocks noGrp="1"/>
          </p:cNvGraphicFramePr>
          <p:nvPr>
            <p:ph idx="1"/>
            <p:extLst>
              <p:ext uri="{D42A27DB-BD31-4B8C-83A1-F6EECF244321}">
                <p14:modId xmlns:p14="http://schemas.microsoft.com/office/powerpoint/2010/main" val="406456621"/>
              </p:ext>
            </p:extLst>
          </p:nvPr>
        </p:nvGraphicFramePr>
        <p:xfrm>
          <a:off x="1450975" y="2016125"/>
          <a:ext cx="96043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238492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A3750-F69A-9F47-ABA4-686B7FD7BB8A}"/>
              </a:ext>
            </a:extLst>
          </p:cNvPr>
          <p:cNvSpPr>
            <a:spLocks noGrp="1"/>
          </p:cNvSpPr>
          <p:nvPr>
            <p:ph type="title"/>
          </p:nvPr>
        </p:nvSpPr>
        <p:spPr/>
        <p:txBody>
          <a:bodyPr/>
          <a:lstStyle/>
          <a:p>
            <a:pPr algn="ctr"/>
            <a:r>
              <a:rPr lang="en-US" dirty="0"/>
              <a:t>Agile vs waterfall </a:t>
            </a:r>
            <a:br>
              <a:rPr lang="en-US" dirty="0"/>
            </a:br>
            <a:r>
              <a:rPr lang="en-US" dirty="0"/>
              <a:t>Which Methodology is better?</a:t>
            </a:r>
          </a:p>
        </p:txBody>
      </p:sp>
      <p:sp>
        <p:nvSpPr>
          <p:cNvPr id="3" name="Content Placeholder 2">
            <a:extLst>
              <a:ext uri="{FF2B5EF4-FFF2-40B4-BE49-F238E27FC236}">
                <a16:creationId xmlns:a16="http://schemas.microsoft.com/office/drawing/2014/main" id="{59467DF6-31C1-1E4C-B85B-C19D9B60484A}"/>
              </a:ext>
            </a:extLst>
          </p:cNvPr>
          <p:cNvSpPr>
            <a:spLocks noGrp="1"/>
          </p:cNvSpPr>
          <p:nvPr>
            <p:ph idx="1"/>
          </p:nvPr>
        </p:nvSpPr>
        <p:spPr/>
        <p:txBody>
          <a:bodyPr/>
          <a:lstStyle/>
          <a:p>
            <a:pPr algn="ctr"/>
            <a:r>
              <a:rPr lang="en-US" dirty="0"/>
              <a:t>Overall both Agile and Waterfall methodologies carry their own benefits and drawbacks. Both systems can be beneficial in project development and both methods should be applied to the appropriate project to achieve the best results. Understanding both methods allow for organizations to reach a larger customer base, increase project success rate and help forecast staffing needs. </a:t>
            </a:r>
          </a:p>
        </p:txBody>
      </p:sp>
    </p:spTree>
    <p:extLst>
      <p:ext uri="{BB962C8B-B14F-4D97-AF65-F5344CB8AC3E}">
        <p14:creationId xmlns:p14="http://schemas.microsoft.com/office/powerpoint/2010/main" val="658388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E830-27D4-A249-8042-08C9B2D0306E}"/>
              </a:ext>
            </a:extLst>
          </p:cNvPr>
          <p:cNvSpPr>
            <a:spLocks noGrp="1"/>
          </p:cNvSpPr>
          <p:nvPr>
            <p:ph type="title"/>
          </p:nvPr>
        </p:nvSpPr>
        <p:spPr/>
        <p:txBody>
          <a:bodyPr/>
          <a:lstStyle/>
          <a:p>
            <a:pPr algn="ctr"/>
            <a:r>
              <a:rPr lang="en-US" dirty="0"/>
              <a:t>Agile vs waterfall</a:t>
            </a:r>
            <a:br>
              <a:rPr lang="en-US" dirty="0"/>
            </a:br>
            <a:r>
              <a:rPr lang="en-US" dirty="0"/>
              <a:t>references </a:t>
            </a:r>
          </a:p>
        </p:txBody>
      </p:sp>
      <p:sp>
        <p:nvSpPr>
          <p:cNvPr id="3" name="Content Placeholder 2">
            <a:extLst>
              <a:ext uri="{FF2B5EF4-FFF2-40B4-BE49-F238E27FC236}">
                <a16:creationId xmlns:a16="http://schemas.microsoft.com/office/drawing/2014/main" id="{CDA37F78-EF1B-BF4E-83C3-441FA1ADBC68}"/>
              </a:ext>
            </a:extLst>
          </p:cNvPr>
          <p:cNvSpPr>
            <a:spLocks noGrp="1"/>
          </p:cNvSpPr>
          <p:nvPr>
            <p:ph idx="1"/>
          </p:nvPr>
        </p:nvSpPr>
        <p:spPr/>
        <p:txBody>
          <a:bodyPr/>
          <a:lstStyle/>
          <a:p>
            <a:r>
              <a:rPr lang="en-US" dirty="0"/>
              <a:t>Nash, B. (Ed.). (2020, April 7). Agile vs Waterfall: Learn the differences in five minutes. Retrieved March 16, 2021, from </a:t>
            </a:r>
            <a:r>
              <a:rPr lang="en-US" dirty="0">
                <a:hlinkClick r:id="rId2">
                  <a:extLst>
                    <a:ext uri="{A12FA001-AC4F-418D-AE19-62706E023703}">
                      <ahyp:hlinkClr xmlns:ahyp="http://schemas.microsoft.com/office/drawing/2018/hyperlinkcolor" val="tx"/>
                    </a:ext>
                  </a:extLst>
                </a:hlinkClick>
              </a:rPr>
              <a:t>https://www.trustradius.com/buyer-blog/difference-between-agile-vs-waterfall</a:t>
            </a:r>
            <a:r>
              <a:rPr lang="en-US" dirty="0"/>
              <a:t>.</a:t>
            </a:r>
          </a:p>
          <a:p>
            <a:r>
              <a:rPr lang="en-US" dirty="0"/>
              <a:t>Parsons, T. (2019, May 17). When to use waterfall vs. agile. Retrieved March 17, 2021, from </a:t>
            </a:r>
            <a:r>
              <a:rPr lang="en-US" dirty="0">
                <a:hlinkClick r:id="rId3">
                  <a:extLst>
                    <a:ext uri="{A12FA001-AC4F-418D-AE19-62706E023703}">
                      <ahyp:hlinkClr xmlns:ahyp="http://schemas.microsoft.com/office/drawing/2018/hyperlinkcolor" val="tx"/>
                    </a:ext>
                  </a:extLst>
                </a:hlinkClick>
              </a:rPr>
              <a:t>https://www.macadamian.com/learn/when-to-use-waterfall-vs-agile/</a:t>
            </a:r>
            <a:r>
              <a:rPr lang="en-US" dirty="0"/>
              <a:t>.</a:t>
            </a:r>
          </a:p>
          <a:p>
            <a:endParaRPr lang="en-US" dirty="0"/>
          </a:p>
          <a:p>
            <a:pPr marL="0" indent="0">
              <a:buNone/>
            </a:pPr>
            <a:endParaRPr lang="en-US" dirty="0"/>
          </a:p>
        </p:txBody>
      </p:sp>
    </p:spTree>
    <p:extLst>
      <p:ext uri="{BB962C8B-B14F-4D97-AF65-F5344CB8AC3E}">
        <p14:creationId xmlns:p14="http://schemas.microsoft.com/office/powerpoint/2010/main" val="2373970"/>
      </p:ext>
    </p:extLst>
  </p:cSld>
  <p:clrMapOvr>
    <a:masterClrMapping/>
  </p:clrMapOvr>
  <p:transition spd="slow">
    <p:wipe/>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8168</TotalTime>
  <Words>457</Words>
  <Application>Microsoft Macintosh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Agile  vs waterfall Methodology</vt:lpstr>
      <vt:lpstr>What is a development methodologies and why is this important ?</vt:lpstr>
      <vt:lpstr>Agile vs Waterfall core principles </vt:lpstr>
      <vt:lpstr>Agile vs waterfall benefits</vt:lpstr>
      <vt:lpstr>Agile vs waterfall drawbacks</vt:lpstr>
      <vt:lpstr>Agile vs waterfall  Which Methodology is better?</vt:lpstr>
      <vt:lpstr>Agile vs waterfall references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vs waterfall</dc:title>
  <dc:creator>Alexia Diaz</dc:creator>
  <cp:lastModifiedBy>Alexia Diaz</cp:lastModifiedBy>
  <cp:revision>17</cp:revision>
  <dcterms:created xsi:type="dcterms:W3CDTF">2021-03-16T03:44:33Z</dcterms:created>
  <dcterms:modified xsi:type="dcterms:W3CDTF">2021-03-21T19:53:17Z</dcterms:modified>
</cp:coreProperties>
</file>