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1"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37"/>
    <p:restoredTop sz="94696"/>
  </p:normalViewPr>
  <p:slideViewPr>
    <p:cSldViewPr snapToGrid="0" snapToObjects="1">
      <p:cViewPr>
        <p:scale>
          <a:sx n="71" d="100"/>
          <a:sy n="71" d="100"/>
        </p:scale>
        <p:origin x="74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9FB5F-351D-A941-941A-5172FA94D4CF}" type="datetimeFigureOut">
              <a:rPr lang="en-US" smtClean="0"/>
              <a:t>3/21/21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4F2B182-498D-C543-B176-581370DCF76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03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9FB5F-351D-A941-941A-5172FA94D4CF}" type="datetimeFigureOut">
              <a:rPr lang="en-US" smtClean="0"/>
              <a:t>3/21/21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2B182-498D-C543-B176-581370DCF76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46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9FB5F-351D-A941-941A-5172FA94D4CF}" type="datetimeFigureOut">
              <a:rPr lang="en-US" smtClean="0"/>
              <a:t>3/21/21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2B182-498D-C543-B176-581370DCF76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9FB5F-351D-A941-941A-5172FA94D4CF}" type="datetimeFigureOut">
              <a:rPr lang="en-US" smtClean="0"/>
              <a:t>3/21/21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2B182-498D-C543-B176-581370DCF76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039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59FB5F-351D-A941-941A-5172FA94D4CF}" type="datetimeFigureOut">
              <a:rPr lang="en-US" smtClean="0"/>
              <a:t>3/21/21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2B182-498D-C543-B176-581370DCF76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7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9FB5F-351D-A941-941A-5172FA94D4CF}" type="datetimeFigureOut">
              <a:rPr lang="en-US" smtClean="0"/>
              <a:t>3/21/21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2B182-498D-C543-B176-581370DCF76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67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9FB5F-351D-A941-941A-5172FA94D4CF}" type="datetimeFigureOut">
              <a:rPr lang="en-US" smtClean="0"/>
              <a:t>3/21/21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2B182-498D-C543-B176-581370DCF76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91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9FB5F-351D-A941-941A-5172FA94D4CF}" type="datetimeFigureOut">
              <a:rPr lang="en-US" smtClean="0"/>
              <a:t>3/21/21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2B182-498D-C543-B176-581370DCF76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30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9FB5F-351D-A941-941A-5172FA94D4CF}" type="datetimeFigureOut">
              <a:rPr lang="en-US" smtClean="0"/>
              <a:t>3/21/21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2B182-498D-C543-B176-581370DCF764}" type="slidenum">
              <a:rPr lang="en-US" smtClean="0"/>
              <a:t>‹#›</a:t>
            </a:fld>
            <a:endParaRPr lang="en-US"/>
          </a:p>
        </p:txBody>
      </p:sp>
    </p:spTree>
    <p:extLst>
      <p:ext uri="{BB962C8B-B14F-4D97-AF65-F5344CB8AC3E}">
        <p14:creationId xmlns:p14="http://schemas.microsoft.com/office/powerpoint/2010/main" val="197042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59FB5F-351D-A941-941A-5172FA94D4CF}" type="datetimeFigureOut">
              <a:rPr lang="en-US" smtClean="0"/>
              <a:t>3/21/21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2B182-498D-C543-B176-581370DCF76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100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59FB5F-351D-A941-941A-5172FA94D4CF}" type="datetimeFigureOut">
              <a:rPr lang="en-US" smtClean="0"/>
              <a:t>3/21/21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4F2B182-498D-C543-B176-581370DCF76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04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759FB5F-351D-A941-941A-5172FA94D4CF}" type="datetimeFigureOut">
              <a:rPr lang="en-US" smtClean="0"/>
              <a:t>3/21/21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F2B182-498D-C543-B176-581370DCF76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3637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B3C4-2FB6-644D-91B3-83AC87447607}"/>
              </a:ext>
            </a:extLst>
          </p:cNvPr>
          <p:cNvSpPr>
            <a:spLocks noGrp="1"/>
          </p:cNvSpPr>
          <p:nvPr>
            <p:ph type="ctrTitle"/>
          </p:nvPr>
        </p:nvSpPr>
        <p:spPr/>
        <p:txBody>
          <a:bodyPr/>
          <a:lstStyle/>
          <a:p>
            <a:r>
              <a:rPr lang="en-US" dirty="0"/>
              <a:t>Data Science </a:t>
            </a:r>
          </a:p>
        </p:txBody>
      </p:sp>
      <p:sp>
        <p:nvSpPr>
          <p:cNvPr id="3" name="Subtitle 2">
            <a:extLst>
              <a:ext uri="{FF2B5EF4-FFF2-40B4-BE49-F238E27FC236}">
                <a16:creationId xmlns:a16="http://schemas.microsoft.com/office/drawing/2014/main" id="{BFBD21EE-1839-F64C-ABDA-8A77B93AAE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49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A867-A194-5941-9771-D53E798979A5}"/>
              </a:ext>
            </a:extLst>
          </p:cNvPr>
          <p:cNvSpPr>
            <a:spLocks noGrp="1"/>
          </p:cNvSpPr>
          <p:nvPr>
            <p:ph type="title"/>
          </p:nvPr>
        </p:nvSpPr>
        <p:spPr/>
        <p:txBody>
          <a:bodyPr/>
          <a:lstStyle/>
          <a:p>
            <a:pPr algn="ctr"/>
            <a:r>
              <a:rPr lang="en-US" dirty="0"/>
              <a:t>Presentation Objectives </a:t>
            </a:r>
          </a:p>
        </p:txBody>
      </p:sp>
      <p:sp>
        <p:nvSpPr>
          <p:cNvPr id="3" name="Content Placeholder 2">
            <a:extLst>
              <a:ext uri="{FF2B5EF4-FFF2-40B4-BE49-F238E27FC236}">
                <a16:creationId xmlns:a16="http://schemas.microsoft.com/office/drawing/2014/main" id="{F1BC7EA6-E33A-114A-8549-ABEB1F76D5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067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C047-2DEF-E54D-B3FF-A85EF1EF8F3C}"/>
              </a:ext>
            </a:extLst>
          </p:cNvPr>
          <p:cNvSpPr>
            <a:spLocks noGrp="1"/>
          </p:cNvSpPr>
          <p:nvPr>
            <p:ph type="title"/>
          </p:nvPr>
        </p:nvSpPr>
        <p:spPr/>
        <p:txBody>
          <a:bodyPr/>
          <a:lstStyle/>
          <a:p>
            <a:pPr algn="ctr"/>
            <a:r>
              <a:rPr lang="en-US" dirty="0"/>
              <a:t>Definition of Data Science</a:t>
            </a:r>
          </a:p>
        </p:txBody>
      </p:sp>
      <p:sp>
        <p:nvSpPr>
          <p:cNvPr id="3" name="Content Placeholder 2">
            <a:extLst>
              <a:ext uri="{FF2B5EF4-FFF2-40B4-BE49-F238E27FC236}">
                <a16:creationId xmlns:a16="http://schemas.microsoft.com/office/drawing/2014/main" id="{3ED577D3-7A00-3E4D-AE8D-C9B3680998F7}"/>
              </a:ext>
            </a:extLst>
          </p:cNvPr>
          <p:cNvSpPr>
            <a:spLocks noGrp="1"/>
          </p:cNvSpPr>
          <p:nvPr>
            <p:ph idx="1"/>
          </p:nvPr>
        </p:nvSpPr>
        <p:spPr/>
        <p:txBody>
          <a:bodyPr anchor="ctr"/>
          <a:lstStyle/>
          <a:p>
            <a:pPr marL="0" indent="0" algn="just">
              <a:buNone/>
            </a:pPr>
            <a:r>
              <a:rPr lang="en-US" dirty="0"/>
              <a:t>Data Science is set of fundamental principles that uses scientific methods, technology algorithms and systems to study data and find innovated solutions to difficult problems. These answers can help companies  enhance their decision making process and steam line marketing. </a:t>
            </a:r>
          </a:p>
          <a:p>
            <a:pPr marL="0" indent="0" algn="ctr">
              <a:buNone/>
            </a:pPr>
            <a:endParaRPr lang="en-US" dirty="0">
              <a:solidFill>
                <a:schemeClr val="bg1"/>
              </a:solidFill>
            </a:endParaRPr>
          </a:p>
        </p:txBody>
      </p:sp>
    </p:spTree>
    <p:extLst>
      <p:ext uri="{BB962C8B-B14F-4D97-AF65-F5344CB8AC3E}">
        <p14:creationId xmlns:p14="http://schemas.microsoft.com/office/powerpoint/2010/main" val="292000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C5F6-51A1-F747-82CF-4AA486061C88}"/>
              </a:ext>
            </a:extLst>
          </p:cNvPr>
          <p:cNvSpPr>
            <a:spLocks noGrp="1"/>
          </p:cNvSpPr>
          <p:nvPr>
            <p:ph type="title"/>
          </p:nvPr>
        </p:nvSpPr>
        <p:spPr/>
        <p:txBody>
          <a:bodyPr/>
          <a:lstStyle/>
          <a:p>
            <a:pPr algn="ctr"/>
            <a:r>
              <a:rPr lang="en-US" dirty="0"/>
              <a:t>Core Areas of Data Science:</a:t>
            </a:r>
            <a:br>
              <a:rPr lang="en-US" dirty="0"/>
            </a:br>
            <a:r>
              <a:rPr lang="en-US" dirty="0"/>
              <a:t>Business Acumen </a:t>
            </a:r>
          </a:p>
        </p:txBody>
      </p:sp>
      <p:sp>
        <p:nvSpPr>
          <p:cNvPr id="3" name="Content Placeholder 2">
            <a:extLst>
              <a:ext uri="{FF2B5EF4-FFF2-40B4-BE49-F238E27FC236}">
                <a16:creationId xmlns:a16="http://schemas.microsoft.com/office/drawing/2014/main" id="{7E5F3950-3A8A-7B4F-908E-9796D419D38E}"/>
              </a:ext>
            </a:extLst>
          </p:cNvPr>
          <p:cNvSpPr>
            <a:spLocks noGrp="1"/>
          </p:cNvSpPr>
          <p:nvPr>
            <p:ph idx="1"/>
          </p:nvPr>
        </p:nvSpPr>
        <p:spPr/>
        <p:txBody>
          <a:bodyPr/>
          <a:lstStyle/>
          <a:p>
            <a:pPr algn="just"/>
            <a:r>
              <a:rPr lang="en-US" dirty="0"/>
              <a:t>Having a strong business knowledge is vital in Data Science. Business knowledge helps data scientists understand the customer and their requirements thus allowing scientist the ability to build appropriate solutions that can deliver tangible value to the customer</a:t>
            </a:r>
            <a:r>
              <a:rPr lang="en-US"/>
              <a:t>. </a:t>
            </a:r>
          </a:p>
          <a:p>
            <a:pPr algn="just"/>
            <a:endParaRPr lang="en-US" dirty="0"/>
          </a:p>
          <a:p>
            <a:endParaRPr lang="en-US" dirty="0">
              <a:solidFill>
                <a:schemeClr val="bg1"/>
              </a:solidFill>
            </a:endParaRPr>
          </a:p>
        </p:txBody>
      </p:sp>
    </p:spTree>
    <p:extLst>
      <p:ext uri="{BB962C8B-B14F-4D97-AF65-F5344CB8AC3E}">
        <p14:creationId xmlns:p14="http://schemas.microsoft.com/office/powerpoint/2010/main" val="306176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B40A-C03C-BC49-9512-3104136C9C44}"/>
              </a:ext>
            </a:extLst>
          </p:cNvPr>
          <p:cNvSpPr>
            <a:spLocks noGrp="1"/>
          </p:cNvSpPr>
          <p:nvPr>
            <p:ph type="title"/>
          </p:nvPr>
        </p:nvSpPr>
        <p:spPr/>
        <p:txBody>
          <a:bodyPr/>
          <a:lstStyle/>
          <a:p>
            <a:pPr algn="ctr"/>
            <a:r>
              <a:rPr lang="en-US" dirty="0"/>
              <a:t>Core Areas of Data Science:</a:t>
            </a:r>
            <a:br>
              <a:rPr lang="en-US" dirty="0"/>
            </a:br>
            <a:r>
              <a:rPr lang="en-US" dirty="0"/>
              <a:t>Mathematics </a:t>
            </a:r>
          </a:p>
        </p:txBody>
      </p:sp>
      <p:sp>
        <p:nvSpPr>
          <p:cNvPr id="3" name="Content Placeholder 2">
            <a:extLst>
              <a:ext uri="{FF2B5EF4-FFF2-40B4-BE49-F238E27FC236}">
                <a16:creationId xmlns:a16="http://schemas.microsoft.com/office/drawing/2014/main" id="{048DF28C-2895-B443-BBC7-3749683C0C80}"/>
              </a:ext>
            </a:extLst>
          </p:cNvPr>
          <p:cNvSpPr>
            <a:spLocks noGrp="1"/>
          </p:cNvSpPr>
          <p:nvPr>
            <p:ph idx="1"/>
          </p:nvPr>
        </p:nvSpPr>
        <p:spPr/>
        <p:txBody>
          <a:bodyPr/>
          <a:lstStyle/>
          <a:p>
            <a:r>
              <a:rPr lang="en-US" dirty="0"/>
              <a:t>Math is a huge part of Data Science and it allows professionals use data and statistics to make meaningful predications by correlating complex trends and finding patterns.</a:t>
            </a:r>
          </a:p>
          <a:p>
            <a:r>
              <a:rPr lang="en-US" dirty="0"/>
              <a:t>Types of Math used in Data Science :</a:t>
            </a:r>
          </a:p>
          <a:p>
            <a:pPr lvl="1" algn="ctr"/>
            <a:r>
              <a:rPr lang="en-US" dirty="0"/>
              <a:t>Bayesian Statistics</a:t>
            </a:r>
          </a:p>
          <a:p>
            <a:pPr lvl="1" algn="ctr"/>
            <a:r>
              <a:rPr lang="en-US" dirty="0"/>
              <a:t>Linear Algebra</a:t>
            </a:r>
          </a:p>
          <a:p>
            <a:pPr lvl="1" algn="ctr"/>
            <a:r>
              <a:rPr lang="en-US" dirty="0"/>
              <a:t>Classical Statistics </a:t>
            </a:r>
          </a:p>
          <a:p>
            <a:pPr algn="ctr"/>
            <a:r>
              <a:rPr lang="en-US" dirty="0"/>
              <a:t>Example of mathematics being used in Data Science</a:t>
            </a:r>
            <a:r>
              <a:rPr lang="en-US" dirty="0">
                <a:solidFill>
                  <a:schemeClr val="bg1"/>
                </a:solidFill>
              </a:rPr>
              <a:t>:</a:t>
            </a:r>
          </a:p>
          <a:p>
            <a:pPr algn="ctr"/>
            <a:endParaRPr lang="en-US" dirty="0">
              <a:solidFill>
                <a:schemeClr val="bg1"/>
              </a:solidFill>
            </a:endParaRPr>
          </a:p>
        </p:txBody>
      </p:sp>
    </p:spTree>
    <p:extLst>
      <p:ext uri="{BB962C8B-B14F-4D97-AF65-F5344CB8AC3E}">
        <p14:creationId xmlns:p14="http://schemas.microsoft.com/office/powerpoint/2010/main" val="278421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CA63-E5B5-E84C-B9C5-106368FACC71}"/>
              </a:ext>
            </a:extLst>
          </p:cNvPr>
          <p:cNvSpPr>
            <a:spLocks noGrp="1"/>
          </p:cNvSpPr>
          <p:nvPr>
            <p:ph type="title"/>
          </p:nvPr>
        </p:nvSpPr>
        <p:spPr/>
        <p:txBody>
          <a:bodyPr/>
          <a:lstStyle/>
          <a:p>
            <a:pPr algn="ctr"/>
            <a:r>
              <a:rPr lang="en-US" dirty="0"/>
              <a:t>Core Areas of Data Science:</a:t>
            </a:r>
            <a:br>
              <a:rPr lang="en-US" dirty="0"/>
            </a:br>
            <a:r>
              <a:rPr lang="en-US" dirty="0"/>
              <a:t>Technology </a:t>
            </a:r>
          </a:p>
        </p:txBody>
      </p:sp>
      <p:sp>
        <p:nvSpPr>
          <p:cNvPr id="3" name="Content Placeholder 2">
            <a:extLst>
              <a:ext uri="{FF2B5EF4-FFF2-40B4-BE49-F238E27FC236}">
                <a16:creationId xmlns:a16="http://schemas.microsoft.com/office/drawing/2014/main" id="{63F52D15-FE16-1447-9AB0-EB031B3FE7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862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B0FC-94C1-A84E-A6E3-CF50C771A9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939027-7FD1-E542-8812-1476B0F995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276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E048-63FE-E047-A884-FF6B816CE8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0445EE-6CA3-2741-A5FD-855433483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75280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{DC72FBE0-2A3D-0144-A1CC-68404CF211FA}tf10001119</Template>
  <TotalTime>323</TotalTime>
  <Words>166</Words>
  <Application>Microsoft Macintosh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Data Science </vt:lpstr>
      <vt:lpstr>Presentation Objectives </vt:lpstr>
      <vt:lpstr>Definition of Data Science</vt:lpstr>
      <vt:lpstr>Core Areas of Data Science: Business Acumen </vt:lpstr>
      <vt:lpstr>Core Areas of Data Science: Mathematics </vt:lpstr>
      <vt:lpstr>Core Areas of Data Science: Technology </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c:title>
  <dc:creator>Alexia Diaz</dc:creator>
  <cp:lastModifiedBy>Alexia Diaz</cp:lastModifiedBy>
  <cp:revision>8</cp:revision>
  <dcterms:created xsi:type="dcterms:W3CDTF">2021-03-21T19:53:12Z</dcterms:created>
  <dcterms:modified xsi:type="dcterms:W3CDTF">2021-03-22T01:16:34Z</dcterms:modified>
</cp:coreProperties>
</file>