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9"/>
            <p14:sldId id="258"/>
            <p14:sldId id="257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720"/>
  </p:normalViewPr>
  <p:slideViewPr>
    <p:cSldViewPr snapToGrid="0">
      <p:cViewPr varScale="1">
        <p:scale>
          <a:sx n="90" d="100"/>
          <a:sy n="90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AADF-9E9F-D946-AF60-4604AC325027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1517-4442-DC41-AE00-02D7A55D9C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3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5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50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blipFill>
                <a:blip r:embed="rId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89371" y="161961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726286" y="209693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114009" y="257425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815603" y="289742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blipFill>
                <a:blip r:embed="rId3"/>
                <a:stretch>
                  <a:fillRect t="-3279" b="-49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125613" y="212581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957417" y="215285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217912" y="292448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3069232" y="296670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5" y="1012501"/>
            <a:ext cx="5328012" cy="3538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023638" y="484849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78BE7-C464-68A2-B459-C0EAF2434F61}"/>
              </a:ext>
            </a:extLst>
          </p:cNvPr>
          <p:cNvCxnSpPr>
            <a:cxnSpLocks/>
          </p:cNvCxnSpPr>
          <p:nvPr/>
        </p:nvCxnSpPr>
        <p:spPr>
          <a:xfrm>
            <a:off x="10371550" y="4080886"/>
            <a:ext cx="0" cy="71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1A3595-2736-7D4F-546B-60751D571C73}"/>
              </a:ext>
            </a:extLst>
          </p:cNvPr>
          <p:cNvSpPr txBox="1"/>
          <p:nvPr/>
        </p:nvSpPr>
        <p:spPr>
          <a:xfrm>
            <a:off x="4780997" y="28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ATAC pseudo bulk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501905" y="313987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ACBEA1-61B0-2332-6B01-6B6F7D7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" y="2160647"/>
            <a:ext cx="2857157" cy="35804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F6EB3C-8685-6D34-D21E-CBEF65948F6E}"/>
              </a:ext>
            </a:extLst>
          </p:cNvPr>
          <p:cNvSpPr txBox="1"/>
          <p:nvPr/>
        </p:nvSpPr>
        <p:spPr>
          <a:xfrm>
            <a:off x="1405749" y="1791315"/>
            <a:ext cx="9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Day8_1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AB9F29-D327-6626-7E80-DEACA0AA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51" y="2089709"/>
            <a:ext cx="2861713" cy="3722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2FEE45-A8A9-8F77-B15F-EF4FA53B03C0}"/>
              </a:ext>
            </a:extLst>
          </p:cNvPr>
          <p:cNvSpPr txBox="1"/>
          <p:nvPr/>
        </p:nvSpPr>
        <p:spPr>
          <a:xfrm>
            <a:off x="7396843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Day20_1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E7F0B-0280-4FEA-8107-1096110F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9" y="2268754"/>
            <a:ext cx="2822871" cy="3506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C8A5EB-20FD-C5AF-AEF0-3D94CCE4DB71}"/>
              </a:ext>
            </a:extLst>
          </p:cNvPr>
          <p:cNvSpPr txBox="1"/>
          <p:nvPr/>
        </p:nvSpPr>
        <p:spPr>
          <a:xfrm>
            <a:off x="10336279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Day22_1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1042C-2D5B-C202-609D-B02867EAE894}"/>
              </a:ext>
            </a:extLst>
          </p:cNvPr>
          <p:cNvSpPr txBox="1"/>
          <p:nvPr/>
        </p:nvSpPr>
        <p:spPr>
          <a:xfrm>
            <a:off x="4171169" y="1669372"/>
            <a:ext cx="16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Day12_1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22085E-B59E-9647-A2AF-BABB16CF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83" y="2160647"/>
            <a:ext cx="3110584" cy="3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548897" y="264195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833354" y="217370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3507039" y="222704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775151" y="250016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806718" y="297679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719589" y="275739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3535859" y="296928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3211276" y="3183882"/>
            <a:ext cx="381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  or max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8248827" y="371205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the N in the sequences? Remove them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383657" y="3176375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sex chromosomes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6CFE-66FF-61D5-8183-800D383F5BD0}"/>
              </a:ext>
            </a:extLst>
          </p:cNvPr>
          <p:cNvSpPr txBox="1"/>
          <p:nvPr/>
        </p:nvSpPr>
        <p:spPr>
          <a:xfrm>
            <a:off x="2692816" y="1651114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genome: hg38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108D-9D56-E958-21AF-232B9AED9D6F}"/>
              </a:ext>
            </a:extLst>
          </p:cNvPr>
          <p:cNvSpPr txBox="1"/>
          <p:nvPr/>
        </p:nvSpPr>
        <p:spPr>
          <a:xfrm>
            <a:off x="4499787" y="285800"/>
            <a:ext cx="28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sequence from peak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6409-1790-3365-4737-C54D331A6D3E}"/>
              </a:ext>
            </a:extLst>
          </p:cNvPr>
          <p:cNvSpPr txBox="1"/>
          <p:nvPr/>
        </p:nvSpPr>
        <p:spPr>
          <a:xfrm>
            <a:off x="532269" y="5108476"/>
            <a:ext cx="56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peaks for sequence + add GC content matched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0741B-6601-B1B6-72A6-0A98D94ACEDF}"/>
              </a:ext>
            </a:extLst>
          </p:cNvPr>
          <p:cNvSpPr txBox="1"/>
          <p:nvPr/>
        </p:nvSpPr>
        <p:spPr>
          <a:xfrm>
            <a:off x="6738306" y="5092009"/>
            <a:ext cx="56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GC matched non-peaks -&gt;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4368-8801-FA5C-AB13-1F7C251270C1}"/>
              </a:ext>
            </a:extLst>
          </p:cNvPr>
          <p:cNvSpPr txBox="1"/>
          <p:nvPr/>
        </p:nvSpPr>
        <p:spPr>
          <a:xfrm>
            <a:off x="4118178" y="409970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Sequence should have fixed length!</a:t>
            </a:r>
          </a:p>
        </p:txBody>
      </p:sp>
    </p:spTree>
    <p:extLst>
      <p:ext uri="{BB962C8B-B14F-4D97-AF65-F5344CB8AC3E}">
        <p14:creationId xmlns:p14="http://schemas.microsoft.com/office/powerpoint/2010/main" val="42856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363408" y="1021027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output BAM file with ATAC fragment of all cells for each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F9305-0FAA-BAC8-FBFA-CF03411C0D93}"/>
              </a:ext>
            </a:extLst>
          </p:cNvPr>
          <p:cNvCxnSpPr>
            <a:cxnSpLocks/>
          </p:cNvCxnSpPr>
          <p:nvPr/>
        </p:nvCxnSpPr>
        <p:spPr>
          <a:xfrm>
            <a:off x="3166332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F4B99-6387-73AC-9868-CBFC1AA74C55}"/>
              </a:ext>
            </a:extLst>
          </p:cNvPr>
          <p:cNvSpPr txBox="1"/>
          <p:nvPr/>
        </p:nvSpPr>
        <p:spPr>
          <a:xfrm>
            <a:off x="3166332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plit BAM by cell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C0591-80E9-5A81-D4C1-1B55618F9B6E}"/>
              </a:ext>
            </a:extLst>
          </p:cNvPr>
          <p:cNvCxnSpPr>
            <a:cxnSpLocks/>
          </p:cNvCxnSpPr>
          <p:nvPr/>
        </p:nvCxnSpPr>
        <p:spPr>
          <a:xfrm>
            <a:off x="4849623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436B5-AC53-1EA2-E191-AE4DAF0874E8}"/>
              </a:ext>
            </a:extLst>
          </p:cNvPr>
          <p:cNvSpPr txBox="1"/>
          <p:nvPr/>
        </p:nvSpPr>
        <p:spPr>
          <a:xfrm>
            <a:off x="4849623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track .</a:t>
            </a:r>
            <a:r>
              <a:rPr lang="en-US" dirty="0" err="1"/>
              <a:t>bw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5007-2E26-7185-C71B-57582F97473F}"/>
              </a:ext>
            </a:extLst>
          </p:cNvPr>
          <p:cNvSpPr txBox="1"/>
          <p:nvPr/>
        </p:nvSpPr>
        <p:spPr>
          <a:xfrm>
            <a:off x="6285885" y="838145"/>
            <a:ext cx="297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Contruct bins of fixed length and compute number of reads in these bins.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A729C-F881-4217-4018-63ADA6D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85" y="1044550"/>
            <a:ext cx="2885162" cy="51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67415-2498-1029-66E2-CF537F5A99D3}"/>
              </a:ext>
            </a:extLst>
          </p:cNvPr>
          <p:cNvSpPr txBox="1"/>
          <p:nvPr/>
        </p:nvSpPr>
        <p:spPr>
          <a:xfrm>
            <a:off x="774516" y="2647574"/>
            <a:ext cx="42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</a:t>
            </a:r>
            <a:r>
              <a:rPr lang="en-GB" dirty="0"/>
              <a:t>s</a:t>
            </a:r>
            <a:r>
              <a:rPr lang="en-DE" dirty="0"/>
              <a:t>e sliding window of 200 bp on .bw to get base resolution ATAC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F1521-2978-556A-C5C2-CDBA4CD3120F}"/>
              </a:ext>
            </a:extLst>
          </p:cNvPr>
          <p:cNvSpPr txBox="1"/>
          <p:nvPr/>
        </p:nvSpPr>
        <p:spPr>
          <a:xfrm>
            <a:off x="9502958" y="1576808"/>
            <a:ext cx="297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Base resolution?</a:t>
            </a:r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BPNet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4B129E-E469-89B3-E57A-3FB7CFDA5308}"/>
              </a:ext>
            </a:extLst>
          </p:cNvPr>
          <p:cNvSpPr txBox="1"/>
          <p:nvPr/>
        </p:nvSpPr>
        <p:spPr>
          <a:xfrm>
            <a:off x="588943" y="4851741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go bigger (</a:t>
            </a:r>
            <a:r>
              <a:rPr lang="en-US" dirty="0" err="1"/>
              <a:t>ie</a:t>
            </a:r>
            <a:r>
              <a:rPr lang="en-US" dirty="0"/>
              <a:t> more parameters) since we need more capacity since modelling all cell types at once? Yes</a:t>
            </a:r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00" y="258586"/>
            <a:ext cx="2788274" cy="18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31B6C-81D8-025E-FC0A-4B8CCCABB82E}"/>
              </a:ext>
            </a:extLst>
          </p:cNvPr>
          <p:cNvSpPr txBox="1"/>
          <p:nvPr/>
        </p:nvSpPr>
        <p:spPr>
          <a:xfrm>
            <a:off x="9047164" y="4773845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handle such large datasets? </a:t>
            </a:r>
          </a:p>
          <a:p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dtype</a:t>
            </a:r>
            <a:r>
              <a:rPr lang="en-US" dirty="0"/>
              <a:t> as efficient as possible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96979-43F0-38CD-B0FC-6E3D50A3610A}"/>
              </a:ext>
            </a:extLst>
          </p:cNvPr>
          <p:cNvSpPr txBox="1"/>
          <p:nvPr/>
        </p:nvSpPr>
        <p:spPr>
          <a:xfrm>
            <a:off x="3530158" y="5010310"/>
            <a:ext cx="209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Train/test split? Keep some chr for testing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F70CF-3BF4-06D5-32D0-94947D221786}"/>
              </a:ext>
            </a:extLst>
          </p:cNvPr>
          <p:cNvSpPr txBox="1"/>
          <p:nvPr/>
        </p:nvSpPr>
        <p:spPr>
          <a:xfrm>
            <a:off x="5841699" y="5092326"/>
            <a:ext cx="278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would you add the metadata? After some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7766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099689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Bias correction</a:t>
            </a:r>
          </a:p>
          <a:p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18" y="1518558"/>
            <a:ext cx="4991140" cy="33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38C15E-6C48-B621-6B29-7C87806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355128"/>
            <a:ext cx="6132534" cy="3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890944" y="716009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 N</a:t>
            </a:r>
          </a:p>
          <a:p>
            <a:r>
              <a:rPr lang="en-DE" dirty="0"/>
              <a:t>-&gt; 1027 sequences with N </a:t>
            </a:r>
          </a:p>
          <a:p>
            <a:r>
              <a:rPr lang="en-DE" dirty="0"/>
              <a:t>-&gt; Not that many </a:t>
            </a:r>
            <a:r>
              <a:rPr lang="en-GB" dirty="0"/>
              <a:t>d</a:t>
            </a:r>
            <a:r>
              <a:rPr lang="en-DE" dirty="0"/>
              <a:t>iscard them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DC60-3DE8-4FF1-FDB2-6B634CFFD890}"/>
              </a:ext>
            </a:extLst>
          </p:cNvPr>
          <p:cNvSpPr txBox="1"/>
          <p:nvPr/>
        </p:nvSpPr>
        <p:spPr>
          <a:xfrm>
            <a:off x="890944" y="2033329"/>
            <a:ext cx="456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939</a:t>
            </a:r>
          </a:p>
          <a:p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EC8C1-315D-EF5B-94CA-3C62167F81C1}"/>
              </a:ext>
            </a:extLst>
          </p:cNvPr>
          <p:cNvSpPr/>
          <p:nvPr/>
        </p:nvSpPr>
        <p:spPr>
          <a:xfrm flipV="1">
            <a:off x="7733453" y="4682482"/>
            <a:ext cx="1633277" cy="14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27088-FC8E-081F-6B73-8C0515670120}"/>
              </a:ext>
            </a:extLst>
          </p:cNvPr>
          <p:cNvSpPr txBox="1"/>
          <p:nvPr/>
        </p:nvSpPr>
        <p:spPr>
          <a:xfrm>
            <a:off x="8206994" y="41076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</a:t>
            </a:r>
            <a:endParaRPr lang="en-DE" dirty="0"/>
          </a:p>
          <a:p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4F15B-5E22-2192-AFD1-52486BC0786F}"/>
              </a:ext>
            </a:extLst>
          </p:cNvPr>
          <p:cNvCxnSpPr/>
          <p:nvPr/>
        </p:nvCxnSpPr>
        <p:spPr>
          <a:xfrm>
            <a:off x="8550091" y="4666825"/>
            <a:ext cx="0" cy="341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B1768-A34F-E3C2-2003-0AB75FF1AA04}"/>
              </a:ext>
            </a:extLst>
          </p:cNvPr>
          <p:cNvCxnSpPr/>
          <p:nvPr/>
        </p:nvCxnSpPr>
        <p:spPr>
          <a:xfrm>
            <a:off x="7427934" y="5008159"/>
            <a:ext cx="2242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A7D73F-5887-AFE8-1AB1-03AE6BB1474E}"/>
              </a:ext>
            </a:extLst>
          </p:cNvPr>
          <p:cNvCxnSpPr/>
          <p:nvPr/>
        </p:nvCxnSpPr>
        <p:spPr>
          <a:xfrm>
            <a:off x="7427934" y="4837492"/>
            <a:ext cx="0" cy="170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181C9-B7AA-F3A3-245C-41E48C0C7F74}"/>
              </a:ext>
            </a:extLst>
          </p:cNvPr>
          <p:cNvCxnSpPr>
            <a:cxnSpLocks/>
          </p:cNvCxnSpPr>
          <p:nvPr/>
        </p:nvCxnSpPr>
        <p:spPr>
          <a:xfrm>
            <a:off x="9670093" y="4753994"/>
            <a:ext cx="0" cy="298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8FAAA-9F97-A6A9-1E68-ABAE77B7E884}"/>
              </a:ext>
            </a:extLst>
          </p:cNvPr>
          <p:cNvSpPr txBox="1"/>
          <p:nvPr/>
        </p:nvSpPr>
        <p:spPr>
          <a:xfrm>
            <a:off x="6732739" y="5278266"/>
            <a:ext cx="456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2114, predict for smaller sequence (1000)</a:t>
            </a:r>
          </a:p>
          <a:p>
            <a:r>
              <a:rPr lang="en-US" dirty="0"/>
              <a:t>-&gt; Should we go bigger 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2F29C-3718-7C40-A8A3-A2BC5D11F8D4}"/>
              </a:ext>
            </a:extLst>
          </p:cNvPr>
          <p:cNvSpPr txBox="1"/>
          <p:nvPr/>
        </p:nvSpPr>
        <p:spPr>
          <a:xfrm>
            <a:off x="7390356" y="333716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</a:t>
            </a:r>
            <a:r>
              <a:rPr lang="en-US" dirty="0"/>
              <a:t>GC content</a:t>
            </a:r>
            <a:endParaRPr lang="en-DE" dirty="0"/>
          </a:p>
          <a:p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A5A8C-9E08-5C86-7EFB-12DDF671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56" y="865549"/>
            <a:ext cx="3606800" cy="261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8C8FD-34AB-6C53-C8F6-FB891DF9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0" y="2780590"/>
            <a:ext cx="4407509" cy="31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Write BPNet architechture</a:t>
            </a:r>
          </a:p>
          <a:p>
            <a:r>
              <a:rPr lang="en-DE" dirty="0"/>
              <a:t>Write model architechture</a:t>
            </a:r>
          </a:p>
          <a:p>
            <a:r>
              <a:rPr lang="en-DE" dirty="0"/>
              <a:t>Write training/testing loop</a:t>
            </a:r>
          </a:p>
          <a:p>
            <a:endParaRPr lang="en-DE" dirty="0"/>
          </a:p>
          <a:p>
            <a:r>
              <a:rPr lang="en-DE" dirty="0"/>
              <a:t>Write function fetching the continous ATAC signal -&gt; sliding window over the sequence</a:t>
            </a:r>
          </a:p>
          <a:p>
            <a:r>
              <a:rPr lang="en-DE" dirty="0"/>
              <a:t>Go back to dataset class</a:t>
            </a:r>
          </a:p>
          <a:p>
            <a:endParaRPr lang="en-DE" dirty="0"/>
          </a:p>
          <a:p>
            <a:r>
              <a:rPr lang="en-DE" dirty="0"/>
              <a:t>Compute coverage/deapth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4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16015</TotalTime>
  <Words>436</Words>
  <Application>Microsoft Macintosh PowerPoint</Application>
  <PresentationFormat>Widescreen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16</cp:revision>
  <dcterms:created xsi:type="dcterms:W3CDTF">2024-04-05T13:41:44Z</dcterms:created>
  <dcterms:modified xsi:type="dcterms:W3CDTF">2024-04-17T14:30:35Z</dcterms:modified>
</cp:coreProperties>
</file>