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6593AB-E98B-1649-93C2-6F6F810A64E5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7306126" y="2841057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126" y="2841057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5006027" y="292342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    G 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290484" y="2455173"/>
            <a:ext cx="15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or each peak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/>
              <p:nvPr/>
            </p:nvSpPr>
            <p:spPr>
              <a:xfrm>
                <a:off x="962116" y="995975"/>
                <a:ext cx="205665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16" y="995975"/>
                <a:ext cx="2056657" cy="732573"/>
              </a:xfrm>
              <a:prstGeom prst="rect">
                <a:avLst/>
              </a:prstGeom>
              <a:blipFill>
                <a:blip r:embed="rId3"/>
                <a:stretch>
                  <a:fillRect t="-1695"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12D4D8-1C34-F95C-C3D5-5058E8C00B61}"/>
              </a:ext>
            </a:extLst>
          </p:cNvPr>
          <p:cNvSpPr txBox="1"/>
          <p:nvPr/>
        </p:nvSpPr>
        <p:spPr>
          <a:xfrm>
            <a:off x="290484" y="118292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peak count x cell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FEFD2-BBF0-3679-1175-D67896D457E0}"/>
              </a:ext>
            </a:extLst>
          </p:cNvPr>
          <p:cNvSpPr txBox="1"/>
          <p:nvPr/>
        </p:nvSpPr>
        <p:spPr>
          <a:xfrm>
            <a:off x="1621223" y="518657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99E1-1D94-1A5E-45CA-2D57D120B050}"/>
              </a:ext>
            </a:extLst>
          </p:cNvPr>
          <p:cNvSpPr txBox="1"/>
          <p:nvPr/>
        </p:nvSpPr>
        <p:spPr>
          <a:xfrm>
            <a:off x="8946" y="995975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Cells from all time points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6D1AE-572C-12C6-9F1A-13A2E0388A45}"/>
              </a:ext>
            </a:extLst>
          </p:cNvPr>
          <p:cNvCxnSpPr>
            <a:cxnSpLocks/>
          </p:cNvCxnSpPr>
          <p:nvPr/>
        </p:nvCxnSpPr>
        <p:spPr>
          <a:xfrm>
            <a:off x="2710540" y="1319140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/>
              <p:nvPr/>
            </p:nvSpPr>
            <p:spPr>
              <a:xfrm>
                <a:off x="4342950" y="991040"/>
                <a:ext cx="205665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50" y="991040"/>
                <a:ext cx="2056657" cy="756426"/>
              </a:xfrm>
              <a:prstGeom prst="rect">
                <a:avLst/>
              </a:prstGeom>
              <a:blipFill>
                <a:blip r:embed="rId4"/>
                <a:stretch>
                  <a:fillRect t="-3333"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4E516B-F0F0-5A63-2C41-F4C6C5F4B048}"/>
              </a:ext>
            </a:extLst>
          </p:cNvPr>
          <p:cNvSpPr txBox="1"/>
          <p:nvPr/>
        </p:nvSpPr>
        <p:spPr>
          <a:xfrm>
            <a:off x="5020550" y="547536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A0982-9F28-A103-956F-1891B3CC56AD}"/>
              </a:ext>
            </a:extLst>
          </p:cNvPr>
          <p:cNvSpPr txBox="1"/>
          <p:nvPr/>
        </p:nvSpPr>
        <p:spPr>
          <a:xfrm>
            <a:off x="2852354" y="574577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by time + cell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DEC7C-5492-C895-2BD4-2D5C1A613629}"/>
              </a:ext>
            </a:extLst>
          </p:cNvPr>
          <p:cNvCxnSpPr>
            <a:cxnSpLocks/>
          </p:cNvCxnSpPr>
          <p:nvPr/>
        </p:nvCxnSpPr>
        <p:spPr>
          <a:xfrm>
            <a:off x="6112849" y="1346201"/>
            <a:ext cx="53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08767-F44B-84B9-6034-F2C89B10614F}"/>
              </a:ext>
            </a:extLst>
          </p:cNvPr>
          <p:cNvSpPr txBox="1"/>
          <p:nvPr/>
        </p:nvSpPr>
        <p:spPr>
          <a:xfrm>
            <a:off x="2964169" y="1388426"/>
            <a:ext cx="15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Normalization to account for cell number 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3E532-96C5-6A1F-94FF-66A2B6CE91D4}"/>
              </a:ext>
            </a:extLst>
          </p:cNvPr>
          <p:cNvSpPr txBox="1"/>
          <p:nvPr/>
        </p:nvSpPr>
        <p:spPr>
          <a:xfrm>
            <a:off x="2964169" y="2508519"/>
            <a:ext cx="24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sequence on reference genome 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8B0D8-1F6B-C0CC-9077-4B982F82644E}"/>
              </a:ext>
            </a:extLst>
          </p:cNvPr>
          <p:cNvSpPr txBox="1"/>
          <p:nvPr/>
        </p:nvSpPr>
        <p:spPr>
          <a:xfrm>
            <a:off x="6232281" y="2781632"/>
            <a:ext cx="24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encode it 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941F9-379C-88A3-BB06-807E3283B9CE}"/>
              </a:ext>
            </a:extLst>
          </p:cNvPr>
          <p:cNvCxnSpPr>
            <a:cxnSpLocks/>
          </p:cNvCxnSpPr>
          <p:nvPr/>
        </p:nvCxnSpPr>
        <p:spPr>
          <a:xfrm>
            <a:off x="6263848" y="3258262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E0A41-93DD-2E64-61C5-2AA4204F3B0A}"/>
              </a:ext>
            </a:extLst>
          </p:cNvPr>
          <p:cNvSpPr txBox="1"/>
          <p:nvPr/>
        </p:nvSpPr>
        <p:spPr>
          <a:xfrm>
            <a:off x="176719" y="3038869"/>
            <a:ext cx="2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 10: 902758- 902820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FAF1-A79A-7C1C-370E-6E30210FF251}"/>
              </a:ext>
            </a:extLst>
          </p:cNvPr>
          <p:cNvCxnSpPr>
            <a:cxnSpLocks/>
          </p:cNvCxnSpPr>
          <p:nvPr/>
        </p:nvCxnSpPr>
        <p:spPr>
          <a:xfrm>
            <a:off x="2992989" y="3250755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C2AB30-6C4E-CF40-4A21-987EDB665495}"/>
              </a:ext>
            </a:extLst>
          </p:cNvPr>
          <p:cNvSpPr txBox="1"/>
          <p:nvPr/>
        </p:nvSpPr>
        <p:spPr>
          <a:xfrm>
            <a:off x="2668406" y="3465352"/>
            <a:ext cx="3818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sequence do we use?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peak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Peak with fixed number bp around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length around center peak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76929-B274-4F5A-2AB0-0B2BAC47985C}"/>
              </a:ext>
            </a:extLst>
          </p:cNvPr>
          <p:cNvSpPr txBox="1"/>
          <p:nvPr/>
        </p:nvSpPr>
        <p:spPr>
          <a:xfrm>
            <a:off x="7705957" y="3993525"/>
            <a:ext cx="3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to do with the N in the sequences?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940911-23A3-1124-C25B-CF078A9E0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126" y="242340"/>
            <a:ext cx="3508889" cy="233020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25E796-9430-BA90-1249-048F50AF6D45}"/>
              </a:ext>
            </a:extLst>
          </p:cNvPr>
          <p:cNvCxnSpPr/>
          <p:nvPr/>
        </p:nvCxnSpPr>
        <p:spPr>
          <a:xfrm>
            <a:off x="9732723" y="2311756"/>
            <a:ext cx="801666" cy="46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43FC52-1879-9EAB-A2E4-DB8BD656A5E2}"/>
              </a:ext>
            </a:extLst>
          </p:cNvPr>
          <p:cNvSpPr txBox="1"/>
          <p:nvPr/>
        </p:nvSpPr>
        <p:spPr>
          <a:xfrm>
            <a:off x="10599835" y="2669537"/>
            <a:ext cx="173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ATAC read count</a:t>
            </a:r>
          </a:p>
          <a:p>
            <a:r>
              <a:rPr lang="en-DE" dirty="0"/>
              <a:t>-&gt; discrete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F3F34-A618-FC78-9807-035D8256E199}"/>
              </a:ext>
            </a:extLst>
          </p:cNvPr>
          <p:cNvSpPr txBox="1"/>
          <p:nvPr/>
        </p:nvSpPr>
        <p:spPr>
          <a:xfrm>
            <a:off x="290484" y="4891654"/>
            <a:ext cx="4082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Exclude sex chromosomes?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Aggregate 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B405B1-70C1-43A7-38FE-57517608F61E}"/>
              </a:ext>
            </a:extLst>
          </p:cNvPr>
          <p:cNvSpPr txBox="1"/>
          <p:nvPr/>
        </p:nvSpPr>
        <p:spPr>
          <a:xfrm>
            <a:off x="4844606" y="4872770"/>
            <a:ext cx="40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Aggregate </a:t>
            </a:r>
            <a:r>
              <a:rPr lang="en-US" dirty="0">
                <a:solidFill>
                  <a:srgbClr val="FF0000"/>
                </a:solidFill>
              </a:rPr>
              <a:t>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363408" y="21115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Get the countinous track with base resolution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8466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156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4</cp:revision>
  <dcterms:created xsi:type="dcterms:W3CDTF">2024-04-05T13:41:44Z</dcterms:created>
  <dcterms:modified xsi:type="dcterms:W3CDTF">2024-04-10T14:47:19Z</dcterms:modified>
</cp:coreProperties>
</file>