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71D8-FE92-B716-EF6F-4C061F1E0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E6D89-207C-4FAD-E3A5-5C38F520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DAAF-4E8A-A378-8E63-ED519806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793D-1077-B0E0-9359-B288373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957A-F5FD-BB94-27F8-D348022C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336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8323-BEA1-A2A7-BBC8-B6611BF1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F289-06DB-E702-A01E-A6FDCED4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A002-1D62-CAF7-56FA-64E368E9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36F-C250-BF5B-B387-FC919D0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15E0-2A84-63F7-1664-E8F6A05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54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8D8C2-F0C2-87DE-7EF7-CD076D4F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AAB6-290F-F943-4DEC-CC92A2EC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AC97-6915-A224-F5F1-7396F08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AF3F-8950-524A-9DB1-F1021657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93A7-62B2-5951-91D5-D5DC98A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ED5D-9AEA-003D-6341-3BADB7BE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04FB-3978-C9CA-C603-0E488A55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8526-69E2-5C1B-FB69-0790628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C74B-A1B0-4C8E-55F9-C87695C8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557A-C4E0-419E-7356-A7BF87A6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98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7BB4-0E03-5E1D-396A-4CF5734D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8206-66A6-93C5-6795-BEDBA786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105B-B184-B4F6-ED6E-D031D9AF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5149-EF8A-9E34-EF63-CB82844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749C-98DC-D3BE-FEF5-B9A3CE9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819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F37-CED2-667F-0413-40ACFF5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691C-BCE7-F85C-1908-B7A27F1ED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71BF4-5CEA-73B7-025E-8BECE29C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D8DC-D960-EF38-57E5-4CEF4C2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D18D-DED1-A29B-F8C1-07C099F0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41F3-4324-F882-8FDC-EEC6C26E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3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924-8E60-078E-57DE-B31E3109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D265-89BD-0F30-A7A1-D460BEB1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F923-0864-89DC-AD7C-0DA38877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4700-6B98-7424-E9BD-8694E473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48B61-D38B-3BA3-EC21-AF6ACD647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EC5E2-F301-268E-0001-0D7C810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0DCE-48CF-33BF-791C-F537163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575B6-9B48-55DB-F904-B9E72A9C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253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6A2B-1F9F-C849-175E-7895EA2C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C0C9-4390-CD9D-32A8-284E0C92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5555-4F33-D55E-4C46-73E57DC9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2D042-3E2F-5FD9-01AF-B3054AEB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2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095E-A8DD-8910-346D-841948F7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990FC-12A4-6A62-07C2-57450062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8BB6-316B-4395-89A0-8BA92F45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6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A6B-CACE-38E5-2373-EF6F6A7F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96AC-349C-7F49-7A5A-8105370F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99DB3-221D-9777-D939-9FB73D5F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2495-CB86-15FE-0C59-ED52F601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6156-A683-E021-8F55-B53201D1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BC67-0DA4-4FE5-44E2-91A7EAA9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3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2FDC-9FA3-0869-D8DC-DF655F1A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C1A48-F1E5-9AEB-57D9-9C5C4CD8E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AAD67-0080-814C-DFA7-A1487F6E8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FDDE-1384-6133-8496-53833F30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9C04-EE04-529F-1227-97119952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DA48-58FA-0842-F3B3-F533D797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5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6845F-188E-27B6-C33A-835618F6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6D3D7-E4E1-1FE0-679C-B666814F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1043-FBA6-3122-04A1-36E6024AE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4046-B6C7-9A84-1F3E-29FAC3A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2084-F211-F493-8DAB-FB906F7F3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5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2B6BEE-E6FC-D2D4-BF43-2C53600568F1}"/>
              </a:ext>
            </a:extLst>
          </p:cNvPr>
          <p:cNvSpPr txBox="1"/>
          <p:nvPr/>
        </p:nvSpPr>
        <p:spPr>
          <a:xfrm>
            <a:off x="1262742" y="468086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Input: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/>
              <p:nvPr/>
            </p:nvSpPr>
            <p:spPr>
              <a:xfrm>
                <a:off x="0" y="1085019"/>
                <a:ext cx="3442949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5019"/>
                <a:ext cx="3442949" cy="963662"/>
              </a:xfrm>
              <a:prstGeom prst="rect">
                <a:avLst/>
              </a:prstGeom>
              <a:blipFill>
                <a:blip r:embed="rId2"/>
                <a:stretch>
                  <a:fillRect t="-1299" b="-649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292E8A-1B44-2320-0E46-C6FB4B0DE597}"/>
              </a:ext>
            </a:extLst>
          </p:cNvPr>
          <p:cNvSpPr txBox="1"/>
          <p:nvPr/>
        </p:nvSpPr>
        <p:spPr>
          <a:xfrm>
            <a:off x="1262742" y="2209196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A     G   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AFB88-7F02-70A3-0E5A-1AE6F1DAAE6E}"/>
              </a:ext>
            </a:extLst>
          </p:cNvPr>
          <p:cNvSpPr txBox="1"/>
          <p:nvPr/>
        </p:nvSpPr>
        <p:spPr>
          <a:xfrm>
            <a:off x="2710540" y="468086"/>
            <a:ext cx="4920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Which input sequence are we interested in?</a:t>
            </a:r>
          </a:p>
          <a:p>
            <a:endParaRPr lang="en-DE" dirty="0"/>
          </a:p>
          <a:p>
            <a:pPr marL="285750" indent="-285750">
              <a:buFont typeface="Wingdings" pitchFamily="2" charset="2"/>
              <a:buChar char="è"/>
            </a:pPr>
            <a:r>
              <a:rPr lang="en-DE" dirty="0"/>
              <a:t>Sequence of ATAC peaks 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DE" dirty="0"/>
              <a:t>Random sequences across genome (will we not learn nothing or noise from those? Should not predict tracks or will learn noise)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DE" dirty="0"/>
              <a:t>Sequence around particular genomic regions</a:t>
            </a:r>
          </a:p>
          <a:p>
            <a:pPr marL="285750" indent="-285750">
              <a:buFont typeface="Wingdings" pitchFamily="2" charset="2"/>
              <a:buChar char="è"/>
            </a:pP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4F46-07D0-B24C-C9F7-8C241D812DAF}"/>
              </a:ext>
            </a:extLst>
          </p:cNvPr>
          <p:cNvSpPr txBox="1"/>
          <p:nvPr/>
        </p:nvSpPr>
        <p:spPr>
          <a:xfrm>
            <a:off x="1262741" y="4450923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CBF26-5EFC-9620-B27F-13D7F1D6BF03}"/>
              </a:ext>
            </a:extLst>
          </p:cNvPr>
          <p:cNvSpPr txBox="1"/>
          <p:nvPr/>
        </p:nvSpPr>
        <p:spPr>
          <a:xfrm>
            <a:off x="2710540" y="4427817"/>
            <a:ext cx="4920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What do we want to predict? </a:t>
            </a:r>
          </a:p>
          <a:p>
            <a:endParaRPr lang="en-DE" dirty="0"/>
          </a:p>
          <a:p>
            <a:pPr marL="285750" indent="-285750">
              <a:buFont typeface="Wingdings" pitchFamily="2" charset="2"/>
              <a:buChar char="è"/>
            </a:pPr>
            <a:r>
              <a:rPr lang="en-DE" dirty="0"/>
              <a:t>Tracks of scATAC 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DE" dirty="0"/>
              <a:t>Accesibible or not (binary)</a:t>
            </a:r>
          </a:p>
          <a:p>
            <a:pPr marL="285750" indent="-285750">
              <a:buFont typeface="Wingdings" pitchFamily="2" charset="2"/>
              <a:buChar char="è"/>
            </a:pP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09CB8-6F4E-051A-3638-9BD08CC0CA96}"/>
              </a:ext>
            </a:extLst>
          </p:cNvPr>
          <p:cNvSpPr txBox="1"/>
          <p:nvPr/>
        </p:nvSpPr>
        <p:spPr>
          <a:xfrm>
            <a:off x="1210928" y="2709813"/>
            <a:ext cx="209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+ Dataset token + cell type token + ?</a:t>
            </a:r>
          </a:p>
        </p:txBody>
      </p:sp>
    </p:spTree>
    <p:extLst>
      <p:ext uri="{BB962C8B-B14F-4D97-AF65-F5344CB8AC3E}">
        <p14:creationId xmlns:p14="http://schemas.microsoft.com/office/powerpoint/2010/main" val="56342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74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Dormann, Alexia</dc:creator>
  <cp:lastModifiedBy>Dormann, Alexia</cp:lastModifiedBy>
  <cp:revision>3</cp:revision>
  <dcterms:created xsi:type="dcterms:W3CDTF">2024-04-05T13:41:44Z</dcterms:created>
  <dcterms:modified xsi:type="dcterms:W3CDTF">2024-04-08T08:50:12Z</dcterms:modified>
</cp:coreProperties>
</file>