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>
        <p:scale>
          <a:sx n="209" d="100"/>
          <a:sy n="209" d="100"/>
        </p:scale>
        <p:origin x="-645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CD9F-FE25-F9D8-CEF1-7B372462E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C3BBE-E3A5-0241-EDD7-8B83D1AC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7CDFC-E58A-50B7-FA2C-A405406D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ED14-4554-871D-71C3-421C53CA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4B30-D086-B8CA-2C49-E32DB0FB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70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2341-F7E6-FE93-A368-E1D5D10E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6E28-AE44-CB98-BC3C-C95392401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8ECF-9A52-1A67-A7D8-C5E2AB26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B43B-A661-1DBF-FC24-A6706D6A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C01E-B5AC-A2B4-542A-D3C777DF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639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419D4-A958-1937-949E-162FC321A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32987-784C-BD80-9463-36E2DEF7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BE88-F530-E8FD-C7BD-259AF373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9857-4866-740C-4AD3-F52C0F34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B16F-FF5C-B3BC-4189-D9C5167D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426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D581-28E8-AA89-15D4-9BB917E8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34BF-3B2F-96F3-B2D9-B273569F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FD05-3158-F1D6-DFC4-1735D04F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8C30-B4D5-36B7-FB2C-078F1B22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5461-1A62-658E-16DF-855EF76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10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C7D5-B023-EC21-67E2-66B4EF5B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566CD-9834-F87A-C1B7-11C1691C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14A6-D638-6BE5-002E-CA569508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907E-B40E-A827-F900-033DE1A4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7C63-A5B3-C918-5550-C0C32A1C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774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B613-A826-4F52-0104-82719F17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72B9-1781-B4A0-2850-BA80CEDB6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DB27A-3829-0F38-91F9-B12281B79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0F60-C0A7-B4AA-89D3-6EA83FBA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26662-DD14-E1D5-A997-71D79D83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34F9-CE4F-CB75-CC3B-5252D286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856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0B48-941B-76A1-F7B8-4200B81B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CD823-D3EC-FEDB-7611-1C5CFA2D4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33FAC-62AF-8009-CB35-DE678812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F415A-F78C-AB79-2AD6-876925792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49FA7-30B0-DCBC-5C10-20D1D84EC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646DA-6ABB-8F94-1259-1F5B586C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29F33-0463-DB53-3893-42CA6E1A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07F70-8B6F-C1E4-92E9-39233CAB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876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0086-A762-C4B6-0DBD-084DB75E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4AF8C-185F-01BB-051B-A68D791A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A6BA6-6703-D355-DA4A-55F3ADEF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47D90-1186-7BA8-0F39-80922DD0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773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BAA3C-2637-0A34-5ED9-8DBBEC2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1F796-8522-5974-57D5-7EACE41E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74D4-1F77-859E-48A9-8355C9C2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928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FF47-2DF7-29B8-E132-30FD462C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98ED-949B-8CE8-7A7D-E0E42F84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B39FF-EDE4-A993-8C89-2248E6ACC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4AE15-FB1B-13D7-D99E-43B4F2D3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95EFF-DCFB-B7E9-2DF6-3B82A1D1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712B-FB98-8010-67B1-2F1BE467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371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8A77-53E7-3CEB-B51A-F2CD1104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6639B-AA29-521B-FC15-84941F4A9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AC41E-F045-AE1F-92BF-E6CDE308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F45F2-86E9-DE36-1384-2C837E27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7847C-F9C4-215C-B702-AE2DC574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F1968-11D8-BB5A-A7C3-BA7A1214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328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62147-B5AE-BB92-AEB2-EDDFE931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2AC8-DE98-DEAF-2E27-3D8CF5D8A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7788-6F50-8AC6-5FAA-9C80FD0D0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BAD5-AED8-D248-8BC1-07199F5955A6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3F51-97B7-6EB8-DAAE-44C6B5501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C037-EF90-8885-FD4A-0570D2E80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8F75B-B5AD-C844-A8F9-B134B1D17E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D1ECAF-6191-25C1-D5A3-37F38704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1219174"/>
            <a:ext cx="11125200" cy="3833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5D5B6-A092-FF4B-F2F9-223A4936D74B}"/>
              </a:ext>
            </a:extLst>
          </p:cNvPr>
          <p:cNvSpPr txBox="1"/>
          <p:nvPr/>
        </p:nvSpPr>
        <p:spPr>
          <a:xfrm>
            <a:off x="7151915" y="519248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Cluster by day, at least replicates are together</a:t>
            </a:r>
          </a:p>
        </p:txBody>
      </p:sp>
    </p:spTree>
    <p:extLst>
      <p:ext uri="{BB962C8B-B14F-4D97-AF65-F5344CB8AC3E}">
        <p14:creationId xmlns:p14="http://schemas.microsoft.com/office/powerpoint/2010/main" val="224184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356D99-1262-860C-85F9-45658394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7" y="88999"/>
            <a:ext cx="7022566" cy="6680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B696AD-8F9A-5C9B-33C7-CBA6BBAE3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889"/>
            <a:ext cx="5794020" cy="36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Dormann, Alexia</dc:creator>
  <cp:lastModifiedBy>Dormann, Alexia</cp:lastModifiedBy>
  <cp:revision>2</cp:revision>
  <dcterms:created xsi:type="dcterms:W3CDTF">2024-04-02T13:54:25Z</dcterms:created>
  <dcterms:modified xsi:type="dcterms:W3CDTF">2024-04-03T09:41:38Z</dcterms:modified>
</cp:coreProperties>
</file>