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ubik Medium"/>
      <p:regular r:id="rId29"/>
      <p:bold r:id="rId30"/>
      <p:italic r:id="rId31"/>
      <p:boldItalic r:id="rId32"/>
    </p:embeddedFont>
    <p:embeddedFont>
      <p:font typeface="Oswald Medium"/>
      <p:regular r:id="rId33"/>
      <p:bold r:id="rId34"/>
    </p:embeddedFont>
    <p:embeddedFont>
      <p:font typeface="Roboto"/>
      <p:regular r:id="rId35"/>
      <p:bold r:id="rId36"/>
      <p:italic r:id="rId37"/>
      <p:boldItalic r:id="rId38"/>
    </p:embeddedFont>
    <p:embeddedFont>
      <p:font typeface="Average"/>
      <p:regular r:id="rId39"/>
    </p:embeddedFont>
    <p:embeddedFont>
      <p:font typeface="Rubik"/>
      <p:regular r:id="rId40"/>
      <p:bold r:id="rId41"/>
      <p:italic r:id="rId42"/>
      <p:boldItalic r:id="rId43"/>
    </p:embeddedFont>
    <p:embeddedFont>
      <p:font typeface="Oswald"/>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regular.fntdata"/><Relationship Id="rId42" Type="http://schemas.openxmlformats.org/officeDocument/2006/relationships/font" Target="fonts/Rubik-italic.fntdata"/><Relationship Id="rId41" Type="http://schemas.openxmlformats.org/officeDocument/2006/relationships/font" Target="fonts/Rubik-bold.fntdata"/><Relationship Id="rId44" Type="http://schemas.openxmlformats.org/officeDocument/2006/relationships/font" Target="fonts/Oswald-regular.fntdata"/><Relationship Id="rId43" Type="http://schemas.openxmlformats.org/officeDocument/2006/relationships/font" Target="fonts/Rubik-boldItalic.fntdata"/><Relationship Id="rId46" Type="http://schemas.openxmlformats.org/officeDocument/2006/relationships/font" Target="fonts/OpenSans-regular.fntdata"/><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ubikMedium-italic.fntdata"/><Relationship Id="rId30" Type="http://schemas.openxmlformats.org/officeDocument/2006/relationships/font" Target="fonts/RubikMedium-bold.fntdata"/><Relationship Id="rId33" Type="http://schemas.openxmlformats.org/officeDocument/2006/relationships/font" Target="fonts/OswaldMedium-regular.fntdata"/><Relationship Id="rId32" Type="http://schemas.openxmlformats.org/officeDocument/2006/relationships/font" Target="fonts/RubikMedium-boldItalic.fntdata"/><Relationship Id="rId35" Type="http://schemas.openxmlformats.org/officeDocument/2006/relationships/font" Target="fonts/Roboto-regular.fntdata"/><Relationship Id="rId34" Type="http://schemas.openxmlformats.org/officeDocument/2006/relationships/font" Target="fonts/OswaldMedium-bold.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Average-regular.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RubikMedium-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Whitney - 1 min</a:t>
            </a:r>
            <a:endParaRPr i="1" sz="1400"/>
          </a:p>
          <a:p>
            <a:pPr indent="0" lvl="0" marL="0" rtl="0" algn="l">
              <a:spcBef>
                <a:spcPts val="0"/>
              </a:spcBef>
              <a:spcAft>
                <a:spcPts val="0"/>
              </a:spcAft>
              <a:buNone/>
            </a:pPr>
            <a:r>
              <a:t/>
            </a:r>
            <a:endParaRPr i="1" sz="1400"/>
          </a:p>
          <a:p>
            <a:pPr indent="0" lvl="0" marL="0" rtl="0" algn="l">
              <a:spcBef>
                <a:spcPts val="0"/>
              </a:spcBef>
              <a:spcAft>
                <a:spcPts val="0"/>
              </a:spcAft>
              <a:buNone/>
            </a:pPr>
            <a:r>
              <a:rPr i="1" lang="en" sz="1200"/>
              <a:t>“Hi everyone, my name is Whitney Holt and these are my teammates: Maddie Lee, Alexia Wells, and Leah Ekblad.</a:t>
            </a:r>
            <a:endParaRPr i="1" sz="1200"/>
          </a:p>
          <a:p>
            <a:pPr indent="0" lvl="0" marL="0" rtl="0" algn="l">
              <a:spcBef>
                <a:spcPts val="0"/>
              </a:spcBef>
              <a:spcAft>
                <a:spcPts val="0"/>
              </a:spcAft>
              <a:buNone/>
            </a:pPr>
            <a:r>
              <a:t/>
            </a:r>
            <a:endParaRPr i="1" sz="1200"/>
          </a:p>
          <a:p>
            <a:pPr indent="0" lvl="0" marL="0" rtl="0" algn="l">
              <a:spcBef>
                <a:spcPts val="0"/>
              </a:spcBef>
              <a:spcAft>
                <a:spcPts val="0"/>
              </a:spcAft>
              <a:buNone/>
            </a:pPr>
            <a:r>
              <a:rPr i="1" lang="en" sz="1200"/>
              <a:t>Today, we are excited to speak to you about the possibility of enhancing loan approval processes at </a:t>
            </a:r>
            <a:r>
              <a:rPr b="1" i="1" lang="en" sz="1200"/>
              <a:t>Home Credit</a:t>
            </a:r>
            <a:r>
              <a:rPr i="1" lang="en" sz="1200"/>
              <a:t> through </a:t>
            </a:r>
            <a:r>
              <a:rPr i="1" lang="en" sz="1200"/>
              <a:t>predictive</a:t>
            </a:r>
            <a:r>
              <a:rPr i="1" lang="en" sz="1200"/>
              <a:t> modeling.”</a:t>
            </a:r>
            <a:endParaRPr i="1"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7e22a681c_1_7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17e22a681c_1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Thanks Alexia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that we have a </a:t>
            </a:r>
            <a:r>
              <a:rPr lang="en">
                <a:solidFill>
                  <a:schemeClr val="dk1"/>
                </a:solidFill>
              </a:rPr>
              <a:t>recommendation</a:t>
            </a:r>
            <a:r>
              <a:rPr lang="en">
                <a:solidFill>
                  <a:schemeClr val="dk1"/>
                </a:solidFill>
              </a:rPr>
              <a:t> on how to implement our model, let’s talk about the possible benefits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7e22a681c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17e22a681c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model empowers Home Credit to expand its lending reach by identifying and approving loans for customers who lack traditional credit scores. This not only addresses the significant gap in access to credit but also supports financial inclusion, enabling Home Credit to responsibly grow its customer base by serving underserved markets.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7e22a681c_1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7e22a681c_1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With this model, Home Credit can increase loan approvals while maintaining rigorous risk standards. By unlocking access to untapped markets with high-potential borrowers, the company can drive significant revenue growth. This approach ensures that business expansion aligns with sustainable and responsible lending practices.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7e22a681c_1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7e22a681c_1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Maintaining risk control is central to our approach. The model achieves a strong balance between increasing loan approvals and keeping default rates low. By leveraging predictive insights, Home Credit can identify low-risk borrowers, ensuring that growth is both profitable and sustainable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7e22a681c_1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7e22a681c_1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Implementing this model positions Home Credit as a leader in innovative and inclusive lending. It strengthens the company’s competitive advantage by aligning with fair lending practices and emphasizing customer-first strategies. This approach enhances brand equity and establishes Home Credit as a socially responsible and forward-thinking lender in the market.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I’ll pass it over to </a:t>
            </a:r>
            <a:r>
              <a:rPr b="1" lang="en">
                <a:solidFill>
                  <a:schemeClr val="dk1"/>
                </a:solidFill>
              </a:rPr>
              <a:t>Leah</a:t>
            </a:r>
            <a:r>
              <a:rPr lang="en">
                <a:solidFill>
                  <a:schemeClr val="dk1"/>
                </a:solidFill>
              </a:rPr>
              <a:t>, who will talk about next steps.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770113c5e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770113c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Leah </a:t>
            </a:r>
            <a:r>
              <a:rPr lang="en" sz="1700">
                <a:solidFill>
                  <a:schemeClr val="dk1"/>
                </a:solidFill>
                <a:latin typeface="Oswald"/>
                <a:ea typeface="Oswald"/>
                <a:cs typeface="Oswald"/>
                <a:sym typeface="Oswald"/>
              </a:rPr>
              <a:t>- 1 min</a:t>
            </a:r>
            <a:endParaRPr sz="2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“Thanks Maddie!”</a:t>
            </a:r>
            <a:endParaRPr i="1" sz="1800">
              <a:solidFill>
                <a:schemeClr val="dk1"/>
              </a:solidFill>
            </a:endParaRPr>
          </a:p>
          <a:p>
            <a:pPr indent="0" lvl="0" marL="0" rtl="0" algn="l">
              <a:spcBef>
                <a:spcPts val="0"/>
              </a:spcBef>
              <a:spcAft>
                <a:spcPts val="0"/>
              </a:spcAft>
              <a:buClr>
                <a:schemeClr val="dk1"/>
              </a:buClr>
              <a:buSzPts val="1100"/>
              <a:buFont typeface="Arial"/>
              <a:buNone/>
            </a:pPr>
            <a:r>
              <a:t/>
            </a:r>
            <a:endParaRPr b="1" i="1" sz="1800">
              <a:solidFill>
                <a:schemeClr val="dk1"/>
              </a:solidFill>
            </a:endParaRPr>
          </a:p>
          <a:p>
            <a:pPr indent="0" lvl="0" marL="0" rtl="0" algn="l">
              <a:spcBef>
                <a:spcPts val="0"/>
              </a:spcBef>
              <a:spcAft>
                <a:spcPts val="0"/>
              </a:spcAft>
              <a:buClr>
                <a:schemeClr val="dk1"/>
              </a:buClr>
              <a:buSzPts val="1100"/>
              <a:buFont typeface="Arial"/>
              <a:buNone/>
            </a:pPr>
            <a:r>
              <a:t/>
            </a:r>
            <a:endParaRPr i="1" sz="18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“Looking forward, let’s discuss some </a:t>
            </a:r>
            <a:r>
              <a:rPr b="1" i="1" lang="en" sz="1800">
                <a:solidFill>
                  <a:schemeClr val="dk1"/>
                </a:solidFill>
              </a:rPr>
              <a:t>potential next steps</a:t>
            </a:r>
            <a:r>
              <a:rPr i="1" lang="en" sz="1800">
                <a:solidFill>
                  <a:schemeClr val="dk1"/>
                </a:solidFill>
              </a:rPr>
              <a:t>:</a:t>
            </a:r>
            <a:endParaRPr i="1" sz="1800">
              <a:solidFill>
                <a:schemeClr val="dk1"/>
              </a:solidFill>
            </a:endParaRPr>
          </a:p>
          <a:p>
            <a:pPr indent="0" lvl="0" marL="0" rtl="0" algn="l">
              <a:spcBef>
                <a:spcPts val="0"/>
              </a:spcBef>
              <a:spcAft>
                <a:spcPts val="0"/>
              </a:spcAft>
              <a:buClr>
                <a:schemeClr val="dk1"/>
              </a:buClr>
              <a:buSzPts val="1100"/>
              <a:buFont typeface="Arial"/>
              <a:buNone/>
            </a:pPr>
            <a:r>
              <a:t/>
            </a:r>
            <a:endParaRPr i="1" sz="18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First, the team could </a:t>
            </a:r>
            <a:r>
              <a:rPr b="1" i="1" lang="en" sz="1800">
                <a:solidFill>
                  <a:schemeClr val="dk1"/>
                </a:solidFill>
              </a:rPr>
              <a:t>explore additional features</a:t>
            </a:r>
            <a:r>
              <a:rPr i="1" lang="en" sz="1800">
                <a:solidFill>
                  <a:schemeClr val="dk1"/>
                </a:solidFill>
              </a:rPr>
              <a:t> to include in the model such as </a:t>
            </a:r>
            <a:r>
              <a:rPr b="1" i="1" lang="en" sz="1800">
                <a:solidFill>
                  <a:schemeClr val="dk1"/>
                </a:solidFill>
              </a:rPr>
              <a:t>transaction-level data</a:t>
            </a:r>
            <a:r>
              <a:rPr i="1" lang="en" sz="1800">
                <a:solidFill>
                  <a:schemeClr val="dk1"/>
                </a:solidFill>
              </a:rPr>
              <a:t> or </a:t>
            </a:r>
            <a:r>
              <a:rPr b="1" i="1" lang="en" sz="1800">
                <a:solidFill>
                  <a:schemeClr val="dk1"/>
                </a:solidFill>
              </a:rPr>
              <a:t>social determinants</a:t>
            </a:r>
            <a:r>
              <a:rPr i="1" lang="en" sz="1800">
                <a:solidFill>
                  <a:schemeClr val="dk1"/>
                </a:solidFill>
              </a:rPr>
              <a:t> to further </a:t>
            </a:r>
            <a:r>
              <a:rPr b="1" i="1" lang="en" sz="1800">
                <a:solidFill>
                  <a:schemeClr val="dk1"/>
                </a:solidFill>
              </a:rPr>
              <a:t>refine and improve predictions</a:t>
            </a:r>
            <a:r>
              <a:rPr i="1" lang="en" sz="1800">
                <a:solidFill>
                  <a:schemeClr val="dk1"/>
                </a:solidFill>
              </a:rPr>
              <a:t>.” </a:t>
            </a:r>
            <a:endParaRPr i="1" sz="18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 sz="1200">
                <a:solidFill>
                  <a:schemeClr val="dk1"/>
                </a:solidFill>
              </a:rPr>
              <a:t>Transaction-Level Data:</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Transaction Amounts</a:t>
            </a:r>
            <a:r>
              <a:rPr lang="en">
                <a:solidFill>
                  <a:schemeClr val="dk1"/>
                </a:solidFill>
              </a:rPr>
              <a:t>: The frequency and size of transactions (e.g., daily spending habits, large one-time purchases).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Transaction Categories</a:t>
            </a:r>
            <a:r>
              <a:rPr lang="en">
                <a:solidFill>
                  <a:schemeClr val="dk1"/>
                </a:solidFill>
              </a:rPr>
              <a:t>: Types of purchases (e.g., groceries, entertainment, utilities), which could indicate financial behavior or lifestyle.</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Payment Methods</a:t>
            </a:r>
            <a:r>
              <a:rPr lang="en">
                <a:solidFill>
                  <a:schemeClr val="dk1"/>
                </a:solidFill>
              </a:rPr>
              <a:t>: Whether transactions are made using credit cards, debit cards, or digital wallets, which may reflect financial habits.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Merchant Information</a:t>
            </a:r>
            <a:r>
              <a:rPr lang="en">
                <a:solidFill>
                  <a:schemeClr val="dk1"/>
                </a:solidFill>
              </a:rPr>
              <a:t>: Where transactions occur (e.g., high-end retailers vs. discount stores) could provide insights into a person's financial profile.</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Transaction Recency/Frequency</a:t>
            </a:r>
            <a:r>
              <a:rPr lang="en">
                <a:solidFill>
                  <a:schemeClr val="dk1"/>
                </a:solidFill>
              </a:rPr>
              <a:t>: How recently and how often a customer makes transactions, which could indicate financial stability or risk.</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Transfer or Payment Patterns</a:t>
            </a:r>
            <a:r>
              <a:rPr lang="en">
                <a:solidFill>
                  <a:schemeClr val="dk1"/>
                </a:solidFill>
              </a:rPr>
              <a:t>: Frequency of sending money to other accounts (e.g., remittances, peer-to-peer payments).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Debt Repayments</a:t>
            </a:r>
            <a:r>
              <a:rPr lang="en">
                <a:solidFill>
                  <a:schemeClr val="dk1"/>
                </a:solidFill>
              </a:rPr>
              <a:t>: Regular payments on loans or credit card bills, indicating financial responsibility or strain.</a:t>
            </a:r>
            <a:endParaRPr>
              <a:solidFill>
                <a:schemeClr val="dk1"/>
              </a:solidFill>
            </a:endParaRPr>
          </a:p>
          <a:p>
            <a:pPr indent="0" lvl="0" marL="0" rtl="0" algn="l">
              <a:spcBef>
                <a:spcPts val="0"/>
              </a:spcBef>
              <a:spcAft>
                <a:spcPts val="0"/>
              </a:spcAft>
              <a:buNone/>
            </a:pPr>
            <a:r>
              <a:rPr i="1" lang="en" sz="1200">
                <a:solidFill>
                  <a:schemeClr val="dk1"/>
                </a:solidFill>
              </a:rPr>
              <a:t>Social Determinants:</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Income Level</a:t>
            </a:r>
            <a:r>
              <a:rPr lang="en">
                <a:solidFill>
                  <a:schemeClr val="dk1"/>
                </a:solidFill>
              </a:rPr>
              <a:t>: Household or individual income, a key factor in financial decision-making and risk assessment.</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Education Level</a:t>
            </a:r>
            <a:r>
              <a:rPr lang="en">
                <a:solidFill>
                  <a:schemeClr val="dk1"/>
                </a:solidFill>
              </a:rPr>
              <a:t>: Highest degree attained, which may correlate with financial literacy or earning potential.</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Employment Status</a:t>
            </a:r>
            <a:r>
              <a:rPr lang="en">
                <a:solidFill>
                  <a:schemeClr val="dk1"/>
                </a:solidFill>
              </a:rPr>
              <a:t>: Employment type (e.g., full-time, part-time, self-employed) and job stability, which influence financial health.</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Neighborhood/Location</a:t>
            </a:r>
            <a:r>
              <a:rPr lang="en">
                <a:solidFill>
                  <a:schemeClr val="dk1"/>
                </a:solidFill>
              </a:rPr>
              <a:t>: Geographic location or neighborhood, which can impact access to resources, job opportunities, and economic stability.</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Family Structure</a:t>
            </a:r>
            <a:r>
              <a:rPr lang="en">
                <a:solidFill>
                  <a:schemeClr val="dk1"/>
                </a:solidFill>
              </a:rPr>
              <a:t>: Household size, number of dependents, and marital status, which can affect financial priorities and risks.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Health and Disability Status</a:t>
            </a:r>
            <a:r>
              <a:rPr lang="en">
                <a:solidFill>
                  <a:schemeClr val="dk1"/>
                </a:solidFill>
              </a:rPr>
              <a:t>: Health conditions or disabilities that can influence an individual's ability to work or manage finances.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Social Support Networks</a:t>
            </a:r>
            <a:r>
              <a:rPr lang="en">
                <a:solidFill>
                  <a:schemeClr val="dk1"/>
                </a:solidFill>
              </a:rPr>
              <a:t>: Availability of financial or social support from family, friends, or community organizations.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rPr b="1" lang="en">
                <a:solidFill>
                  <a:schemeClr val="dk1"/>
                </a:solidFill>
              </a:rPr>
              <a:t>Housing Stability</a:t>
            </a:r>
            <a:r>
              <a:rPr lang="en">
                <a:solidFill>
                  <a:schemeClr val="dk1"/>
                </a:solidFill>
              </a:rPr>
              <a:t>: Whether the individual rents or owns, or if they've experienced housing insecurity, which could correlate with financial stability.</a:t>
            </a:r>
            <a:endParaRPr>
              <a:solidFill>
                <a:schemeClr val="dk1"/>
              </a:solidFill>
            </a:endParaRPr>
          </a:p>
          <a:p>
            <a:pPr indent="-304800" lvl="0" marL="457200" rtl="0" algn="l">
              <a:spcBef>
                <a:spcPts val="0"/>
              </a:spcBef>
              <a:spcAft>
                <a:spcPts val="0"/>
              </a:spcAft>
              <a:buClr>
                <a:schemeClr val="dk1"/>
              </a:buClr>
              <a:buSzPts val="1200"/>
              <a:buChar char="●"/>
            </a:pPr>
            <a:r>
              <a:t/>
            </a:r>
            <a:endParaRPr i="1"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1628d73e8e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1628d73e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Leah</a:t>
            </a:r>
            <a:r>
              <a:rPr lang="en" sz="1700">
                <a:solidFill>
                  <a:schemeClr val="dk1"/>
                </a:solidFill>
                <a:latin typeface="Oswald"/>
                <a:ea typeface="Oswald"/>
                <a:cs typeface="Oswald"/>
                <a:sym typeface="Oswald"/>
              </a:rPr>
              <a:t>- 1 min</a:t>
            </a:r>
            <a:endParaRPr i="1"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“Second, the team could </a:t>
            </a:r>
            <a:r>
              <a:rPr b="1" i="1" lang="en" sz="1800">
                <a:solidFill>
                  <a:schemeClr val="dk1"/>
                </a:solidFill>
              </a:rPr>
              <a:t>improve computational efficiency</a:t>
            </a:r>
            <a:r>
              <a:rPr i="1" lang="en" sz="1800">
                <a:solidFill>
                  <a:schemeClr val="dk1"/>
                </a:solidFill>
              </a:rPr>
              <a:t> by </a:t>
            </a:r>
            <a:r>
              <a:rPr b="1" i="1" lang="en" sz="1800">
                <a:solidFill>
                  <a:schemeClr val="dk1"/>
                </a:solidFill>
              </a:rPr>
              <a:t>reducing processing time</a:t>
            </a:r>
            <a:r>
              <a:rPr i="1" lang="en" sz="1800">
                <a:solidFill>
                  <a:schemeClr val="dk1"/>
                </a:solidFill>
              </a:rPr>
              <a:t>, ultimately </a:t>
            </a:r>
            <a:r>
              <a:rPr b="1" i="1" lang="en" sz="1800">
                <a:solidFill>
                  <a:schemeClr val="dk1"/>
                </a:solidFill>
              </a:rPr>
              <a:t>enabling the possibility of making credit decisions in real-time</a:t>
            </a:r>
            <a:r>
              <a:rPr i="1" lang="en" sz="1800">
                <a:solidFill>
                  <a:schemeClr val="dk1"/>
                </a:solidFill>
              </a:rPr>
              <a:t>.”</a:t>
            </a:r>
            <a:endParaRPr i="1" sz="18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628d73e8e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1628d73e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Leah </a:t>
            </a:r>
            <a:r>
              <a:rPr lang="en" sz="1700">
                <a:solidFill>
                  <a:schemeClr val="dk1"/>
                </a:solidFill>
                <a:latin typeface="Oswald"/>
                <a:ea typeface="Oswald"/>
                <a:cs typeface="Oswald"/>
                <a:sym typeface="Oswald"/>
              </a:rPr>
              <a:t>- 1 min</a:t>
            </a:r>
            <a:endParaRPr sz="24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i="1" lang="en" sz="1800">
                <a:solidFill>
                  <a:schemeClr val="dk1"/>
                </a:solidFill>
              </a:rPr>
              <a:t>“</a:t>
            </a:r>
            <a:r>
              <a:rPr i="1" lang="en" sz="1800">
                <a:solidFill>
                  <a:schemeClr val="dk1"/>
                </a:solidFill>
              </a:rPr>
              <a:t>Lastly, </a:t>
            </a:r>
            <a:r>
              <a:rPr b="1" i="1" lang="en" sz="1800">
                <a:solidFill>
                  <a:schemeClr val="dk1"/>
                </a:solidFill>
              </a:rPr>
              <a:t>Home Credit</a:t>
            </a:r>
            <a:r>
              <a:rPr i="1" lang="en" sz="1800">
                <a:solidFill>
                  <a:schemeClr val="dk1"/>
                </a:solidFill>
              </a:rPr>
              <a:t> may consider </a:t>
            </a:r>
            <a:r>
              <a:rPr b="1" i="1" lang="en" sz="1800">
                <a:solidFill>
                  <a:schemeClr val="dk1"/>
                </a:solidFill>
              </a:rPr>
              <a:t>expanding the application of this model to other financial products</a:t>
            </a:r>
            <a:r>
              <a:rPr i="1" lang="en" sz="1800">
                <a:solidFill>
                  <a:schemeClr val="dk1"/>
                </a:solidFill>
              </a:rPr>
              <a:t>, such as microloans or insurance, further </a:t>
            </a:r>
            <a:r>
              <a:rPr b="1" i="1" lang="en" sz="1800">
                <a:solidFill>
                  <a:schemeClr val="dk1"/>
                </a:solidFill>
              </a:rPr>
              <a:t>unlocking even more business potential</a:t>
            </a:r>
            <a:r>
              <a:rPr i="1" lang="en" sz="1800">
                <a:solidFill>
                  <a:schemeClr val="dk1"/>
                </a:solidFill>
              </a:rPr>
              <a:t>.”</a:t>
            </a:r>
            <a:endParaRPr i="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770113c5e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770113c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Q&amp;A - 1 min </a:t>
            </a:r>
            <a:endParaRPr sz="17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7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800">
                <a:solidFill>
                  <a:schemeClr val="dk1"/>
                </a:solidFill>
                <a:latin typeface="Oswald"/>
                <a:ea typeface="Oswald"/>
                <a:cs typeface="Oswald"/>
                <a:sym typeface="Oswald"/>
              </a:rPr>
              <a:t>Thank you all for joining, we will now open it up for any questions that  you may have</a:t>
            </a:r>
            <a:endParaRPr sz="18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swald"/>
              <a:ea typeface="Oswald"/>
              <a:cs typeface="Oswald"/>
              <a:sym typeface="Oswa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1770113c5e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1770113c5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Oswald"/>
                <a:ea typeface="Oswald"/>
                <a:cs typeface="Oswald"/>
                <a:sym typeface="Oswald"/>
              </a:rPr>
              <a:t>Whitney - 1 min</a:t>
            </a:r>
            <a:endParaRPr sz="1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a:t>
            </a:r>
            <a:r>
              <a:rPr i="1" lang="en" sz="1200"/>
              <a:t>Before we jump in, I’d like to provide a overview of our </a:t>
            </a:r>
            <a:r>
              <a:rPr i="1" lang="en" sz="1200"/>
              <a:t>presentation</a:t>
            </a:r>
            <a:r>
              <a:rPr i="1" lang="en" sz="1200">
                <a:solidFill>
                  <a:schemeClr val="dk1"/>
                </a:solidFill>
              </a:rPr>
              <a:t>:</a:t>
            </a:r>
            <a:endParaRPr i="1" sz="1200">
              <a:solidFill>
                <a:schemeClr val="dk1"/>
              </a:solidFill>
            </a:endParaRPr>
          </a:p>
          <a:p>
            <a:pPr indent="0" lvl="0" marL="0" rtl="0" algn="l">
              <a:spcBef>
                <a:spcPts val="0"/>
              </a:spcBef>
              <a:spcAft>
                <a:spcPts val="0"/>
              </a:spcAft>
              <a:buNone/>
            </a:pPr>
            <a:r>
              <a:t/>
            </a:r>
            <a:endParaRPr i="1" sz="1200">
              <a:solidFill>
                <a:schemeClr val="dk1"/>
              </a:solidFill>
            </a:endParaRPr>
          </a:p>
          <a:p>
            <a:pPr indent="-323850" lvl="0" marL="457200" rtl="0" algn="l">
              <a:spcBef>
                <a:spcPts val="0"/>
              </a:spcBef>
              <a:spcAft>
                <a:spcPts val="0"/>
              </a:spcAft>
              <a:buClr>
                <a:schemeClr val="dk1"/>
              </a:buClr>
              <a:buSzPts val="1500"/>
              <a:buChar char="-"/>
            </a:pPr>
            <a:r>
              <a:rPr i="1" lang="en" sz="1200">
                <a:solidFill>
                  <a:schemeClr val="dk1"/>
                </a:solidFill>
              </a:rPr>
              <a:t>This presentation will cover</a:t>
            </a:r>
            <a:endParaRPr i="1" sz="1200"/>
          </a:p>
          <a:p>
            <a:pPr indent="-323850" lvl="1" marL="914400" rtl="0" algn="l">
              <a:spcBef>
                <a:spcPts val="0"/>
              </a:spcBef>
              <a:spcAft>
                <a:spcPts val="0"/>
              </a:spcAft>
              <a:buClr>
                <a:schemeClr val="dk1"/>
              </a:buClr>
              <a:buSzPts val="1500"/>
              <a:buChar char="-"/>
            </a:pPr>
            <a:r>
              <a:rPr b="1" i="1" lang="en" sz="1200"/>
              <a:t>Business P</a:t>
            </a:r>
            <a:r>
              <a:rPr b="1" i="1" lang="en" sz="1200"/>
              <a:t>roblem </a:t>
            </a:r>
            <a:endParaRPr i="1" sz="1200"/>
          </a:p>
          <a:p>
            <a:pPr indent="-323850" lvl="1" marL="914400" rtl="0" algn="l">
              <a:spcBef>
                <a:spcPts val="0"/>
              </a:spcBef>
              <a:spcAft>
                <a:spcPts val="0"/>
              </a:spcAft>
              <a:buClr>
                <a:schemeClr val="dk1"/>
              </a:buClr>
              <a:buSzPts val="1500"/>
              <a:buChar char="-"/>
            </a:pPr>
            <a:r>
              <a:rPr i="1" lang="en" sz="1200"/>
              <a:t>and subsequent </a:t>
            </a:r>
            <a:r>
              <a:rPr b="1" i="1" lang="en" sz="1200"/>
              <a:t>Project Purpose</a:t>
            </a:r>
            <a:r>
              <a:rPr i="1" lang="en" sz="1200"/>
              <a:t> </a:t>
            </a:r>
            <a:endParaRPr i="1" sz="1200"/>
          </a:p>
          <a:p>
            <a:pPr indent="-323850" lvl="1" marL="914400" rtl="0" algn="l">
              <a:spcBef>
                <a:spcPts val="0"/>
              </a:spcBef>
              <a:spcAft>
                <a:spcPts val="0"/>
              </a:spcAft>
              <a:buSzPts val="1500"/>
              <a:buChar char="-"/>
            </a:pPr>
            <a:r>
              <a:rPr i="1" lang="en" sz="1200">
                <a:solidFill>
                  <a:schemeClr val="dk1"/>
                </a:solidFill>
              </a:rPr>
              <a:t>a promising </a:t>
            </a:r>
            <a:r>
              <a:rPr b="1" i="1" lang="en" sz="1200">
                <a:solidFill>
                  <a:schemeClr val="dk1"/>
                </a:solidFill>
              </a:rPr>
              <a:t>Ensemble Model </a:t>
            </a:r>
            <a:endParaRPr i="1" sz="1200"/>
          </a:p>
          <a:p>
            <a:pPr indent="-323850" lvl="1" marL="914400" rtl="0" algn="l">
              <a:spcBef>
                <a:spcPts val="0"/>
              </a:spcBef>
              <a:spcAft>
                <a:spcPts val="0"/>
              </a:spcAft>
              <a:buSzPts val="1500"/>
              <a:buChar char="-"/>
            </a:pPr>
            <a:r>
              <a:rPr i="1" lang="en" sz="1200"/>
              <a:t>r</a:t>
            </a:r>
            <a:r>
              <a:rPr i="1" lang="en" sz="1200"/>
              <a:t>elated </a:t>
            </a:r>
            <a:r>
              <a:rPr b="1" i="1" lang="en" sz="1200"/>
              <a:t>Business Implications</a:t>
            </a:r>
            <a:endParaRPr b="1" i="1" sz="1200"/>
          </a:p>
          <a:p>
            <a:pPr indent="-304800" lvl="1" marL="914400" rtl="0" algn="l">
              <a:spcBef>
                <a:spcPts val="0"/>
              </a:spcBef>
              <a:spcAft>
                <a:spcPts val="0"/>
              </a:spcAft>
              <a:buSzPts val="1200"/>
              <a:buChar char="-"/>
            </a:pPr>
            <a:r>
              <a:rPr i="1" lang="en" sz="1200"/>
              <a:t>and some </a:t>
            </a:r>
            <a:r>
              <a:rPr b="1" i="1" lang="en" sz="1200"/>
              <a:t>Potential Next Steps</a:t>
            </a:r>
            <a:endParaRPr b="1" i="1" sz="1200"/>
          </a:p>
          <a:p>
            <a:pPr indent="-304800" lvl="0" marL="457200" rtl="0" algn="l">
              <a:spcBef>
                <a:spcPts val="0"/>
              </a:spcBef>
              <a:spcAft>
                <a:spcPts val="0"/>
              </a:spcAft>
              <a:buSzPts val="1200"/>
              <a:buChar char="-"/>
            </a:pPr>
            <a:r>
              <a:rPr i="1" lang="en" sz="1200"/>
              <a:t>Any remaining time will be used to answer </a:t>
            </a:r>
            <a:r>
              <a:rPr b="1" i="1" lang="en" sz="1200"/>
              <a:t>Questions</a:t>
            </a:r>
            <a:r>
              <a:rPr i="1" lang="en" sz="1200"/>
              <a:t>.”</a:t>
            </a:r>
            <a:endParaRPr i="1"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628d73e8e_1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628d73e8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The best performing model was an ensemble method using stacking! We tried this out because most of the top leaderboard submissions used this method. Essentially, you use several different models to train the data, put all of them into a meta model. Once that is done, you get the finalized predictions.</a:t>
            </a:r>
            <a:endParaRPr>
              <a:solidFill>
                <a:schemeClr val="dk1"/>
              </a:solidFill>
            </a:endParaRPr>
          </a:p>
          <a:p>
            <a:pPr indent="0" lvl="0" marL="0" rtl="0" algn="l">
              <a:spcBef>
                <a:spcPts val="1200"/>
              </a:spcBef>
              <a:spcAft>
                <a:spcPts val="0"/>
              </a:spcAft>
              <a:buNone/>
            </a:pPr>
            <a:r>
              <a:t/>
            </a:r>
            <a:endParaRPr sz="1700">
              <a:solidFill>
                <a:schemeClr val="dk1"/>
              </a:solidFill>
              <a:latin typeface="Oswald"/>
              <a:ea typeface="Oswald"/>
              <a:cs typeface="Oswald"/>
              <a:sym typeface="Oswa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1628d73e8e_1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1628d73e8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is a quick look at what our code looked like. As you can see, you add all the models, and put it into a LASSO penalized regression metal-learner, which performs variable selection and reduces model complexity.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1628d73e8e_1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1628d73e8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best performing model was an ensemble method using stacking! This method included extra financial feature engineering from previous_application.csv. W</a:t>
            </a:r>
            <a:r>
              <a:rPr lang="en">
                <a:solidFill>
                  <a:srgbClr val="222222"/>
                </a:solidFill>
                <a:highlight>
                  <a:srgbClr val="FFFFFF"/>
                </a:highlight>
              </a:rPr>
              <a:t>e combined  predictions from four different models - random forest, BART, logistic regression and extra trees. </a:t>
            </a:r>
            <a:r>
              <a:rPr lang="en">
                <a:solidFill>
                  <a:schemeClr val="dk1"/>
                </a:solidFill>
              </a:rPr>
              <a:t>This method is likely the highest performing because the individual models themselves were all high scoring on Kaggle between .699-.701. When combined with the meta-learner, which was a lasso penalized regression, the most important features were selected! The Kaggle score was 0.70311 and the runtime took 1.05 hours, using just 10% of the training data. It is possible that using the full dataset would cause for a higher Kaggle score.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311150" lvl="0" marL="457200" rtl="0" algn="l">
              <a:lnSpc>
                <a:spcPct val="115000"/>
              </a:lnSpc>
              <a:spcBef>
                <a:spcPts val="1200"/>
              </a:spcBef>
              <a:spcAft>
                <a:spcPts val="0"/>
              </a:spcAft>
              <a:buClr>
                <a:schemeClr val="dk1"/>
              </a:buClr>
              <a:buSzPts val="1300"/>
              <a:buFont typeface="Oswald"/>
              <a:buChar char="●"/>
            </a:pPr>
            <a:r>
              <a:rPr lang="en" sz="1300">
                <a:solidFill>
                  <a:schemeClr val="dk1"/>
                </a:solidFill>
                <a:latin typeface="Oswald"/>
                <a:ea typeface="Oswald"/>
                <a:cs typeface="Oswald"/>
                <a:sym typeface="Oswald"/>
              </a:rPr>
              <a:t>Models Used</a:t>
            </a:r>
            <a:endParaRPr sz="1300">
              <a:solidFill>
                <a:schemeClr val="dk1"/>
              </a:solidFill>
              <a:latin typeface="Oswald"/>
              <a:ea typeface="Oswald"/>
              <a:cs typeface="Oswald"/>
              <a:sym typeface="Oswald"/>
            </a:endParaRPr>
          </a:p>
          <a:p>
            <a:pPr indent="-298450" lvl="1" marL="914400" rtl="0" algn="l">
              <a:lnSpc>
                <a:spcPct val="115000"/>
              </a:lnSpc>
              <a:spcBef>
                <a:spcPts val="0"/>
              </a:spcBef>
              <a:spcAft>
                <a:spcPts val="0"/>
              </a:spcAft>
              <a:buClr>
                <a:schemeClr val="dk1"/>
              </a:buClr>
              <a:buSzPts val="1100"/>
              <a:buFont typeface="Oswald"/>
              <a:buChar char="○"/>
            </a:pPr>
            <a:r>
              <a:rPr lang="en">
                <a:solidFill>
                  <a:schemeClr val="dk1"/>
                </a:solidFill>
                <a:latin typeface="Oswald"/>
                <a:ea typeface="Oswald"/>
                <a:cs typeface="Oswald"/>
                <a:sym typeface="Oswald"/>
              </a:rPr>
              <a:t>Random Forest - Bagging/boost strapping aggregating </a:t>
            </a:r>
            <a:endParaRPr>
              <a:solidFill>
                <a:schemeClr val="dk1"/>
              </a:solidFill>
              <a:latin typeface="Oswald"/>
              <a:ea typeface="Oswald"/>
              <a:cs typeface="Oswald"/>
              <a:sym typeface="Oswald"/>
            </a:endParaRPr>
          </a:p>
          <a:p>
            <a:pPr indent="-298450" lvl="1" marL="914400" rtl="0" algn="l">
              <a:lnSpc>
                <a:spcPct val="115000"/>
              </a:lnSpc>
              <a:spcBef>
                <a:spcPts val="0"/>
              </a:spcBef>
              <a:spcAft>
                <a:spcPts val="0"/>
              </a:spcAft>
              <a:buClr>
                <a:schemeClr val="dk1"/>
              </a:buClr>
              <a:buSzPts val="1100"/>
              <a:buFont typeface="Oswald"/>
              <a:buChar char="○"/>
            </a:pPr>
            <a:r>
              <a:rPr lang="en">
                <a:solidFill>
                  <a:schemeClr val="dk1"/>
                </a:solidFill>
                <a:latin typeface="Oswald"/>
                <a:ea typeface="Oswald"/>
                <a:cs typeface="Oswald"/>
                <a:sym typeface="Oswald"/>
              </a:rPr>
              <a:t>Bayesian Additive Trees - Essentially looped boosting algorithm </a:t>
            </a:r>
            <a:endParaRPr>
              <a:solidFill>
                <a:schemeClr val="dk1"/>
              </a:solidFill>
              <a:latin typeface="Oswald"/>
              <a:ea typeface="Oswald"/>
              <a:cs typeface="Oswald"/>
              <a:sym typeface="Oswald"/>
            </a:endParaRPr>
          </a:p>
          <a:p>
            <a:pPr indent="-298450" lvl="1" marL="914400" rtl="0" algn="l">
              <a:lnSpc>
                <a:spcPct val="115000"/>
              </a:lnSpc>
              <a:spcBef>
                <a:spcPts val="0"/>
              </a:spcBef>
              <a:spcAft>
                <a:spcPts val="0"/>
              </a:spcAft>
              <a:buClr>
                <a:schemeClr val="dk1"/>
              </a:buClr>
              <a:buSzPts val="1100"/>
              <a:buFont typeface="Oswald"/>
              <a:buChar char="○"/>
            </a:pPr>
            <a:r>
              <a:rPr lang="en">
                <a:solidFill>
                  <a:schemeClr val="dk1"/>
                </a:solidFill>
                <a:latin typeface="Oswald"/>
                <a:ea typeface="Oswald"/>
                <a:cs typeface="Oswald"/>
                <a:sym typeface="Oswald"/>
              </a:rPr>
              <a:t>Logistic Regression</a:t>
            </a:r>
            <a:endParaRPr>
              <a:solidFill>
                <a:schemeClr val="dk1"/>
              </a:solidFill>
              <a:latin typeface="Oswald"/>
              <a:ea typeface="Oswald"/>
              <a:cs typeface="Oswald"/>
              <a:sym typeface="Oswald"/>
            </a:endParaRPr>
          </a:p>
          <a:p>
            <a:pPr indent="-298450" lvl="1" marL="914400" rtl="0" algn="l">
              <a:lnSpc>
                <a:spcPct val="115000"/>
              </a:lnSpc>
              <a:spcBef>
                <a:spcPts val="0"/>
              </a:spcBef>
              <a:spcAft>
                <a:spcPts val="0"/>
              </a:spcAft>
              <a:buClr>
                <a:schemeClr val="dk1"/>
              </a:buClr>
              <a:buSzPts val="1100"/>
              <a:buFont typeface="Oswald"/>
              <a:buChar char="○"/>
            </a:pPr>
            <a:r>
              <a:rPr lang="en">
                <a:solidFill>
                  <a:schemeClr val="dk1"/>
                </a:solidFill>
                <a:latin typeface="Oswald"/>
                <a:ea typeface="Oswald"/>
                <a:cs typeface="Oswald"/>
                <a:sym typeface="Oswald"/>
              </a:rPr>
              <a:t>Extra Trees  - Bagging</a:t>
            </a:r>
            <a:endParaRPr>
              <a:solidFill>
                <a:schemeClr val="dk1"/>
              </a:solidFill>
              <a:latin typeface="Oswald"/>
              <a:ea typeface="Oswald"/>
              <a:cs typeface="Oswald"/>
              <a:sym typeface="Oswald"/>
            </a:endParaRPr>
          </a:p>
          <a:p>
            <a:pPr indent="-311150" lvl="0" marL="457200" rtl="0" algn="l">
              <a:lnSpc>
                <a:spcPct val="115000"/>
              </a:lnSpc>
              <a:spcBef>
                <a:spcPts val="0"/>
              </a:spcBef>
              <a:spcAft>
                <a:spcPts val="0"/>
              </a:spcAft>
              <a:buClr>
                <a:schemeClr val="dk1"/>
              </a:buClr>
              <a:buSzPts val="1300"/>
              <a:buFont typeface="Oswald"/>
              <a:buChar char="●"/>
            </a:pPr>
            <a:r>
              <a:rPr lang="en" sz="1300">
                <a:solidFill>
                  <a:schemeClr val="dk1"/>
                </a:solidFill>
                <a:latin typeface="Oswald"/>
                <a:ea typeface="Oswald"/>
                <a:cs typeface="Oswald"/>
                <a:sym typeface="Oswald"/>
              </a:rPr>
              <a:t>Kaggle AUC: 0.70311</a:t>
            </a:r>
            <a:endParaRPr sz="1300">
              <a:solidFill>
                <a:schemeClr val="dk1"/>
              </a:solidFill>
              <a:latin typeface="Oswald"/>
              <a:ea typeface="Oswald"/>
              <a:cs typeface="Oswald"/>
              <a:sym typeface="Oswald"/>
            </a:endParaRPr>
          </a:p>
          <a:p>
            <a:pPr indent="-311150" lvl="0" marL="457200" rtl="0" algn="l">
              <a:lnSpc>
                <a:spcPct val="115000"/>
              </a:lnSpc>
              <a:spcBef>
                <a:spcPts val="0"/>
              </a:spcBef>
              <a:spcAft>
                <a:spcPts val="0"/>
              </a:spcAft>
              <a:buClr>
                <a:schemeClr val="dk1"/>
              </a:buClr>
              <a:buSzPts val="1300"/>
              <a:buFont typeface="Oswald"/>
              <a:buChar char="●"/>
            </a:pPr>
            <a:r>
              <a:rPr lang="en" sz="1300">
                <a:solidFill>
                  <a:schemeClr val="dk1"/>
                </a:solidFill>
                <a:latin typeface="Oswald"/>
                <a:ea typeface="Oswald"/>
                <a:cs typeface="Oswald"/>
                <a:sym typeface="Oswald"/>
              </a:rPr>
              <a:t>Runtime: 1.05 hours</a:t>
            </a:r>
            <a:endParaRPr sz="4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5d3ba7266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5d3ba72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swald"/>
                <a:ea typeface="Oswald"/>
                <a:cs typeface="Oswald"/>
                <a:sym typeface="Oswald"/>
              </a:rPr>
              <a:t>Whitney - 1 min</a:t>
            </a:r>
            <a:endParaRPr sz="100">
              <a:solidFill>
                <a:schemeClr val="dk1"/>
              </a:solidFill>
            </a:endParaRPr>
          </a:p>
          <a:p>
            <a:pPr indent="0" lvl="0" marL="0" rtl="0" algn="l">
              <a:spcBef>
                <a:spcPts val="0"/>
              </a:spcBef>
              <a:spcAft>
                <a:spcPts val="0"/>
              </a:spcAft>
              <a:buNone/>
            </a:pPr>
            <a:r>
              <a:t/>
            </a:r>
            <a:endParaRPr sz="1400"/>
          </a:p>
          <a:p>
            <a:pPr indent="-323850" lvl="0" marL="457200" rtl="0" algn="l">
              <a:spcBef>
                <a:spcPts val="0"/>
              </a:spcBef>
              <a:spcAft>
                <a:spcPts val="0"/>
              </a:spcAft>
              <a:buSzPts val="1500"/>
              <a:buChar char="-"/>
            </a:pPr>
            <a:r>
              <a:rPr b="1" i="1" lang="en" sz="1200"/>
              <a:t>Business Problem</a:t>
            </a:r>
            <a:r>
              <a:rPr i="1" lang="en" sz="1200"/>
              <a:t>: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rPr i="1" lang="en" sz="1200"/>
              <a:t>“Financial institutions and lenders often use a customer’s credit history to approve loans and set interest rates.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rPr i="1" lang="en" sz="1200"/>
              <a:t>Individuals that lack credit are often denied loans or are vulnerable to predatory lenders even if that individual is capable of repaying their loans.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rPr i="1" lang="en" sz="1200"/>
              <a:t>This creates a loss of opportunity to both the borrower and creditor, which </a:t>
            </a:r>
            <a:r>
              <a:rPr b="1" i="1" lang="en" sz="1200"/>
              <a:t>Home Credit</a:t>
            </a:r>
            <a:r>
              <a:rPr i="1" lang="en" sz="1200"/>
              <a:t> seeks to overcome.”</a:t>
            </a:r>
            <a:endParaRPr i="1" sz="1200"/>
          </a:p>
          <a:p>
            <a:pPr indent="0" lvl="0" marL="457200" rtl="0" algn="l">
              <a:spcBef>
                <a:spcPts val="0"/>
              </a:spcBef>
              <a:spcAft>
                <a:spcPts val="0"/>
              </a:spcAft>
              <a:buNone/>
            </a:pPr>
            <a:r>
              <a:t/>
            </a:r>
            <a:endParaRPr i="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5d3ba7266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5d3ba726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swald"/>
                <a:ea typeface="Oswald"/>
                <a:cs typeface="Oswald"/>
                <a:sym typeface="Oswald"/>
              </a:rPr>
              <a:t>Whitney - 1 min</a:t>
            </a:r>
            <a:endParaRPr sz="100">
              <a:solidFill>
                <a:schemeClr val="dk1"/>
              </a:solidFill>
            </a:endParaRPr>
          </a:p>
          <a:p>
            <a:pPr indent="0" lvl="0" marL="0" rtl="0" algn="l">
              <a:spcBef>
                <a:spcPts val="0"/>
              </a:spcBef>
              <a:spcAft>
                <a:spcPts val="0"/>
              </a:spcAft>
              <a:buNone/>
            </a:pPr>
            <a:r>
              <a:t/>
            </a:r>
            <a:endParaRPr/>
          </a:p>
          <a:p>
            <a:pPr indent="-323850" lvl="0" marL="457200" rtl="0" algn="l">
              <a:spcBef>
                <a:spcPts val="0"/>
              </a:spcBef>
              <a:spcAft>
                <a:spcPts val="0"/>
              </a:spcAft>
              <a:buClr>
                <a:schemeClr val="dk1"/>
              </a:buClr>
              <a:buSzPts val="1500"/>
              <a:buChar char="-"/>
            </a:pPr>
            <a:r>
              <a:rPr b="1" i="1" lang="en" sz="1200">
                <a:solidFill>
                  <a:schemeClr val="dk1"/>
                </a:solidFill>
              </a:rPr>
              <a:t>Purpose of this Project:</a:t>
            </a:r>
            <a:endParaRPr b="1" i="1" sz="1200">
              <a:solidFill>
                <a:schemeClr val="dk1"/>
              </a:solidFill>
            </a:endParaRPr>
          </a:p>
          <a:p>
            <a:pPr indent="0" lvl="0" marL="457200" rtl="0" algn="l">
              <a:spcBef>
                <a:spcPts val="0"/>
              </a:spcBef>
              <a:spcAft>
                <a:spcPts val="0"/>
              </a:spcAft>
              <a:buNone/>
            </a:pPr>
            <a:r>
              <a:t/>
            </a:r>
            <a:endParaRPr b="1" i="1" sz="1200">
              <a:solidFill>
                <a:schemeClr val="dk1"/>
              </a:solidFill>
            </a:endParaRPr>
          </a:p>
          <a:p>
            <a:pPr indent="0" lvl="0" marL="457200" rtl="0" algn="l">
              <a:spcBef>
                <a:spcPts val="0"/>
              </a:spcBef>
              <a:spcAft>
                <a:spcPts val="0"/>
              </a:spcAft>
              <a:buClr>
                <a:schemeClr val="dk1"/>
              </a:buClr>
              <a:buSzPts val="1100"/>
              <a:buFont typeface="Arial"/>
              <a:buNone/>
            </a:pPr>
            <a:r>
              <a:rPr i="1" lang="en" sz="1200">
                <a:solidFill>
                  <a:schemeClr val="dk1"/>
                </a:solidFill>
              </a:rPr>
              <a:t>“This project aims to build a predictive model that evaluates loan repayment capability for individuals with limited or no traditional credit history. </a:t>
            </a:r>
            <a:endParaRPr i="1" sz="1200">
              <a:solidFill>
                <a:schemeClr val="dk1"/>
              </a:solidFill>
            </a:endParaRPr>
          </a:p>
          <a:p>
            <a:pPr indent="0" lvl="0" marL="457200" rtl="0" algn="l">
              <a:spcBef>
                <a:spcPts val="0"/>
              </a:spcBef>
              <a:spcAft>
                <a:spcPts val="0"/>
              </a:spcAft>
              <a:buClr>
                <a:schemeClr val="dk1"/>
              </a:buClr>
              <a:buSzPts val="1100"/>
              <a:buFont typeface="Arial"/>
              <a:buNone/>
            </a:pPr>
            <a:r>
              <a:t/>
            </a:r>
            <a:endParaRPr i="1" sz="1200">
              <a:solidFill>
                <a:schemeClr val="dk1"/>
              </a:solidFill>
            </a:endParaRPr>
          </a:p>
          <a:p>
            <a:pPr indent="0" lvl="0" marL="457200" rtl="0" algn="l">
              <a:spcBef>
                <a:spcPts val="0"/>
              </a:spcBef>
              <a:spcAft>
                <a:spcPts val="0"/>
              </a:spcAft>
              <a:buNone/>
            </a:pPr>
            <a:r>
              <a:rPr i="1" lang="en" sz="1200">
                <a:solidFill>
                  <a:schemeClr val="dk1"/>
                </a:solidFill>
              </a:rPr>
              <a:t>A successful model will allow </a:t>
            </a:r>
            <a:r>
              <a:rPr b="1" i="1" lang="en" sz="1200">
                <a:solidFill>
                  <a:schemeClr val="dk1"/>
                </a:solidFill>
              </a:rPr>
              <a:t>Home Credit</a:t>
            </a:r>
            <a:r>
              <a:rPr i="1" lang="en" sz="1200">
                <a:solidFill>
                  <a:schemeClr val="dk1"/>
                </a:solidFill>
              </a:rPr>
              <a:t> to assess applicants based on alternative data, expanding credit access responsibly.”</a:t>
            </a:r>
            <a:endParaRPr i="1" sz="1200">
              <a:solidFill>
                <a:schemeClr val="dk1"/>
              </a:solidFill>
            </a:endParaRPr>
          </a:p>
          <a:p>
            <a:pPr indent="0" lvl="0" marL="457200" rtl="0" algn="l">
              <a:spcBef>
                <a:spcPts val="0"/>
              </a:spcBef>
              <a:spcAft>
                <a:spcPts val="0"/>
              </a:spcAft>
              <a:buNone/>
            </a:pPr>
            <a:r>
              <a:t/>
            </a:r>
            <a:endParaRPr i="1" sz="1200">
              <a:solidFill>
                <a:schemeClr val="dk1"/>
              </a:solidFill>
            </a:endParaRPr>
          </a:p>
          <a:p>
            <a:pPr indent="-304800" lvl="0" marL="457200" rtl="0" algn="l">
              <a:spcBef>
                <a:spcPts val="0"/>
              </a:spcBef>
              <a:spcAft>
                <a:spcPts val="0"/>
              </a:spcAft>
              <a:buClr>
                <a:schemeClr val="dk1"/>
              </a:buClr>
              <a:buSzPts val="1200"/>
              <a:buChar char="-"/>
            </a:pPr>
            <a:r>
              <a:rPr i="1" lang="en" sz="1200">
                <a:solidFill>
                  <a:schemeClr val="dk1"/>
                </a:solidFill>
              </a:rPr>
              <a:t>“Now I’ll hand it over to </a:t>
            </a:r>
            <a:r>
              <a:rPr b="1" i="1" lang="en" sz="1200">
                <a:solidFill>
                  <a:schemeClr val="dk1"/>
                </a:solidFill>
              </a:rPr>
              <a:t>Alexia</a:t>
            </a:r>
            <a:r>
              <a:rPr i="1" lang="en" sz="1200">
                <a:solidFill>
                  <a:schemeClr val="dk1"/>
                </a:solidFill>
              </a:rPr>
              <a:t>, who will talk about our team’s </a:t>
            </a:r>
            <a:r>
              <a:rPr b="1" i="1" lang="en" sz="1200">
                <a:solidFill>
                  <a:schemeClr val="dk1"/>
                </a:solidFill>
              </a:rPr>
              <a:t>Ensemble Model</a:t>
            </a:r>
            <a:r>
              <a:rPr i="1" lang="en" sz="1200">
                <a:solidFill>
                  <a:schemeClr val="dk1"/>
                </a:solidFill>
              </a:rPr>
              <a:t>.”</a:t>
            </a:r>
            <a:endParaRPr i="1"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628d73e8e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628d73e8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best performing model was an ensemble method using stacking! This method included extra financial feature engineering. W</a:t>
            </a:r>
            <a:r>
              <a:rPr lang="en">
                <a:solidFill>
                  <a:srgbClr val="222222"/>
                </a:solidFill>
                <a:highlight>
                  <a:srgbClr val="FFFFFF"/>
                </a:highlight>
              </a:rPr>
              <a:t>e combined  predictions from four different models - random forest, BART, logistic regression and extra trees. </a:t>
            </a:r>
            <a:r>
              <a:rPr lang="en">
                <a:solidFill>
                  <a:schemeClr val="dk1"/>
                </a:solidFill>
              </a:rPr>
              <a:t>This method is likely the highest performing because the individual models themselves were all high scoring on Kaggle between .69-.70. When combined with the meta-learner, which was a lasso penalized regression, the most important features were selected! The Kaggle score was 0.70311 and the runtime took 1.05 hours, using just 5% of the training data. It is possible that using the full dataset would cause for a higher Kaggle score, the downside is that it would certainly increase the model runtime. One way to decrease the runtime, would be to use servers to run the models. The final decision for how to implement everything would be up to the company based on their priorities.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628d73e8e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628d73e8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solidFill>
                  <a:schemeClr val="dk1"/>
                </a:solidFill>
                <a:latin typeface="Average"/>
                <a:ea typeface="Average"/>
                <a:cs typeface="Average"/>
                <a:sym typeface="Average"/>
              </a:rPr>
              <a:t>We believe Home Credit should i</a:t>
            </a:r>
            <a:r>
              <a:rPr lang="en" sz="1800">
                <a:solidFill>
                  <a:schemeClr val="dk1"/>
                </a:solidFill>
                <a:latin typeface="Average"/>
                <a:ea typeface="Average"/>
                <a:cs typeface="Average"/>
                <a:sym typeface="Average"/>
              </a:rPr>
              <a:t>mplement the model as a secondary screening tool for applicants lacking traditional credit data</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652c53952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1652c5395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200"/>
              <a:t>The company should first pilot the model with a subset of applicants lacking credit scores.</a:t>
            </a:r>
            <a:endParaRPr i="1" sz="1200"/>
          </a:p>
          <a:p>
            <a:pPr indent="0" lvl="0" marL="457200" rtl="0" algn="l">
              <a:lnSpc>
                <a:spcPct val="115000"/>
              </a:lnSpc>
              <a:spcBef>
                <a:spcPts val="1200"/>
              </a:spcBef>
              <a:spcAft>
                <a:spcPts val="0"/>
              </a:spcAft>
              <a:buNone/>
            </a:pPr>
            <a:r>
              <a:t/>
            </a:r>
            <a:endParaRPr i="1" sz="1200"/>
          </a:p>
          <a:p>
            <a:pPr indent="0" lvl="0" marL="0" rtl="0" algn="l">
              <a:spcBef>
                <a:spcPts val="1200"/>
              </a:spcBef>
              <a:spcAft>
                <a:spcPts val="0"/>
              </a:spcAft>
              <a:buNone/>
            </a:pPr>
            <a:r>
              <a:t/>
            </a:r>
            <a:endParaRPr i="1"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64a3a2de0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64a3a2d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200"/>
              <a:t>Then, e</a:t>
            </a:r>
            <a:r>
              <a:rPr i="1" lang="en" sz="1200"/>
              <a:t>valuate performance against key metrics like approval rates, default rates, and customer feedback.</a:t>
            </a:r>
            <a:endParaRPr i="1" sz="1200"/>
          </a:p>
          <a:p>
            <a:pPr indent="0" lvl="0" marL="457200" rtl="0" algn="l">
              <a:lnSpc>
                <a:spcPct val="115000"/>
              </a:lnSpc>
              <a:spcBef>
                <a:spcPts val="1200"/>
              </a:spcBef>
              <a:spcAft>
                <a:spcPts val="0"/>
              </a:spcAft>
              <a:buNone/>
            </a:pPr>
            <a:r>
              <a:t/>
            </a:r>
            <a:endParaRPr i="1" sz="1200"/>
          </a:p>
          <a:p>
            <a:pPr indent="0" lvl="0" marL="0" rtl="0" algn="l">
              <a:spcBef>
                <a:spcPts val="1200"/>
              </a:spcBef>
              <a:spcAft>
                <a:spcPts val="0"/>
              </a:spcAft>
              <a:buNone/>
            </a:pPr>
            <a:r>
              <a:t/>
            </a:r>
            <a:endParaRPr i="1"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64a3a2de0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164a3a2d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200"/>
              <a:t>And finally, s</a:t>
            </a:r>
            <a:r>
              <a:rPr i="1" lang="en" sz="1200"/>
              <a:t>cale implementation across all branches based on pilot results.</a:t>
            </a:r>
            <a:endParaRPr i="1" sz="1200"/>
          </a:p>
          <a:p>
            <a:pPr indent="0" lvl="0" marL="0" rtl="0" algn="l">
              <a:lnSpc>
                <a:spcPct val="115000"/>
              </a:lnSpc>
              <a:spcBef>
                <a:spcPts val="1200"/>
              </a:spcBef>
              <a:spcAft>
                <a:spcPts val="0"/>
              </a:spcAft>
              <a:buNone/>
            </a:pPr>
            <a:r>
              <a:rPr i="1" lang="en" sz="1200"/>
              <a:t>Next, </a:t>
            </a:r>
            <a:r>
              <a:rPr b="1" i="1" lang="en" sz="1200"/>
              <a:t>Maddie </a:t>
            </a:r>
            <a:r>
              <a:rPr i="1" lang="en" sz="1200"/>
              <a:t>will cover Business Implications. </a:t>
            </a:r>
            <a:endParaRPr i="1" sz="1200"/>
          </a:p>
          <a:p>
            <a:pPr indent="0" lvl="0" marL="0" rtl="0" algn="l">
              <a:spcBef>
                <a:spcPts val="1200"/>
              </a:spcBef>
              <a:spcAft>
                <a:spcPts val="0"/>
              </a:spcAft>
              <a:buNone/>
            </a:pPr>
            <a:r>
              <a:t/>
            </a:r>
            <a:endParaRPr i="1"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onal blue background">
  <p:cSld name="CUSTOM_1_1_1">
    <p:spTree>
      <p:nvGrpSpPr>
        <p:cNvPr id="55" name="Shape 55"/>
        <p:cNvGrpSpPr/>
        <p:nvPr/>
      </p:nvGrpSpPr>
      <p:grpSpPr>
        <a:xfrm>
          <a:off x="0" y="0"/>
          <a:ext cx="0" cy="0"/>
          <a:chOff x="0" y="0"/>
          <a:chExt cx="0" cy="0"/>
        </a:xfrm>
      </p:grpSpPr>
      <p:sp>
        <p:nvSpPr>
          <p:cNvPr id="56" name="Google Shape;56;p13"/>
          <p:cNvSpPr/>
          <p:nvPr/>
        </p:nvSpPr>
        <p:spPr>
          <a:xfrm rot="8292845">
            <a:off x="-1906870" y="-1101167"/>
            <a:ext cx="10688539" cy="5247928"/>
          </a:xfrm>
          <a:prstGeom prst="snip2DiagRect">
            <a:avLst>
              <a:gd fmla="val 0" name="adj1"/>
              <a:gd fmla="val 16667" name="adj2"/>
            </a:avLst>
          </a:prstGeom>
          <a:gradFill>
            <a:gsLst>
              <a:gs pos="0">
                <a:srgbClr val="125496"/>
              </a:gs>
              <a:gs pos="50000">
                <a:srgbClr val="09447E"/>
              </a:gs>
              <a:gs pos="100000">
                <a:srgbClr val="0033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oogle Shape;132;p30" id="57" name="Google Shape;57;p13"/>
          <p:cNvPicPr preferRelativeResize="0"/>
          <p:nvPr/>
        </p:nvPicPr>
        <p:blipFill rotWithShape="1">
          <a:blip r:embed="rId2">
            <a:alphaModFix/>
          </a:blip>
          <a:srcRect b="0" l="0" r="0" t="0"/>
          <a:stretch/>
        </p:blipFill>
        <p:spPr>
          <a:xfrm>
            <a:off x="140252" y="4897303"/>
            <a:ext cx="304986" cy="122909"/>
          </a:xfrm>
          <a:prstGeom prst="rect">
            <a:avLst/>
          </a:prstGeom>
          <a:noFill/>
          <a:ln>
            <a:noFill/>
          </a:ln>
        </p:spPr>
      </p:pic>
      <p:sp>
        <p:nvSpPr>
          <p:cNvPr id="58" name="Google Shape;58;p13"/>
          <p:cNvSpPr txBox="1"/>
          <p:nvPr>
            <p:ph idx="12" type="sldNum"/>
          </p:nvPr>
        </p:nvSpPr>
        <p:spPr>
          <a:xfrm>
            <a:off x="8442908" y="4761954"/>
            <a:ext cx="548700" cy="393600"/>
          </a:xfrm>
          <a:prstGeom prst="rect">
            <a:avLst/>
          </a:prstGeom>
        </p:spPr>
        <p:txBody>
          <a:bodyPr anchorCtr="0" anchor="ctr" bIns="91425" lIns="91425" spcFirstLastPara="1" rIns="91425" wrap="square" tIns="91425">
            <a:no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3"/>
          <p:cNvPicPr preferRelativeResize="0"/>
          <p:nvPr/>
        </p:nvPicPr>
        <p:blipFill>
          <a:blip r:embed="rId3">
            <a:alphaModFix/>
          </a:blip>
          <a:stretch>
            <a:fillRect/>
          </a:stretch>
        </p:blipFill>
        <p:spPr>
          <a:xfrm>
            <a:off x="530350" y="4919472"/>
            <a:ext cx="362002" cy="73850"/>
          </a:xfrm>
          <a:prstGeom prst="rect">
            <a:avLst/>
          </a:prstGeom>
          <a:noFill/>
          <a:ln>
            <a:noFill/>
          </a:ln>
        </p:spPr>
      </p:pic>
      <p:pic>
        <p:nvPicPr>
          <p:cNvPr id="60" name="Google Shape;60;p13"/>
          <p:cNvPicPr preferRelativeResize="0"/>
          <p:nvPr/>
        </p:nvPicPr>
        <p:blipFill>
          <a:blip r:embed="rId4">
            <a:alphaModFix/>
          </a:blip>
          <a:stretch>
            <a:fillRect/>
          </a:stretch>
        </p:blipFill>
        <p:spPr>
          <a:xfrm>
            <a:off x="974863" y="4846320"/>
            <a:ext cx="548672" cy="2178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_2">
    <p:spTree>
      <p:nvGrpSpPr>
        <p:cNvPr id="61" name="Shape 61"/>
        <p:cNvGrpSpPr/>
        <p:nvPr/>
      </p:nvGrpSpPr>
      <p:grpSpPr>
        <a:xfrm>
          <a:off x="0" y="0"/>
          <a:ext cx="0" cy="0"/>
          <a:chOff x="0" y="0"/>
          <a:chExt cx="0" cy="0"/>
        </a:xfrm>
      </p:grpSpPr>
      <p:sp>
        <p:nvSpPr>
          <p:cNvPr id="62" name="Google Shape;62;p14"/>
          <p:cNvSpPr txBox="1"/>
          <p:nvPr>
            <p:ph idx="12" type="sldNum"/>
          </p:nvPr>
        </p:nvSpPr>
        <p:spPr>
          <a:xfrm>
            <a:off x="8442908" y="4761954"/>
            <a:ext cx="548700" cy="393600"/>
          </a:xfrm>
          <a:prstGeom prst="rect">
            <a:avLst/>
          </a:prstGeom>
        </p:spPr>
        <p:txBody>
          <a:bodyPr anchorCtr="0" anchor="ctr" bIns="91425" lIns="91425" spcFirstLastPara="1" rIns="91425" wrap="square" tIns="91425">
            <a:no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PP Deck Title page" type="title">
  <p:cSld name="TITLE">
    <p:bg>
      <p:bgPr>
        <a:gradFill>
          <a:gsLst>
            <a:gs pos="0">
              <a:srgbClr val="125496"/>
            </a:gs>
            <a:gs pos="52999">
              <a:srgbClr val="09447E"/>
            </a:gs>
            <a:gs pos="100000">
              <a:srgbClr val="003366"/>
            </a:gs>
          </a:gsLst>
          <a:lin ang="16198662" scaled="0"/>
        </a:gradFill>
      </p:bgPr>
    </p:bg>
    <p:spTree>
      <p:nvGrpSpPr>
        <p:cNvPr id="67" name="Shape 67"/>
        <p:cNvGrpSpPr/>
        <p:nvPr/>
      </p:nvGrpSpPr>
      <p:grpSpPr>
        <a:xfrm>
          <a:off x="0" y="0"/>
          <a:ext cx="0" cy="0"/>
          <a:chOff x="0" y="0"/>
          <a:chExt cx="0" cy="0"/>
        </a:xfrm>
      </p:grpSpPr>
      <p:sp>
        <p:nvSpPr>
          <p:cNvPr id="68" name="Google Shape;68;p16"/>
          <p:cNvSpPr/>
          <p:nvPr/>
        </p:nvSpPr>
        <p:spPr>
          <a:xfrm>
            <a:off x="0" y="0"/>
            <a:ext cx="9144000" cy="5171700"/>
          </a:xfrm>
          <a:prstGeom prst="rtTriangle">
            <a:avLst/>
          </a:prstGeom>
          <a:gradFill>
            <a:gsLst>
              <a:gs pos="0">
                <a:srgbClr val="125496"/>
              </a:gs>
              <a:gs pos="72000">
                <a:srgbClr val="09447E"/>
              </a:gs>
              <a:gs pos="100000">
                <a:srgbClr val="003366"/>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p:nvPr/>
        </p:nvSpPr>
        <p:spPr>
          <a:xfrm rot="-5400000">
            <a:off x="4979550" y="1007250"/>
            <a:ext cx="3934500" cy="4394400"/>
          </a:xfrm>
          <a:prstGeom prst="rtTriangle">
            <a:avLst/>
          </a:prstGeom>
          <a:gradFill>
            <a:gsLst>
              <a:gs pos="0">
                <a:srgbClr val="125496"/>
              </a:gs>
              <a:gs pos="50000">
                <a:srgbClr val="09447E"/>
              </a:gs>
              <a:gs pos="100000">
                <a:srgbClr val="0033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463708" y="1851050"/>
            <a:ext cx="8520600" cy="1508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5600">
                <a:solidFill>
                  <a:schemeClr val="lt1"/>
                </a:solidFill>
                <a:latin typeface="Source Sans Pro"/>
                <a:ea typeface="Source Sans Pro"/>
                <a:cs typeface="Source Sans Pro"/>
                <a:sym typeface="Source Sans Pro"/>
              </a:rPr>
              <a:t>Quality Payment</a:t>
            </a:r>
            <a:endParaRPr sz="100">
              <a:solidFill>
                <a:schemeClr val="lt1"/>
              </a:solidFill>
            </a:endParaRPr>
          </a:p>
          <a:p>
            <a:pPr indent="0" lvl="0" marL="0" rtl="0" algn="l">
              <a:spcBef>
                <a:spcPts val="0"/>
              </a:spcBef>
              <a:spcAft>
                <a:spcPts val="0"/>
              </a:spcAft>
              <a:buNone/>
            </a:pPr>
            <a:r>
              <a:rPr lang="en" sz="1400">
                <a:solidFill>
                  <a:schemeClr val="lt1"/>
                </a:solidFill>
                <a:latin typeface="Rubik"/>
                <a:ea typeface="Rubik"/>
                <a:cs typeface="Rubik"/>
                <a:sym typeface="Rubik"/>
              </a:rPr>
              <a:t> </a:t>
            </a:r>
            <a:r>
              <a:rPr lang="en" sz="3000">
                <a:solidFill>
                  <a:schemeClr val="lt1"/>
                </a:solidFill>
                <a:latin typeface="Rubik"/>
                <a:ea typeface="Rubik"/>
                <a:cs typeface="Rubik"/>
                <a:sym typeface="Rubik"/>
              </a:rPr>
              <a:t>PROGRAM</a:t>
            </a:r>
            <a:endParaRPr sz="4600">
              <a:solidFill>
                <a:schemeClr val="lt1"/>
              </a:solidFill>
            </a:endParaRPr>
          </a:p>
        </p:txBody>
      </p:sp>
      <p:sp>
        <p:nvSpPr>
          <p:cNvPr id="72" name="Google Shape;72;p16"/>
          <p:cNvSpPr txBox="1"/>
          <p:nvPr>
            <p:ph type="title"/>
          </p:nvPr>
        </p:nvSpPr>
        <p:spPr>
          <a:xfrm>
            <a:off x="463708" y="3402800"/>
            <a:ext cx="6521100" cy="841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1800"/>
              <a:buFont typeface="Source Sans Pro"/>
              <a:buNone/>
              <a:defRPr sz="1800">
                <a:solidFill>
                  <a:schemeClr val="lt1"/>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3 columns " type="secHead">
  <p:cSld name="SECTION_HEADER">
    <p:spTree>
      <p:nvGrpSpPr>
        <p:cNvPr id="73" name="Shape 73"/>
        <p:cNvGrpSpPr/>
        <p:nvPr/>
      </p:nvGrpSpPr>
      <p:grpSpPr>
        <a:xfrm>
          <a:off x="0" y="0"/>
          <a:ext cx="0" cy="0"/>
          <a:chOff x="0" y="0"/>
          <a:chExt cx="0" cy="0"/>
        </a:xfrm>
      </p:grpSpPr>
      <p:sp>
        <p:nvSpPr>
          <p:cNvPr id="74" name="Google Shape;74;p17"/>
          <p:cNvSpPr/>
          <p:nvPr/>
        </p:nvSpPr>
        <p:spPr>
          <a:xfrm>
            <a:off x="0" y="0"/>
            <a:ext cx="9144000" cy="2202000"/>
          </a:xfrm>
          <a:prstGeom prst="rect">
            <a:avLst/>
          </a:prstGeom>
          <a:gradFill>
            <a:gsLst>
              <a:gs pos="0">
                <a:srgbClr val="125496"/>
              </a:gs>
              <a:gs pos="52999">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a:off x="311700" y="1185600"/>
            <a:ext cx="8520600" cy="3544800"/>
          </a:xfrm>
          <a:prstGeom prst="roundRect">
            <a:avLst>
              <a:gd fmla="val 2277" name="adj"/>
            </a:avLst>
          </a:prstGeom>
          <a:solidFill>
            <a:schemeClr val="lt1"/>
          </a:solidFill>
          <a:ln>
            <a:noFill/>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rot="2700000">
            <a:off x="3999243" y="1644819"/>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p:nvPr/>
        </p:nvSpPr>
        <p:spPr>
          <a:xfrm rot="2700000">
            <a:off x="1599668" y="1644819"/>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p:nvPr/>
        </p:nvSpPr>
        <p:spPr>
          <a:xfrm rot="2700000">
            <a:off x="6398819" y="1644819"/>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txBox="1"/>
          <p:nvPr>
            <p:ph type="title"/>
          </p:nvPr>
        </p:nvSpPr>
        <p:spPr>
          <a:xfrm>
            <a:off x="311700" y="26712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Rubik Medium"/>
              <a:buNone/>
              <a:defRPr sz="2400">
                <a:solidFill>
                  <a:schemeClr val="lt1"/>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0" name="Google Shape;80;p17"/>
          <p:cNvSpPr txBox="1"/>
          <p:nvPr>
            <p:ph idx="2" type="title"/>
          </p:nvPr>
        </p:nvSpPr>
        <p:spPr>
          <a:xfrm>
            <a:off x="4915325" y="267125"/>
            <a:ext cx="3860100" cy="69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1" name="Google Shape;81;p17"/>
          <p:cNvSpPr txBox="1"/>
          <p:nvPr>
            <p:ph idx="3" type="title"/>
          </p:nvPr>
        </p:nvSpPr>
        <p:spPr>
          <a:xfrm>
            <a:off x="1067075" y="3180325"/>
            <a:ext cx="2210700" cy="12996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1200"/>
              <a:buFont typeface="Source Sans Pro"/>
              <a:buNone/>
              <a:defRPr sz="1200">
                <a:solidFill>
                  <a:srgbClr val="000000"/>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17"/>
          <p:cNvSpPr txBox="1"/>
          <p:nvPr>
            <p:ph idx="4" type="title"/>
          </p:nvPr>
        </p:nvSpPr>
        <p:spPr>
          <a:xfrm>
            <a:off x="3466650" y="3180325"/>
            <a:ext cx="2210700" cy="12996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1200"/>
              <a:buFont typeface="Source Sans Pro"/>
              <a:buNone/>
              <a:defRPr sz="1200">
                <a:solidFill>
                  <a:srgbClr val="000000"/>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3" name="Google Shape;83;p17"/>
          <p:cNvSpPr txBox="1"/>
          <p:nvPr>
            <p:ph idx="5" type="title"/>
          </p:nvPr>
        </p:nvSpPr>
        <p:spPr>
          <a:xfrm>
            <a:off x="5866225" y="3180325"/>
            <a:ext cx="2210700" cy="12996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1200"/>
              <a:buFont typeface="Source Sans Pro"/>
              <a:buNone/>
              <a:defRPr sz="1200">
                <a:solidFill>
                  <a:srgbClr val="000000"/>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4" name="Google Shape;84;p17"/>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3 columns" type="tx">
  <p:cSld name="TITLE_AND_BODY">
    <p:spTree>
      <p:nvGrpSpPr>
        <p:cNvPr id="85" name="Shape 85"/>
        <p:cNvGrpSpPr/>
        <p:nvPr/>
      </p:nvGrpSpPr>
      <p:grpSpPr>
        <a:xfrm>
          <a:off x="0" y="0"/>
          <a:ext cx="0" cy="0"/>
          <a:chOff x="0" y="0"/>
          <a:chExt cx="0" cy="0"/>
        </a:xfrm>
      </p:grpSpPr>
      <p:sp>
        <p:nvSpPr>
          <p:cNvPr id="86" name="Google Shape;86;p18"/>
          <p:cNvSpPr/>
          <p:nvPr/>
        </p:nvSpPr>
        <p:spPr>
          <a:xfrm rot="2699873">
            <a:off x="338168" y="2320100"/>
            <a:ext cx="5731171" cy="5628499"/>
          </a:xfrm>
          <a:prstGeom prst="roundRect">
            <a:avLst>
              <a:gd fmla="val 9650" name="adj"/>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rot="2700000">
            <a:off x="7196293" y="-676006"/>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type="title"/>
          </p:nvPr>
        </p:nvSpPr>
        <p:spPr>
          <a:xfrm>
            <a:off x="311700" y="26712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Rubik"/>
              <a:buNone/>
              <a:defRPr sz="2400">
                <a:latin typeface="Rubik"/>
                <a:ea typeface="Rubik"/>
                <a:cs typeface="Rubik"/>
                <a:sym typeface="Rubi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9" name="Google Shape;89;p18"/>
          <p:cNvSpPr txBox="1"/>
          <p:nvPr>
            <p:ph idx="2" type="title"/>
          </p:nvPr>
        </p:nvSpPr>
        <p:spPr>
          <a:xfrm>
            <a:off x="4915325" y="267125"/>
            <a:ext cx="3860100" cy="6951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0" name="Google Shape;90;p18"/>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2 columns">
  <p:cSld name="TITLE_AND_BODY_1">
    <p:spTree>
      <p:nvGrpSpPr>
        <p:cNvPr id="91" name="Shape 91"/>
        <p:cNvGrpSpPr/>
        <p:nvPr/>
      </p:nvGrpSpPr>
      <p:grpSpPr>
        <a:xfrm>
          <a:off x="0" y="0"/>
          <a:ext cx="0" cy="0"/>
          <a:chOff x="0" y="0"/>
          <a:chExt cx="0" cy="0"/>
        </a:xfrm>
      </p:grpSpPr>
      <p:sp>
        <p:nvSpPr>
          <p:cNvPr id="92" name="Google Shape;92;p19"/>
          <p:cNvSpPr/>
          <p:nvPr/>
        </p:nvSpPr>
        <p:spPr>
          <a:xfrm rot="2699893">
            <a:off x="-548095" y="2163324"/>
            <a:ext cx="6845289" cy="6722252"/>
          </a:xfrm>
          <a:prstGeom prst="roundRect">
            <a:avLst>
              <a:gd fmla="val 9650" name="adj"/>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p:nvPr/>
        </p:nvSpPr>
        <p:spPr>
          <a:xfrm rot="2700000">
            <a:off x="7196293" y="-676006"/>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311700" y="26712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Rubik"/>
              <a:buNone/>
              <a:defRPr sz="2400">
                <a:latin typeface="Rubik"/>
                <a:ea typeface="Rubik"/>
                <a:cs typeface="Rubik"/>
                <a:sym typeface="Rubi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5" name="Google Shape;95;p19"/>
          <p:cNvSpPr txBox="1"/>
          <p:nvPr>
            <p:ph idx="2" type="title"/>
          </p:nvPr>
        </p:nvSpPr>
        <p:spPr>
          <a:xfrm>
            <a:off x="4915325" y="267125"/>
            <a:ext cx="3860100" cy="6951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6" name="Google Shape;96;p19"/>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Spiral Graphic ">
  <p:cSld name="CUSTOM">
    <p:spTree>
      <p:nvGrpSpPr>
        <p:cNvPr id="97" name="Shape 97"/>
        <p:cNvGrpSpPr/>
        <p:nvPr/>
      </p:nvGrpSpPr>
      <p:grpSpPr>
        <a:xfrm>
          <a:off x="0" y="0"/>
          <a:ext cx="0" cy="0"/>
          <a:chOff x="0" y="0"/>
          <a:chExt cx="0" cy="0"/>
        </a:xfrm>
      </p:grpSpPr>
      <p:grpSp>
        <p:nvGrpSpPr>
          <p:cNvPr id="98" name="Google Shape;98;p20"/>
          <p:cNvGrpSpPr/>
          <p:nvPr/>
        </p:nvGrpSpPr>
        <p:grpSpPr>
          <a:xfrm>
            <a:off x="2662213" y="880863"/>
            <a:ext cx="3814835" cy="3790597"/>
            <a:chOff x="2662213" y="676344"/>
            <a:chExt cx="3814835" cy="3790597"/>
          </a:xfrm>
        </p:grpSpPr>
        <p:sp>
          <p:nvSpPr>
            <p:cNvPr id="99" name="Google Shape;99;p20"/>
            <p:cNvSpPr/>
            <p:nvPr/>
          </p:nvSpPr>
          <p:spPr>
            <a:xfrm rot="3600185">
              <a:off x="3169983" y="1184511"/>
              <a:ext cx="2774659" cy="2774659"/>
            </a:xfrm>
            <a:prstGeom prst="blockArc">
              <a:avLst>
                <a:gd fmla="val 12622480" name="adj1"/>
                <a:gd fmla="val 19781569" name="adj2"/>
                <a:gd fmla="val 20773" name="adj3"/>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rot="10800000">
              <a:off x="3183490" y="1163229"/>
              <a:ext cx="2774700" cy="2774700"/>
            </a:xfrm>
            <a:prstGeom prst="blockArc">
              <a:avLst>
                <a:gd fmla="val 12622480" name="adj1"/>
                <a:gd fmla="val 19662822" name="adj2"/>
                <a:gd fmla="val 20729" name="adj3"/>
              </a:avLst>
            </a:prstGeom>
            <a:solidFill>
              <a:srgbClr val="1254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rot="-3600185">
              <a:off x="3194618" y="1184114"/>
              <a:ext cx="2774659" cy="2774659"/>
            </a:xfrm>
            <a:prstGeom prst="blockArc">
              <a:avLst>
                <a:gd fmla="val 12622480" name="adj1"/>
                <a:gd fmla="val 19703271" name="adj2"/>
                <a:gd fmla="val 20851" name="adj3"/>
              </a:avLst>
            </a:prstGeom>
            <a:solidFill>
              <a:srgbClr val="628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20"/>
            <p:cNvGrpSpPr/>
            <p:nvPr/>
          </p:nvGrpSpPr>
          <p:grpSpPr>
            <a:xfrm rot="-7200165">
              <a:off x="3337679" y="2826785"/>
              <a:ext cx="585011" cy="585536"/>
              <a:chOff x="1967628" y="812211"/>
              <a:chExt cx="588000" cy="588000"/>
            </a:xfrm>
          </p:grpSpPr>
          <p:sp>
            <p:nvSpPr>
              <p:cNvPr id="103" name="Google Shape;103;p20"/>
              <p:cNvSpPr/>
              <p:nvPr/>
            </p:nvSpPr>
            <p:spPr>
              <a:xfrm rot="39023">
                <a:off x="1970909" y="815492"/>
                <a:ext cx="581437" cy="581437"/>
              </a:xfrm>
              <a:prstGeom prst="pie">
                <a:avLst>
                  <a:gd fmla="val 6190354" name="adj1"/>
                  <a:gd fmla="val 14996165" name="adj2"/>
                </a:avLst>
              </a:prstGeom>
              <a:solidFill>
                <a:srgbClr val="6285AB"/>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10800000">
                <a:off x="1970875" y="815525"/>
                <a:ext cx="581400" cy="581400"/>
              </a:xfrm>
              <a:prstGeom prst="pie">
                <a:avLst>
                  <a:gd fmla="val 4028252" name="adj1"/>
                  <a:gd fmla="val 17183677" name="adj2"/>
                </a:avLst>
              </a:prstGeom>
              <a:solidFill>
                <a:srgbClr val="628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20"/>
            <p:cNvGrpSpPr/>
            <p:nvPr/>
          </p:nvGrpSpPr>
          <p:grpSpPr>
            <a:xfrm>
              <a:off x="4264097" y="1180331"/>
              <a:ext cx="585001" cy="585530"/>
              <a:chOff x="1970048" y="811613"/>
              <a:chExt cx="588000" cy="588000"/>
            </a:xfrm>
          </p:grpSpPr>
          <p:sp>
            <p:nvSpPr>
              <p:cNvPr id="106" name="Google Shape;106;p20"/>
              <p:cNvSpPr/>
              <p:nvPr/>
            </p:nvSpPr>
            <p:spPr>
              <a:xfrm rot="39023">
                <a:off x="1973329" y="814894"/>
                <a:ext cx="581437" cy="581437"/>
              </a:xfrm>
              <a:prstGeom prst="pie">
                <a:avLst>
                  <a:gd fmla="val 6190354" name="adj1"/>
                  <a:gd fmla="val 14996165" name="adj2"/>
                </a:avLst>
              </a:prstGeom>
              <a:solidFill>
                <a:srgbClr val="003366"/>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rot="10800000">
                <a:off x="1973295" y="814927"/>
                <a:ext cx="581400" cy="581400"/>
              </a:xfrm>
              <a:prstGeom prst="pie">
                <a:avLst>
                  <a:gd fmla="val 4028252" name="adj1"/>
                  <a:gd fmla="val 17183677" name="adj2"/>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20"/>
            <p:cNvGrpSpPr/>
            <p:nvPr/>
          </p:nvGrpSpPr>
          <p:grpSpPr>
            <a:xfrm rot="7200165">
              <a:off x="5229930" y="2804716"/>
              <a:ext cx="585011" cy="585536"/>
              <a:chOff x="1977085" y="811649"/>
              <a:chExt cx="588000" cy="588000"/>
            </a:xfrm>
          </p:grpSpPr>
          <p:sp>
            <p:nvSpPr>
              <p:cNvPr id="109" name="Google Shape;109;p20"/>
              <p:cNvSpPr/>
              <p:nvPr/>
            </p:nvSpPr>
            <p:spPr>
              <a:xfrm rot="39023">
                <a:off x="1980366" y="814930"/>
                <a:ext cx="581437" cy="581437"/>
              </a:xfrm>
              <a:prstGeom prst="pie">
                <a:avLst>
                  <a:gd fmla="val 6190354" name="adj1"/>
                  <a:gd fmla="val 14996165" name="adj2"/>
                </a:avLst>
              </a:prstGeom>
              <a:solidFill>
                <a:srgbClr val="125496"/>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rot="10800000">
                <a:off x="1980332" y="814963"/>
                <a:ext cx="581400" cy="581400"/>
              </a:xfrm>
              <a:prstGeom prst="pie">
                <a:avLst>
                  <a:gd fmla="val 4028252" name="adj1"/>
                  <a:gd fmla="val 17183677" name="adj2"/>
                </a:avLst>
              </a:prstGeom>
              <a:solidFill>
                <a:srgbClr val="1254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0"/>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112" name="Google Shape;112;p20"/>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113" name="Google Shape;113;p20"/>
            <p:cNvSpPr txBox="1"/>
            <p:nvPr/>
          </p:nvSpPr>
          <p:spPr>
            <a:xfrm>
              <a:off x="5267889" y="2887427"/>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
        <p:nvSpPr>
          <p:cNvPr id="114" name="Google Shape;114;p20"/>
          <p:cNvSpPr txBox="1"/>
          <p:nvPr>
            <p:ph type="title"/>
          </p:nvPr>
        </p:nvSpPr>
        <p:spPr>
          <a:xfrm>
            <a:off x="447300" y="2647150"/>
            <a:ext cx="2133300" cy="31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5" name="Google Shape;115;p20"/>
          <p:cNvSpPr txBox="1"/>
          <p:nvPr>
            <p:ph idx="2" type="title"/>
          </p:nvPr>
        </p:nvSpPr>
        <p:spPr>
          <a:xfrm>
            <a:off x="447300" y="2939375"/>
            <a:ext cx="2133300" cy="682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6" name="Google Shape;116;p20"/>
          <p:cNvSpPr txBox="1"/>
          <p:nvPr>
            <p:ph idx="3" type="title"/>
          </p:nvPr>
        </p:nvSpPr>
        <p:spPr>
          <a:xfrm>
            <a:off x="6574725" y="1672725"/>
            <a:ext cx="2133300" cy="31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7" name="Google Shape;117;p20"/>
          <p:cNvSpPr txBox="1"/>
          <p:nvPr>
            <p:ph idx="4" type="title"/>
          </p:nvPr>
        </p:nvSpPr>
        <p:spPr>
          <a:xfrm>
            <a:off x="6574725" y="1964950"/>
            <a:ext cx="2133300" cy="682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8" name="Google Shape;118;p20"/>
          <p:cNvSpPr txBox="1"/>
          <p:nvPr>
            <p:ph idx="5" type="title"/>
          </p:nvPr>
        </p:nvSpPr>
        <p:spPr>
          <a:xfrm>
            <a:off x="6574725" y="3621575"/>
            <a:ext cx="2133300" cy="31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19" name="Google Shape;119;p20"/>
          <p:cNvSpPr txBox="1"/>
          <p:nvPr>
            <p:ph idx="6" type="title"/>
          </p:nvPr>
        </p:nvSpPr>
        <p:spPr>
          <a:xfrm>
            <a:off x="6574725" y="3913800"/>
            <a:ext cx="2133300" cy="682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20" name="Google Shape;120;p20"/>
          <p:cNvSpPr txBox="1"/>
          <p:nvPr>
            <p:ph idx="7" type="title"/>
          </p:nvPr>
        </p:nvSpPr>
        <p:spPr>
          <a:xfrm>
            <a:off x="311700" y="26712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Rubik"/>
              <a:buNone/>
              <a:defRPr sz="2400">
                <a:latin typeface="Rubik"/>
                <a:ea typeface="Rubik"/>
                <a:cs typeface="Rubik"/>
                <a:sym typeface="Rubi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1" name="Google Shape;121;p20"/>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Image and Text" type="twoColTx">
  <p:cSld name="TITLE_AND_TWO_COLUMNS">
    <p:spTree>
      <p:nvGrpSpPr>
        <p:cNvPr id="122" name="Shape 122"/>
        <p:cNvGrpSpPr/>
        <p:nvPr/>
      </p:nvGrpSpPr>
      <p:grpSpPr>
        <a:xfrm>
          <a:off x="0" y="0"/>
          <a:ext cx="0" cy="0"/>
          <a:chOff x="0" y="0"/>
          <a:chExt cx="0" cy="0"/>
        </a:xfrm>
      </p:grpSpPr>
      <p:sp>
        <p:nvSpPr>
          <p:cNvPr id="123" name="Google Shape;123;p21"/>
          <p:cNvSpPr txBox="1"/>
          <p:nvPr>
            <p:ph type="title"/>
          </p:nvPr>
        </p:nvSpPr>
        <p:spPr>
          <a:xfrm>
            <a:off x="4387775" y="1014425"/>
            <a:ext cx="4278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400"/>
              <a:buFont typeface="Rubik"/>
              <a:buNone/>
              <a:defRPr sz="2400">
                <a:latin typeface="Rubik"/>
                <a:ea typeface="Rubik"/>
                <a:cs typeface="Rubik"/>
                <a:sym typeface="Rubik"/>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4" name="Google Shape;124;p21"/>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2" type="title"/>
          </p:nvPr>
        </p:nvSpPr>
        <p:spPr>
          <a:xfrm>
            <a:off x="4387850" y="1587125"/>
            <a:ext cx="4278900" cy="1131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26" name="Google Shape;126;p21"/>
          <p:cNvSpPr/>
          <p:nvPr/>
        </p:nvSpPr>
        <p:spPr>
          <a:xfrm>
            <a:off x="510800" y="-8375"/>
            <a:ext cx="3399600" cy="51435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125496"/>
            </a:gs>
            <a:gs pos="14000">
              <a:srgbClr val="09447E"/>
            </a:gs>
            <a:gs pos="100000">
              <a:srgbClr val="003366"/>
            </a:gs>
          </a:gsLst>
          <a:lin ang="16200038" scaled="0"/>
        </a:gra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267125"/>
            <a:ext cx="7500900" cy="7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Rubik Medium"/>
              <a:buNone/>
              <a:defRPr sz="2400">
                <a:solidFill>
                  <a:schemeClr val="lt1"/>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0" name="Google Shape;130;p22"/>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Source Sans Pro"/>
                <a:ea typeface="Source Sans Pro"/>
                <a:cs typeface="Source Sans Pro"/>
                <a:sym typeface="Source Sans Pro"/>
              </a:defRPr>
            </a:lvl1pPr>
            <a:lvl2pPr lvl="1">
              <a:buNone/>
              <a:defRPr>
                <a:solidFill>
                  <a:schemeClr val="lt1"/>
                </a:solidFill>
                <a:latin typeface="Source Sans Pro"/>
                <a:ea typeface="Source Sans Pro"/>
                <a:cs typeface="Source Sans Pro"/>
                <a:sym typeface="Source Sans Pro"/>
              </a:defRPr>
            </a:lvl2pPr>
            <a:lvl3pPr lvl="2">
              <a:buNone/>
              <a:defRPr>
                <a:solidFill>
                  <a:schemeClr val="lt1"/>
                </a:solidFill>
                <a:latin typeface="Source Sans Pro"/>
                <a:ea typeface="Source Sans Pro"/>
                <a:cs typeface="Source Sans Pro"/>
                <a:sym typeface="Source Sans Pro"/>
              </a:defRPr>
            </a:lvl3pPr>
            <a:lvl4pPr lvl="3">
              <a:buNone/>
              <a:defRPr>
                <a:solidFill>
                  <a:schemeClr val="lt1"/>
                </a:solidFill>
                <a:latin typeface="Source Sans Pro"/>
                <a:ea typeface="Source Sans Pro"/>
                <a:cs typeface="Source Sans Pro"/>
                <a:sym typeface="Source Sans Pro"/>
              </a:defRPr>
            </a:lvl4pPr>
            <a:lvl5pPr lvl="4">
              <a:buNone/>
              <a:defRPr>
                <a:solidFill>
                  <a:schemeClr val="lt1"/>
                </a:solidFill>
                <a:latin typeface="Source Sans Pro"/>
                <a:ea typeface="Source Sans Pro"/>
                <a:cs typeface="Source Sans Pro"/>
                <a:sym typeface="Source Sans Pro"/>
              </a:defRPr>
            </a:lvl5pPr>
            <a:lvl6pPr lvl="5">
              <a:buNone/>
              <a:defRPr>
                <a:solidFill>
                  <a:schemeClr val="lt1"/>
                </a:solidFill>
                <a:latin typeface="Source Sans Pro"/>
                <a:ea typeface="Source Sans Pro"/>
                <a:cs typeface="Source Sans Pro"/>
                <a:sym typeface="Source Sans Pro"/>
              </a:defRPr>
            </a:lvl6pPr>
            <a:lvl7pPr lvl="6">
              <a:buNone/>
              <a:defRPr>
                <a:solidFill>
                  <a:schemeClr val="lt1"/>
                </a:solidFill>
                <a:latin typeface="Source Sans Pro"/>
                <a:ea typeface="Source Sans Pro"/>
                <a:cs typeface="Source Sans Pro"/>
                <a:sym typeface="Source Sans Pro"/>
              </a:defRPr>
            </a:lvl7pPr>
            <a:lvl8pPr lvl="7">
              <a:buNone/>
              <a:defRPr>
                <a:solidFill>
                  <a:schemeClr val="lt1"/>
                </a:solidFill>
                <a:latin typeface="Source Sans Pro"/>
                <a:ea typeface="Source Sans Pro"/>
                <a:cs typeface="Source Sans Pro"/>
                <a:sym typeface="Source Sans Pro"/>
              </a:defRPr>
            </a:lvl8pPr>
            <a:lvl9pPr lvl="8">
              <a:buNone/>
              <a:defRPr>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555600"/>
            <a:ext cx="63669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3" name="Google Shape;133;p23"/>
          <p:cNvSpPr txBox="1"/>
          <p:nvPr>
            <p:ph idx="1" type="body"/>
          </p:nvPr>
        </p:nvSpPr>
        <p:spPr>
          <a:xfrm>
            <a:off x="311700" y="1389600"/>
            <a:ext cx="62472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35" name="Shape 135"/>
        <p:cNvGrpSpPr/>
        <p:nvPr/>
      </p:nvGrpSpPr>
      <p:grpSpPr>
        <a:xfrm>
          <a:off x="0" y="0"/>
          <a:ext cx="0" cy="0"/>
          <a:chOff x="0" y="0"/>
          <a:chExt cx="0" cy="0"/>
        </a:xfrm>
      </p:grpSpPr>
      <p:sp>
        <p:nvSpPr>
          <p:cNvPr id="136" name="Google Shape;136;p24"/>
          <p:cNvSpPr/>
          <p:nvPr/>
        </p:nvSpPr>
        <p:spPr>
          <a:xfrm>
            <a:off x="510800" y="-8375"/>
            <a:ext cx="3399600" cy="51435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or Statement - white ">
  <p:cSld name="MAIN_POINT">
    <p:spTree>
      <p:nvGrpSpPr>
        <p:cNvPr id="139" name="Shape 139"/>
        <p:cNvGrpSpPr/>
        <p:nvPr/>
      </p:nvGrpSpPr>
      <p:grpSpPr>
        <a:xfrm>
          <a:off x="0" y="0"/>
          <a:ext cx="0" cy="0"/>
          <a:chOff x="0" y="0"/>
          <a:chExt cx="0" cy="0"/>
        </a:xfrm>
      </p:grpSpPr>
      <p:sp>
        <p:nvSpPr>
          <p:cNvPr id="140" name="Google Shape;140;p25"/>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txBox="1"/>
          <p:nvPr>
            <p:ph type="title"/>
          </p:nvPr>
        </p:nvSpPr>
        <p:spPr>
          <a:xfrm>
            <a:off x="683400" y="638700"/>
            <a:ext cx="7777200" cy="346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Font typeface="Rubik Medium"/>
              <a:buNone/>
              <a:defRPr sz="3200">
                <a:latin typeface="Rubik Medium"/>
                <a:ea typeface="Rubik Medium"/>
                <a:cs typeface="Rubik Medium"/>
                <a:sym typeface="Rubik Medium"/>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2" name="Google Shape;142;p25"/>
          <p:cNvSpPr txBox="1"/>
          <p:nvPr/>
        </p:nvSpPr>
        <p:spPr>
          <a:xfrm>
            <a:off x="1023000" y="3023775"/>
            <a:ext cx="7098000" cy="41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t/>
            </a:r>
            <a:endParaRPr sz="1500">
              <a:solidFill>
                <a:srgbClr val="000000"/>
              </a:solidFill>
              <a:latin typeface="Open Sans"/>
              <a:ea typeface="Open Sans"/>
              <a:cs typeface="Open Sans"/>
              <a:sym typeface="Open Sans"/>
            </a:endParaRPr>
          </a:p>
        </p:txBody>
      </p:sp>
      <p:cxnSp>
        <p:nvCxnSpPr>
          <p:cNvPr id="143" name="Google Shape;143;p25"/>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cxnSp>
        <p:nvCxnSpPr>
          <p:cNvPr id="144" name="Google Shape;144;p25"/>
          <p:cNvCxnSpPr/>
          <p:nvPr/>
        </p:nvCxnSpPr>
        <p:spPr>
          <a:xfrm flipH="1" rot="10800000">
            <a:off x="7815788" y="3803388"/>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45" name="Google Shape;145;p25"/>
          <p:cNvSpPr txBox="1"/>
          <p:nvPr>
            <p:ph idx="2" type="title"/>
          </p:nvPr>
        </p:nvSpPr>
        <p:spPr>
          <a:xfrm>
            <a:off x="809250" y="2854425"/>
            <a:ext cx="7525500" cy="1131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146" name="Google Shape;146;p25"/>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or Statement - blue">
  <p:cSld name="MAIN_POINT_1">
    <p:bg>
      <p:bgPr>
        <a:gradFill>
          <a:gsLst>
            <a:gs pos="0">
              <a:srgbClr val="125496"/>
            </a:gs>
            <a:gs pos="50000">
              <a:srgbClr val="09447E"/>
            </a:gs>
            <a:gs pos="100000">
              <a:srgbClr val="003366"/>
            </a:gs>
          </a:gsLst>
          <a:path path="circle">
            <a:fillToRect b="50%" l="50%" r="50%" t="50%"/>
          </a:path>
          <a:tileRect/>
        </a:gradFill>
      </p:bgPr>
    </p:bg>
    <p:spTree>
      <p:nvGrpSpPr>
        <p:cNvPr id="147" name="Shape 147"/>
        <p:cNvGrpSpPr/>
        <p:nvPr/>
      </p:nvGrpSpPr>
      <p:grpSpPr>
        <a:xfrm>
          <a:off x="0" y="0"/>
          <a:ext cx="0" cy="0"/>
          <a:chOff x="0" y="0"/>
          <a:chExt cx="0" cy="0"/>
        </a:xfrm>
      </p:grpSpPr>
      <p:sp>
        <p:nvSpPr>
          <p:cNvPr id="148" name="Google Shape;148;p26"/>
          <p:cNvSpPr txBox="1"/>
          <p:nvPr>
            <p:ph type="title"/>
          </p:nvPr>
        </p:nvSpPr>
        <p:spPr>
          <a:xfrm>
            <a:off x="683400" y="638700"/>
            <a:ext cx="7777200" cy="346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Rubik Medium"/>
              <a:buNone/>
              <a:defRPr sz="3200">
                <a:solidFill>
                  <a:schemeClr val="lt1"/>
                </a:solidFill>
                <a:latin typeface="Rubik Medium"/>
                <a:ea typeface="Rubik Medium"/>
                <a:cs typeface="Rubik Medium"/>
                <a:sym typeface="Rubik Medium"/>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9" name="Google Shape;149;p26"/>
          <p:cNvSpPr txBox="1"/>
          <p:nvPr/>
        </p:nvSpPr>
        <p:spPr>
          <a:xfrm>
            <a:off x="1023000" y="3023775"/>
            <a:ext cx="7098000" cy="41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t/>
            </a:r>
            <a:endParaRPr sz="1500">
              <a:solidFill>
                <a:srgbClr val="000000"/>
              </a:solidFill>
              <a:latin typeface="Open Sans"/>
              <a:ea typeface="Open Sans"/>
              <a:cs typeface="Open Sans"/>
              <a:sym typeface="Open Sans"/>
            </a:endParaRPr>
          </a:p>
        </p:txBody>
      </p:sp>
      <p:cxnSp>
        <p:nvCxnSpPr>
          <p:cNvPr id="150" name="Google Shape;150;p26"/>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51" name="Google Shape;151;p26"/>
          <p:cNvSpPr txBox="1"/>
          <p:nvPr>
            <p:ph idx="2" type="title"/>
          </p:nvPr>
        </p:nvSpPr>
        <p:spPr>
          <a:xfrm>
            <a:off x="809250" y="2854425"/>
            <a:ext cx="7525500" cy="1131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1pPr>
            <a:lvl2pPr lvl="1"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2pPr>
            <a:lvl3pPr lvl="2"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3pPr>
            <a:lvl4pPr lvl="3"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4pPr>
            <a:lvl5pPr lvl="4"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5pPr>
            <a:lvl6pPr lvl="5"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6pPr>
            <a:lvl7pPr lvl="6"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7pPr>
            <a:lvl8pPr lvl="7"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8pPr>
            <a:lvl9pPr lvl="8" algn="ctr">
              <a:spcBef>
                <a:spcPts val="0"/>
              </a:spcBef>
              <a:spcAft>
                <a:spcPts val="0"/>
              </a:spcAft>
              <a:buClr>
                <a:schemeClr val="lt1"/>
              </a:buClr>
              <a:buSzPts val="1200"/>
              <a:buFont typeface="Source Sans Pro"/>
              <a:buNone/>
              <a:defRPr sz="1200">
                <a:solidFill>
                  <a:schemeClr val="lt1"/>
                </a:solidFill>
                <a:latin typeface="Source Sans Pro"/>
                <a:ea typeface="Source Sans Pro"/>
                <a:cs typeface="Source Sans Pro"/>
                <a:sym typeface="Source Sans Pro"/>
              </a:defRPr>
            </a:lvl9pPr>
          </a:lstStyle>
          <a:p/>
        </p:txBody>
      </p:sp>
      <p:sp>
        <p:nvSpPr>
          <p:cNvPr id="152" name="Google Shape;152;p26"/>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Source Sans Pro"/>
                <a:ea typeface="Source Sans Pro"/>
                <a:cs typeface="Source Sans Pro"/>
                <a:sym typeface="Source Sans Pro"/>
              </a:defRPr>
            </a:lvl1pPr>
            <a:lvl2pPr lvl="1">
              <a:buNone/>
              <a:defRPr>
                <a:solidFill>
                  <a:schemeClr val="lt1"/>
                </a:solidFill>
                <a:latin typeface="Source Sans Pro"/>
                <a:ea typeface="Source Sans Pro"/>
                <a:cs typeface="Source Sans Pro"/>
                <a:sym typeface="Source Sans Pro"/>
              </a:defRPr>
            </a:lvl2pPr>
            <a:lvl3pPr lvl="2">
              <a:buNone/>
              <a:defRPr>
                <a:solidFill>
                  <a:schemeClr val="lt1"/>
                </a:solidFill>
                <a:latin typeface="Source Sans Pro"/>
                <a:ea typeface="Source Sans Pro"/>
                <a:cs typeface="Source Sans Pro"/>
                <a:sym typeface="Source Sans Pro"/>
              </a:defRPr>
            </a:lvl3pPr>
            <a:lvl4pPr lvl="3">
              <a:buNone/>
              <a:defRPr>
                <a:solidFill>
                  <a:schemeClr val="lt1"/>
                </a:solidFill>
                <a:latin typeface="Source Sans Pro"/>
                <a:ea typeface="Source Sans Pro"/>
                <a:cs typeface="Source Sans Pro"/>
                <a:sym typeface="Source Sans Pro"/>
              </a:defRPr>
            </a:lvl4pPr>
            <a:lvl5pPr lvl="4">
              <a:buNone/>
              <a:defRPr>
                <a:solidFill>
                  <a:schemeClr val="lt1"/>
                </a:solidFill>
                <a:latin typeface="Source Sans Pro"/>
                <a:ea typeface="Source Sans Pro"/>
                <a:cs typeface="Source Sans Pro"/>
                <a:sym typeface="Source Sans Pro"/>
              </a:defRPr>
            </a:lvl5pPr>
            <a:lvl6pPr lvl="5">
              <a:buNone/>
              <a:defRPr>
                <a:solidFill>
                  <a:schemeClr val="lt1"/>
                </a:solidFill>
                <a:latin typeface="Source Sans Pro"/>
                <a:ea typeface="Source Sans Pro"/>
                <a:cs typeface="Source Sans Pro"/>
                <a:sym typeface="Source Sans Pro"/>
              </a:defRPr>
            </a:lvl6pPr>
            <a:lvl7pPr lvl="6">
              <a:buNone/>
              <a:defRPr>
                <a:solidFill>
                  <a:schemeClr val="lt1"/>
                </a:solidFill>
                <a:latin typeface="Source Sans Pro"/>
                <a:ea typeface="Source Sans Pro"/>
                <a:cs typeface="Source Sans Pro"/>
                <a:sym typeface="Source Sans Pro"/>
              </a:defRPr>
            </a:lvl7pPr>
            <a:lvl8pPr lvl="7">
              <a:buNone/>
              <a:defRPr>
                <a:solidFill>
                  <a:schemeClr val="lt1"/>
                </a:solidFill>
                <a:latin typeface="Source Sans Pro"/>
                <a:ea typeface="Source Sans Pro"/>
                <a:cs typeface="Source Sans Pro"/>
                <a:sym typeface="Source Sans Pro"/>
              </a:defRPr>
            </a:lvl8pPr>
            <a:lvl9pPr lvl="8">
              <a:buNone/>
              <a:defRPr>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27"/>
          <p:cNvSpPr/>
          <p:nvPr/>
        </p:nvSpPr>
        <p:spPr>
          <a:xfrm>
            <a:off x="4572000" y="0"/>
            <a:ext cx="4572000" cy="5143500"/>
          </a:xfrm>
          <a:prstGeom prst="rect">
            <a:avLst/>
          </a:prstGeom>
          <a:gradFill>
            <a:gsLst>
              <a:gs pos="0">
                <a:srgbClr val="125496"/>
              </a:gs>
              <a:gs pos="52999">
                <a:srgbClr val="09447E"/>
              </a:gs>
              <a:gs pos="100000">
                <a:srgbClr val="003366"/>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7"/>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cxnSp>
        <p:nvCxnSpPr>
          <p:cNvPr id="156" name="Google Shape;156;p27"/>
          <p:cNvCxnSpPr/>
          <p:nvPr/>
        </p:nvCxnSpPr>
        <p:spPr>
          <a:xfrm flipH="1" rot="10800000">
            <a:off x="2359750" y="3803400"/>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57" name="Google Shape;157;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spcBef>
                <a:spcPts val="0"/>
              </a:spcBef>
              <a:spcAft>
                <a:spcPts val="0"/>
              </a:spcAft>
              <a:buSzPts val="3200"/>
              <a:buFont typeface="Rubik Medium"/>
              <a:buNone/>
              <a:defRPr sz="3200">
                <a:latin typeface="Rubik Medium"/>
                <a:ea typeface="Rubik Medium"/>
                <a:cs typeface="Rubik Medium"/>
                <a:sym typeface="Rubik Medium"/>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8" name="Google Shape;158;p2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2100"/>
              <a:buFont typeface="Source Sans Pro"/>
              <a:buNone/>
              <a:defRPr sz="2100">
                <a:solidFill>
                  <a:schemeClr val="dk1"/>
                </a:solidFill>
                <a:latin typeface="Source Sans Pro"/>
                <a:ea typeface="Source Sans Pro"/>
                <a:cs typeface="Source Sans Pro"/>
                <a:sym typeface="Source Sans Pr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9" name="Google Shape;159;p27"/>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Source Sans Pro"/>
                <a:ea typeface="Source Sans Pro"/>
                <a:cs typeface="Source Sans Pro"/>
                <a:sym typeface="Source Sans Pro"/>
              </a:defRPr>
            </a:lvl1pPr>
            <a:lvl2pPr lvl="1">
              <a:buNone/>
              <a:defRPr>
                <a:solidFill>
                  <a:schemeClr val="lt1"/>
                </a:solidFill>
                <a:latin typeface="Source Sans Pro"/>
                <a:ea typeface="Source Sans Pro"/>
                <a:cs typeface="Source Sans Pro"/>
                <a:sym typeface="Source Sans Pro"/>
              </a:defRPr>
            </a:lvl2pPr>
            <a:lvl3pPr lvl="2">
              <a:buNone/>
              <a:defRPr>
                <a:solidFill>
                  <a:schemeClr val="lt1"/>
                </a:solidFill>
                <a:latin typeface="Source Sans Pro"/>
                <a:ea typeface="Source Sans Pro"/>
                <a:cs typeface="Source Sans Pro"/>
                <a:sym typeface="Source Sans Pro"/>
              </a:defRPr>
            </a:lvl3pPr>
            <a:lvl4pPr lvl="3">
              <a:buNone/>
              <a:defRPr>
                <a:solidFill>
                  <a:schemeClr val="lt1"/>
                </a:solidFill>
                <a:latin typeface="Source Sans Pro"/>
                <a:ea typeface="Source Sans Pro"/>
                <a:cs typeface="Source Sans Pro"/>
                <a:sym typeface="Source Sans Pro"/>
              </a:defRPr>
            </a:lvl4pPr>
            <a:lvl5pPr lvl="4">
              <a:buNone/>
              <a:defRPr>
                <a:solidFill>
                  <a:schemeClr val="lt1"/>
                </a:solidFill>
                <a:latin typeface="Source Sans Pro"/>
                <a:ea typeface="Source Sans Pro"/>
                <a:cs typeface="Source Sans Pro"/>
                <a:sym typeface="Source Sans Pro"/>
              </a:defRPr>
            </a:lvl5pPr>
            <a:lvl6pPr lvl="5">
              <a:buNone/>
              <a:defRPr>
                <a:solidFill>
                  <a:schemeClr val="lt1"/>
                </a:solidFill>
                <a:latin typeface="Source Sans Pro"/>
                <a:ea typeface="Source Sans Pro"/>
                <a:cs typeface="Source Sans Pro"/>
                <a:sym typeface="Source Sans Pro"/>
              </a:defRPr>
            </a:lvl6pPr>
            <a:lvl7pPr lvl="6">
              <a:buNone/>
              <a:defRPr>
                <a:solidFill>
                  <a:schemeClr val="lt1"/>
                </a:solidFill>
                <a:latin typeface="Source Sans Pro"/>
                <a:ea typeface="Source Sans Pro"/>
                <a:cs typeface="Source Sans Pro"/>
                <a:sym typeface="Source Sans Pro"/>
              </a:defRPr>
            </a:lvl7pPr>
            <a:lvl8pPr lvl="7">
              <a:buNone/>
              <a:defRPr>
                <a:solidFill>
                  <a:schemeClr val="lt1"/>
                </a:solidFill>
                <a:latin typeface="Source Sans Pro"/>
                <a:ea typeface="Source Sans Pro"/>
                <a:cs typeface="Source Sans Pro"/>
                <a:sym typeface="Source Sans Pro"/>
              </a:defRPr>
            </a:lvl8pPr>
            <a:lvl9pPr lvl="8">
              <a:buNone/>
              <a:defRPr>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1/2 blue">
  <p:cSld name="CUSTOM_3">
    <p:spTree>
      <p:nvGrpSpPr>
        <p:cNvPr id="160" name="Shape 160"/>
        <p:cNvGrpSpPr/>
        <p:nvPr/>
      </p:nvGrpSpPr>
      <p:grpSpPr>
        <a:xfrm>
          <a:off x="0" y="0"/>
          <a:ext cx="0" cy="0"/>
          <a:chOff x="0" y="0"/>
          <a:chExt cx="0" cy="0"/>
        </a:xfrm>
      </p:grpSpPr>
      <p:sp>
        <p:nvSpPr>
          <p:cNvPr id="161" name="Google Shape;161;p28"/>
          <p:cNvSpPr/>
          <p:nvPr/>
        </p:nvSpPr>
        <p:spPr>
          <a:xfrm>
            <a:off x="0" y="0"/>
            <a:ext cx="3969900" cy="5153400"/>
          </a:xfrm>
          <a:prstGeom prst="rect">
            <a:avLst/>
          </a:prstGeom>
          <a:gradFill>
            <a:gsLst>
              <a:gs pos="0">
                <a:srgbClr val="125496"/>
              </a:gs>
              <a:gs pos="14000">
                <a:srgbClr val="09447E"/>
              </a:gs>
              <a:gs pos="100000">
                <a:srgbClr val="003366"/>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8"/>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63" name="Google Shape;163;p28"/>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4" name="Shape 164"/>
        <p:cNvGrpSpPr/>
        <p:nvPr/>
      </p:nvGrpSpPr>
      <p:grpSpPr>
        <a:xfrm>
          <a:off x="0" y="0"/>
          <a:ext cx="0" cy="0"/>
          <a:chOff x="0" y="0"/>
          <a:chExt cx="0" cy="0"/>
        </a:xfrm>
      </p:grpSpPr>
      <p:sp>
        <p:nvSpPr>
          <p:cNvPr id="165" name="Google Shape;165;p29"/>
          <p:cNvSpPr txBox="1"/>
          <p:nvPr>
            <p:ph idx="1" type="body"/>
          </p:nvPr>
        </p:nvSpPr>
        <p:spPr>
          <a:xfrm>
            <a:off x="293300" y="2269200"/>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3200"/>
              <a:buFont typeface="Rubik Medium"/>
              <a:buNone/>
              <a:defRPr sz="3200">
                <a:solidFill>
                  <a:schemeClr val="dk1"/>
                </a:solidFill>
                <a:latin typeface="Rubik Medium"/>
                <a:ea typeface="Rubik Medium"/>
                <a:cs typeface="Rubik Medium"/>
                <a:sym typeface="Rubik Medium"/>
              </a:defRPr>
            </a:lvl1pPr>
          </a:lstStyle>
          <a:p/>
        </p:txBody>
      </p:sp>
      <p:cxnSp>
        <p:nvCxnSpPr>
          <p:cNvPr id="166" name="Google Shape;166;p29"/>
          <p:cNvCxnSpPr/>
          <p:nvPr/>
        </p:nvCxnSpPr>
        <p:spPr>
          <a:xfrm flipH="1" rot="10800000">
            <a:off x="-12" y="-12"/>
            <a:ext cx="1340100" cy="1340100"/>
          </a:xfrm>
          <a:prstGeom prst="straightConnector1">
            <a:avLst/>
          </a:prstGeom>
          <a:noFill/>
          <a:ln cap="flat" cmpd="sng" w="9525">
            <a:solidFill>
              <a:srgbClr val="E7E7E7"/>
            </a:solidFill>
            <a:prstDash val="solid"/>
            <a:round/>
            <a:headEnd len="med" w="med" type="none"/>
            <a:tailEnd len="med" w="med" type="none"/>
          </a:ln>
        </p:spPr>
      </p:cxnSp>
      <p:cxnSp>
        <p:nvCxnSpPr>
          <p:cNvPr id="167" name="Google Shape;167;p29"/>
          <p:cNvCxnSpPr/>
          <p:nvPr/>
        </p:nvCxnSpPr>
        <p:spPr>
          <a:xfrm flipH="1" rot="10800000">
            <a:off x="7803900" y="3803400"/>
            <a:ext cx="1340100" cy="1340100"/>
          </a:xfrm>
          <a:prstGeom prst="straightConnector1">
            <a:avLst/>
          </a:prstGeom>
          <a:noFill/>
          <a:ln cap="flat" cmpd="sng" w="9525">
            <a:solidFill>
              <a:srgbClr val="E7E7E7"/>
            </a:solidFill>
            <a:prstDash val="solid"/>
            <a:round/>
            <a:headEnd len="med" w="med" type="none"/>
            <a:tailEnd len="med" w="med" type="none"/>
          </a:ln>
        </p:spPr>
      </p:cxnSp>
      <p:sp>
        <p:nvSpPr>
          <p:cNvPr id="168" name="Google Shape;168;p29"/>
          <p:cNvSpPr/>
          <p:nvPr/>
        </p:nvSpPr>
        <p:spPr>
          <a:xfrm rot="2700000">
            <a:off x="7196293" y="-676006"/>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0" name="Shape 170"/>
        <p:cNvGrpSpPr/>
        <p:nvPr/>
      </p:nvGrpSpPr>
      <p:grpSpPr>
        <a:xfrm>
          <a:off x="0" y="0"/>
          <a:ext cx="0" cy="0"/>
          <a:chOff x="0" y="0"/>
          <a:chExt cx="0" cy="0"/>
        </a:xfrm>
      </p:grpSpPr>
      <p:sp>
        <p:nvSpPr>
          <p:cNvPr id="171" name="Google Shape;171;p3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2" name="Google Shape;172;p3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30200" lvl="0" marL="457200" algn="ctr">
              <a:spcBef>
                <a:spcPts val="0"/>
              </a:spcBef>
              <a:spcAft>
                <a:spcPts val="0"/>
              </a:spcAft>
              <a:buSzPts val="16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73" name="Google Shape;17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spTree>
      <p:nvGrpSpPr>
        <p:cNvPr id="174" name="Shape 174"/>
        <p:cNvGrpSpPr/>
        <p:nvPr/>
      </p:nvGrpSpPr>
      <p:grpSpPr>
        <a:xfrm>
          <a:off x="0" y="0"/>
          <a:ext cx="0" cy="0"/>
          <a:chOff x="0" y="0"/>
          <a:chExt cx="0" cy="0"/>
        </a:xfrm>
      </p:grpSpPr>
      <p:sp>
        <p:nvSpPr>
          <p:cNvPr id="175" name="Google Shape;175;p31"/>
          <p:cNvSpPr/>
          <p:nvPr/>
        </p:nvSpPr>
        <p:spPr>
          <a:xfrm rot="8292793">
            <a:off x="-2157211" y="-726429"/>
            <a:ext cx="9957222" cy="4217670"/>
          </a:xfrm>
          <a:prstGeom prst="snip2DiagRect">
            <a:avLst>
              <a:gd fmla="val 0" name="adj1"/>
              <a:gd fmla="val 16667" name="adj2"/>
            </a:avLst>
          </a:prstGeom>
          <a:gradFill>
            <a:gsLst>
              <a:gs pos="0">
                <a:srgbClr val="125496"/>
              </a:gs>
              <a:gs pos="72000">
                <a:srgbClr val="09447E"/>
              </a:gs>
              <a:gs pos="100000">
                <a:srgbClr val="003366"/>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txBox="1"/>
          <p:nvPr>
            <p:ph type="title"/>
          </p:nvPr>
        </p:nvSpPr>
        <p:spPr>
          <a:xfrm>
            <a:off x="930900" y="60427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Rubik Medium"/>
              <a:buNone/>
              <a:defRPr sz="2400">
                <a:solidFill>
                  <a:schemeClr val="lt1"/>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7" name="Google Shape;177;p31"/>
          <p:cNvSpPr/>
          <p:nvPr/>
        </p:nvSpPr>
        <p:spPr>
          <a:xfrm>
            <a:off x="930900" y="1278325"/>
            <a:ext cx="7282200" cy="15663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a:off x="930900" y="3064725"/>
            <a:ext cx="7282200" cy="15663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latin typeface="Source Sans Pro"/>
                <a:ea typeface="Source Sans Pro"/>
                <a:cs typeface="Source Sans Pro"/>
                <a:sym typeface="Source Sans Pro"/>
              </a:defRPr>
            </a:lvl1pPr>
            <a:lvl2pPr lvl="1">
              <a:buNone/>
              <a:defRPr>
                <a:solidFill>
                  <a:schemeClr val="dk1"/>
                </a:solidFill>
                <a:latin typeface="Source Sans Pro"/>
                <a:ea typeface="Source Sans Pro"/>
                <a:cs typeface="Source Sans Pro"/>
                <a:sym typeface="Source Sans Pro"/>
              </a:defRPr>
            </a:lvl2pPr>
            <a:lvl3pPr lvl="2">
              <a:buNone/>
              <a:defRPr>
                <a:solidFill>
                  <a:schemeClr val="dk1"/>
                </a:solidFill>
                <a:latin typeface="Source Sans Pro"/>
                <a:ea typeface="Source Sans Pro"/>
                <a:cs typeface="Source Sans Pro"/>
                <a:sym typeface="Source Sans Pro"/>
              </a:defRPr>
            </a:lvl3pPr>
            <a:lvl4pPr lvl="3">
              <a:buNone/>
              <a:defRPr>
                <a:solidFill>
                  <a:schemeClr val="dk1"/>
                </a:solidFill>
                <a:latin typeface="Source Sans Pro"/>
                <a:ea typeface="Source Sans Pro"/>
                <a:cs typeface="Source Sans Pro"/>
                <a:sym typeface="Source Sans Pro"/>
              </a:defRPr>
            </a:lvl4pPr>
            <a:lvl5pPr lvl="4">
              <a:buNone/>
              <a:defRPr>
                <a:solidFill>
                  <a:schemeClr val="dk1"/>
                </a:solidFill>
                <a:latin typeface="Source Sans Pro"/>
                <a:ea typeface="Source Sans Pro"/>
                <a:cs typeface="Source Sans Pro"/>
                <a:sym typeface="Source Sans Pro"/>
              </a:defRPr>
            </a:lvl5pPr>
            <a:lvl6pPr lvl="5">
              <a:buNone/>
              <a:defRPr>
                <a:solidFill>
                  <a:schemeClr val="dk1"/>
                </a:solidFill>
                <a:latin typeface="Source Sans Pro"/>
                <a:ea typeface="Source Sans Pro"/>
                <a:cs typeface="Source Sans Pro"/>
                <a:sym typeface="Source Sans Pro"/>
              </a:defRPr>
            </a:lvl6pPr>
            <a:lvl7pPr lvl="6">
              <a:buNone/>
              <a:defRPr>
                <a:solidFill>
                  <a:schemeClr val="dk1"/>
                </a:solidFill>
                <a:latin typeface="Source Sans Pro"/>
                <a:ea typeface="Source Sans Pro"/>
                <a:cs typeface="Source Sans Pro"/>
                <a:sym typeface="Source Sans Pro"/>
              </a:defRPr>
            </a:lvl7pPr>
            <a:lvl8pPr lvl="7">
              <a:buNone/>
              <a:defRPr>
                <a:solidFill>
                  <a:schemeClr val="dk1"/>
                </a:solidFill>
                <a:latin typeface="Source Sans Pro"/>
                <a:ea typeface="Source Sans Pro"/>
                <a:cs typeface="Source Sans Pro"/>
                <a:sym typeface="Source Sans Pro"/>
              </a:defRPr>
            </a:lvl8pPr>
            <a:lvl9pPr lvl="8">
              <a:buNone/>
              <a:defRPr>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1_1">
    <p:spTree>
      <p:nvGrpSpPr>
        <p:cNvPr id="180" name="Shape 180"/>
        <p:cNvGrpSpPr/>
        <p:nvPr/>
      </p:nvGrpSpPr>
      <p:grpSpPr>
        <a:xfrm>
          <a:off x="0" y="0"/>
          <a:ext cx="0" cy="0"/>
          <a:chOff x="0" y="0"/>
          <a:chExt cx="0" cy="0"/>
        </a:xfrm>
      </p:grpSpPr>
      <p:sp>
        <p:nvSpPr>
          <p:cNvPr id="181" name="Google Shape;181;p32"/>
          <p:cNvSpPr/>
          <p:nvPr/>
        </p:nvSpPr>
        <p:spPr>
          <a:xfrm rot="8292793">
            <a:off x="-2157211" y="-726429"/>
            <a:ext cx="9957222" cy="4217670"/>
          </a:xfrm>
          <a:prstGeom prst="snip2DiagRect">
            <a:avLst>
              <a:gd fmla="val 0" name="adj1"/>
              <a:gd fmla="val 16667" name="adj2"/>
            </a:avLst>
          </a:prstGeom>
          <a:gradFill>
            <a:gsLst>
              <a:gs pos="0">
                <a:srgbClr val="125496"/>
              </a:gs>
              <a:gs pos="72000">
                <a:srgbClr val="09447E"/>
              </a:gs>
              <a:gs pos="100000">
                <a:srgbClr val="003366"/>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txBox="1"/>
          <p:nvPr>
            <p:ph type="title"/>
          </p:nvPr>
        </p:nvSpPr>
        <p:spPr>
          <a:xfrm>
            <a:off x="812600" y="520075"/>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Rubik Medium"/>
              <a:buNone/>
              <a:defRPr sz="2400">
                <a:solidFill>
                  <a:schemeClr val="lt1"/>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3" name="Google Shape;183;p32"/>
          <p:cNvSpPr/>
          <p:nvPr/>
        </p:nvSpPr>
        <p:spPr>
          <a:xfrm>
            <a:off x="930225" y="1231075"/>
            <a:ext cx="3523800" cy="34833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4689975" y="1231075"/>
            <a:ext cx="3523800" cy="34833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latin typeface="Source Sans Pro"/>
                <a:ea typeface="Source Sans Pro"/>
                <a:cs typeface="Source Sans Pro"/>
                <a:sym typeface="Source Sans Pro"/>
              </a:defRPr>
            </a:lvl1pPr>
            <a:lvl2pPr lvl="1">
              <a:buNone/>
              <a:defRPr>
                <a:solidFill>
                  <a:schemeClr val="dk1"/>
                </a:solidFill>
                <a:latin typeface="Source Sans Pro"/>
                <a:ea typeface="Source Sans Pro"/>
                <a:cs typeface="Source Sans Pro"/>
                <a:sym typeface="Source Sans Pro"/>
              </a:defRPr>
            </a:lvl2pPr>
            <a:lvl3pPr lvl="2">
              <a:buNone/>
              <a:defRPr>
                <a:solidFill>
                  <a:schemeClr val="dk1"/>
                </a:solidFill>
                <a:latin typeface="Source Sans Pro"/>
                <a:ea typeface="Source Sans Pro"/>
                <a:cs typeface="Source Sans Pro"/>
                <a:sym typeface="Source Sans Pro"/>
              </a:defRPr>
            </a:lvl3pPr>
            <a:lvl4pPr lvl="3">
              <a:buNone/>
              <a:defRPr>
                <a:solidFill>
                  <a:schemeClr val="dk1"/>
                </a:solidFill>
                <a:latin typeface="Source Sans Pro"/>
                <a:ea typeface="Source Sans Pro"/>
                <a:cs typeface="Source Sans Pro"/>
                <a:sym typeface="Source Sans Pro"/>
              </a:defRPr>
            </a:lvl4pPr>
            <a:lvl5pPr lvl="4">
              <a:buNone/>
              <a:defRPr>
                <a:solidFill>
                  <a:schemeClr val="dk1"/>
                </a:solidFill>
                <a:latin typeface="Source Sans Pro"/>
                <a:ea typeface="Source Sans Pro"/>
                <a:cs typeface="Source Sans Pro"/>
                <a:sym typeface="Source Sans Pro"/>
              </a:defRPr>
            </a:lvl5pPr>
            <a:lvl6pPr lvl="5">
              <a:buNone/>
              <a:defRPr>
                <a:solidFill>
                  <a:schemeClr val="dk1"/>
                </a:solidFill>
                <a:latin typeface="Source Sans Pro"/>
                <a:ea typeface="Source Sans Pro"/>
                <a:cs typeface="Source Sans Pro"/>
                <a:sym typeface="Source Sans Pro"/>
              </a:defRPr>
            </a:lvl6pPr>
            <a:lvl7pPr lvl="6">
              <a:buNone/>
              <a:defRPr>
                <a:solidFill>
                  <a:schemeClr val="dk1"/>
                </a:solidFill>
                <a:latin typeface="Source Sans Pro"/>
                <a:ea typeface="Source Sans Pro"/>
                <a:cs typeface="Source Sans Pro"/>
                <a:sym typeface="Source Sans Pro"/>
              </a:defRPr>
            </a:lvl7pPr>
            <a:lvl8pPr lvl="7">
              <a:buNone/>
              <a:defRPr>
                <a:solidFill>
                  <a:schemeClr val="dk1"/>
                </a:solidFill>
                <a:latin typeface="Source Sans Pro"/>
                <a:ea typeface="Source Sans Pro"/>
                <a:cs typeface="Source Sans Pro"/>
                <a:sym typeface="Source Sans Pro"/>
              </a:defRPr>
            </a:lvl8pPr>
            <a:lvl9pPr lvl="8">
              <a:buNone/>
              <a:defRPr>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ign Reference/Design Updates" type="blank">
  <p:cSld name="BLANK">
    <p:spTree>
      <p:nvGrpSpPr>
        <p:cNvPr id="186" name="Shape 186"/>
        <p:cNvGrpSpPr/>
        <p:nvPr/>
      </p:nvGrpSpPr>
      <p:grpSpPr>
        <a:xfrm>
          <a:off x="0" y="0"/>
          <a:ext cx="0" cy="0"/>
          <a:chOff x="0" y="0"/>
          <a:chExt cx="0" cy="0"/>
        </a:xfrm>
      </p:grpSpPr>
      <p:sp>
        <p:nvSpPr>
          <p:cNvPr id="187" name="Google Shape;187;p33"/>
          <p:cNvSpPr txBox="1"/>
          <p:nvPr>
            <p:ph type="title"/>
          </p:nvPr>
        </p:nvSpPr>
        <p:spPr>
          <a:xfrm>
            <a:off x="5131050" y="512825"/>
            <a:ext cx="3890100" cy="787200"/>
          </a:xfrm>
          <a:prstGeom prst="rect">
            <a:avLst/>
          </a:prstGeom>
        </p:spPr>
        <p:txBody>
          <a:bodyPr anchorCtr="0" anchor="t" bIns="91425" lIns="91425" spcFirstLastPara="1" rIns="91425" wrap="square" tIns="91425">
            <a:noAutofit/>
          </a:bodyPr>
          <a:lstStyle>
            <a:lvl1pPr lvl="0">
              <a:spcBef>
                <a:spcPts val="0"/>
              </a:spcBef>
              <a:spcAft>
                <a:spcPts val="0"/>
              </a:spcAft>
              <a:buClr>
                <a:srgbClr val="003366"/>
              </a:buClr>
              <a:buSzPts val="2400"/>
              <a:buFont typeface="Rubik Medium"/>
              <a:buNone/>
              <a:defRPr sz="2400">
                <a:solidFill>
                  <a:srgbClr val="003366"/>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8" name="Google Shape;188;p33"/>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latin typeface="Source Sans Pro"/>
                <a:ea typeface="Source Sans Pro"/>
                <a:cs typeface="Source Sans Pro"/>
                <a:sym typeface="Source Sans Pro"/>
              </a:defRPr>
            </a:lvl1pPr>
            <a:lvl2pPr lvl="1">
              <a:buNone/>
              <a:defRPr>
                <a:solidFill>
                  <a:schemeClr val="dk1"/>
                </a:solidFill>
                <a:latin typeface="Source Sans Pro"/>
                <a:ea typeface="Source Sans Pro"/>
                <a:cs typeface="Source Sans Pro"/>
                <a:sym typeface="Source Sans Pro"/>
              </a:defRPr>
            </a:lvl2pPr>
            <a:lvl3pPr lvl="2">
              <a:buNone/>
              <a:defRPr>
                <a:solidFill>
                  <a:schemeClr val="dk1"/>
                </a:solidFill>
                <a:latin typeface="Source Sans Pro"/>
                <a:ea typeface="Source Sans Pro"/>
                <a:cs typeface="Source Sans Pro"/>
                <a:sym typeface="Source Sans Pro"/>
              </a:defRPr>
            </a:lvl3pPr>
            <a:lvl4pPr lvl="3">
              <a:buNone/>
              <a:defRPr>
                <a:solidFill>
                  <a:schemeClr val="dk1"/>
                </a:solidFill>
                <a:latin typeface="Source Sans Pro"/>
                <a:ea typeface="Source Sans Pro"/>
                <a:cs typeface="Source Sans Pro"/>
                <a:sym typeface="Source Sans Pro"/>
              </a:defRPr>
            </a:lvl4pPr>
            <a:lvl5pPr lvl="4">
              <a:buNone/>
              <a:defRPr>
                <a:solidFill>
                  <a:schemeClr val="dk1"/>
                </a:solidFill>
                <a:latin typeface="Source Sans Pro"/>
                <a:ea typeface="Source Sans Pro"/>
                <a:cs typeface="Source Sans Pro"/>
                <a:sym typeface="Source Sans Pro"/>
              </a:defRPr>
            </a:lvl5pPr>
            <a:lvl6pPr lvl="5">
              <a:buNone/>
              <a:defRPr>
                <a:solidFill>
                  <a:schemeClr val="dk1"/>
                </a:solidFill>
                <a:latin typeface="Source Sans Pro"/>
                <a:ea typeface="Source Sans Pro"/>
                <a:cs typeface="Source Sans Pro"/>
                <a:sym typeface="Source Sans Pro"/>
              </a:defRPr>
            </a:lvl6pPr>
            <a:lvl7pPr lvl="6">
              <a:buNone/>
              <a:defRPr>
                <a:solidFill>
                  <a:schemeClr val="dk1"/>
                </a:solidFill>
                <a:latin typeface="Source Sans Pro"/>
                <a:ea typeface="Source Sans Pro"/>
                <a:cs typeface="Source Sans Pro"/>
                <a:sym typeface="Source Sans Pro"/>
              </a:defRPr>
            </a:lvl7pPr>
            <a:lvl8pPr lvl="7">
              <a:buNone/>
              <a:defRPr>
                <a:solidFill>
                  <a:schemeClr val="dk1"/>
                </a:solidFill>
                <a:latin typeface="Source Sans Pro"/>
                <a:ea typeface="Source Sans Pro"/>
                <a:cs typeface="Source Sans Pro"/>
                <a:sym typeface="Source Sans Pro"/>
              </a:defRPr>
            </a:lvl8pPr>
            <a:lvl9pPr lvl="8">
              <a:buNone/>
              <a:defRPr>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ign Reference/Design Updates 1">
  <p:cSld name="BLANK_1">
    <p:spTree>
      <p:nvGrpSpPr>
        <p:cNvPr id="190" name="Shape 190"/>
        <p:cNvGrpSpPr/>
        <p:nvPr/>
      </p:nvGrpSpPr>
      <p:grpSpPr>
        <a:xfrm>
          <a:off x="0" y="0"/>
          <a:ext cx="0" cy="0"/>
          <a:chOff x="0" y="0"/>
          <a:chExt cx="0" cy="0"/>
        </a:xfrm>
      </p:grpSpPr>
      <p:sp>
        <p:nvSpPr>
          <p:cNvPr id="191" name="Google Shape;191;p34"/>
          <p:cNvSpPr txBox="1"/>
          <p:nvPr>
            <p:ph type="title"/>
          </p:nvPr>
        </p:nvSpPr>
        <p:spPr>
          <a:xfrm>
            <a:off x="5131050" y="512825"/>
            <a:ext cx="3890100" cy="787200"/>
          </a:xfrm>
          <a:prstGeom prst="rect">
            <a:avLst/>
          </a:prstGeom>
        </p:spPr>
        <p:txBody>
          <a:bodyPr anchorCtr="0" anchor="t" bIns="91425" lIns="91425" spcFirstLastPara="1" rIns="91425" wrap="square" tIns="91425">
            <a:noAutofit/>
          </a:bodyPr>
          <a:lstStyle>
            <a:lvl1pPr lvl="0">
              <a:spcBef>
                <a:spcPts val="0"/>
              </a:spcBef>
              <a:spcAft>
                <a:spcPts val="0"/>
              </a:spcAft>
              <a:buClr>
                <a:srgbClr val="003366"/>
              </a:buClr>
              <a:buSzPts val="2400"/>
              <a:buFont typeface="Rubik Medium"/>
              <a:buNone/>
              <a:defRPr sz="2400">
                <a:solidFill>
                  <a:srgbClr val="003366"/>
                </a:solidFill>
                <a:latin typeface="Rubik Medium"/>
                <a:ea typeface="Rubik Medium"/>
                <a:cs typeface="Rubik Medium"/>
                <a:sym typeface="Rubik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2" name="Google Shape;192;p34"/>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4"/>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latin typeface="Source Sans Pro"/>
                <a:ea typeface="Source Sans Pro"/>
                <a:cs typeface="Source Sans Pro"/>
                <a:sym typeface="Source Sans Pro"/>
              </a:defRPr>
            </a:lvl1pPr>
            <a:lvl2pPr lvl="1">
              <a:buNone/>
              <a:defRPr>
                <a:solidFill>
                  <a:schemeClr val="dk1"/>
                </a:solidFill>
                <a:latin typeface="Source Sans Pro"/>
                <a:ea typeface="Source Sans Pro"/>
                <a:cs typeface="Source Sans Pro"/>
                <a:sym typeface="Source Sans Pro"/>
              </a:defRPr>
            </a:lvl2pPr>
            <a:lvl3pPr lvl="2">
              <a:buNone/>
              <a:defRPr>
                <a:solidFill>
                  <a:schemeClr val="dk1"/>
                </a:solidFill>
                <a:latin typeface="Source Sans Pro"/>
                <a:ea typeface="Source Sans Pro"/>
                <a:cs typeface="Source Sans Pro"/>
                <a:sym typeface="Source Sans Pro"/>
              </a:defRPr>
            </a:lvl3pPr>
            <a:lvl4pPr lvl="3">
              <a:buNone/>
              <a:defRPr>
                <a:solidFill>
                  <a:schemeClr val="dk1"/>
                </a:solidFill>
                <a:latin typeface="Source Sans Pro"/>
                <a:ea typeface="Source Sans Pro"/>
                <a:cs typeface="Source Sans Pro"/>
                <a:sym typeface="Source Sans Pro"/>
              </a:defRPr>
            </a:lvl4pPr>
            <a:lvl5pPr lvl="4">
              <a:buNone/>
              <a:defRPr>
                <a:solidFill>
                  <a:schemeClr val="dk1"/>
                </a:solidFill>
                <a:latin typeface="Source Sans Pro"/>
                <a:ea typeface="Source Sans Pro"/>
                <a:cs typeface="Source Sans Pro"/>
                <a:sym typeface="Source Sans Pro"/>
              </a:defRPr>
            </a:lvl5pPr>
            <a:lvl6pPr lvl="5">
              <a:buNone/>
              <a:defRPr>
                <a:solidFill>
                  <a:schemeClr val="dk1"/>
                </a:solidFill>
                <a:latin typeface="Source Sans Pro"/>
                <a:ea typeface="Source Sans Pro"/>
                <a:cs typeface="Source Sans Pro"/>
                <a:sym typeface="Source Sans Pro"/>
              </a:defRPr>
            </a:lvl6pPr>
            <a:lvl7pPr lvl="6">
              <a:buNone/>
              <a:defRPr>
                <a:solidFill>
                  <a:schemeClr val="dk1"/>
                </a:solidFill>
                <a:latin typeface="Source Sans Pro"/>
                <a:ea typeface="Source Sans Pro"/>
                <a:cs typeface="Source Sans Pro"/>
                <a:sym typeface="Source Sans Pro"/>
              </a:defRPr>
            </a:lvl7pPr>
            <a:lvl8pPr lvl="7">
              <a:buNone/>
              <a:defRPr>
                <a:solidFill>
                  <a:schemeClr val="dk1"/>
                </a:solidFill>
                <a:latin typeface="Source Sans Pro"/>
                <a:ea typeface="Source Sans Pro"/>
                <a:cs typeface="Source Sans Pro"/>
                <a:sym typeface="Source Sans Pro"/>
              </a:defRPr>
            </a:lvl8pPr>
            <a:lvl9pPr lvl="8">
              <a:buNone/>
              <a:defRPr>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2">
    <p:spTree>
      <p:nvGrpSpPr>
        <p:cNvPr id="194" name="Shape 194"/>
        <p:cNvGrpSpPr/>
        <p:nvPr/>
      </p:nvGrpSpPr>
      <p:grpSpPr>
        <a:xfrm>
          <a:off x="0" y="0"/>
          <a:ext cx="0" cy="0"/>
          <a:chOff x="0" y="0"/>
          <a:chExt cx="0" cy="0"/>
        </a:xfrm>
      </p:grpSpPr>
      <p:sp>
        <p:nvSpPr>
          <p:cNvPr id="195" name="Google Shape;195;p35"/>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onal blue background">
  <p:cSld name="CUSTOM_1_1_1">
    <p:spTree>
      <p:nvGrpSpPr>
        <p:cNvPr id="196" name="Shape 196"/>
        <p:cNvGrpSpPr/>
        <p:nvPr/>
      </p:nvGrpSpPr>
      <p:grpSpPr>
        <a:xfrm>
          <a:off x="0" y="0"/>
          <a:ext cx="0" cy="0"/>
          <a:chOff x="0" y="0"/>
          <a:chExt cx="0" cy="0"/>
        </a:xfrm>
      </p:grpSpPr>
      <p:sp>
        <p:nvSpPr>
          <p:cNvPr id="197" name="Google Shape;197;p36"/>
          <p:cNvSpPr/>
          <p:nvPr/>
        </p:nvSpPr>
        <p:spPr>
          <a:xfrm rot="8292845">
            <a:off x="-1906870" y="-1101167"/>
            <a:ext cx="10688539" cy="5247928"/>
          </a:xfrm>
          <a:prstGeom prst="snip2DiagRect">
            <a:avLst>
              <a:gd fmla="val 0" name="adj1"/>
              <a:gd fmla="val 16667" name="adj2"/>
            </a:avLst>
          </a:prstGeom>
          <a:gradFill>
            <a:gsLst>
              <a:gs pos="0">
                <a:srgbClr val="125496"/>
              </a:gs>
              <a:gs pos="50000">
                <a:srgbClr val="09447E"/>
              </a:gs>
              <a:gs pos="100000">
                <a:srgbClr val="0033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oogle Shape;132;p30" id="198" name="Google Shape;198;p36"/>
          <p:cNvPicPr preferRelativeResize="0"/>
          <p:nvPr/>
        </p:nvPicPr>
        <p:blipFill rotWithShape="1">
          <a:blip r:embed="rId2">
            <a:alphaModFix/>
          </a:blip>
          <a:srcRect b="0" l="0" r="0" t="0"/>
          <a:stretch/>
        </p:blipFill>
        <p:spPr>
          <a:xfrm>
            <a:off x="140252" y="4897303"/>
            <a:ext cx="304986" cy="122909"/>
          </a:xfrm>
          <a:prstGeom prst="rect">
            <a:avLst/>
          </a:prstGeom>
          <a:noFill/>
          <a:ln>
            <a:noFill/>
          </a:ln>
        </p:spPr>
      </p:pic>
      <p:sp>
        <p:nvSpPr>
          <p:cNvPr id="199" name="Google Shape;199;p36"/>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pic>
        <p:nvPicPr>
          <p:cNvPr id="200" name="Google Shape;200;p36"/>
          <p:cNvPicPr preferRelativeResize="0"/>
          <p:nvPr/>
        </p:nvPicPr>
        <p:blipFill>
          <a:blip r:embed="rId3">
            <a:alphaModFix/>
          </a:blip>
          <a:stretch>
            <a:fillRect/>
          </a:stretch>
        </p:blipFill>
        <p:spPr>
          <a:xfrm>
            <a:off x="530350" y="4919472"/>
            <a:ext cx="362002" cy="73850"/>
          </a:xfrm>
          <a:prstGeom prst="rect">
            <a:avLst/>
          </a:prstGeom>
          <a:noFill/>
          <a:ln>
            <a:noFill/>
          </a:ln>
        </p:spPr>
      </p:pic>
      <p:pic>
        <p:nvPicPr>
          <p:cNvPr id="201" name="Google Shape;201;p36"/>
          <p:cNvPicPr preferRelativeResize="0"/>
          <p:nvPr/>
        </p:nvPicPr>
        <p:blipFill>
          <a:blip r:embed="rId4">
            <a:alphaModFix/>
          </a:blip>
          <a:stretch>
            <a:fillRect/>
          </a:stretch>
        </p:blipFill>
        <p:spPr>
          <a:xfrm>
            <a:off x="974863" y="4846320"/>
            <a:ext cx="548672" cy="21787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space to create">
  <p:cSld name="MAIN_POINT_2">
    <p:spTree>
      <p:nvGrpSpPr>
        <p:cNvPr id="202" name="Shape 202"/>
        <p:cNvGrpSpPr/>
        <p:nvPr/>
      </p:nvGrpSpPr>
      <p:grpSpPr>
        <a:xfrm>
          <a:off x="0" y="0"/>
          <a:ext cx="0" cy="0"/>
          <a:chOff x="0" y="0"/>
          <a:chExt cx="0" cy="0"/>
        </a:xfrm>
      </p:grpSpPr>
      <p:sp>
        <p:nvSpPr>
          <p:cNvPr id="203" name="Google Shape;203;p37"/>
          <p:cNvSpPr txBox="1"/>
          <p:nvPr>
            <p:ph type="title"/>
          </p:nvPr>
        </p:nvSpPr>
        <p:spPr>
          <a:xfrm>
            <a:off x="683400" y="638700"/>
            <a:ext cx="7777200" cy="346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Font typeface="Rubik Medium"/>
              <a:buNone/>
              <a:defRPr sz="3200">
                <a:latin typeface="Rubik Medium"/>
                <a:ea typeface="Rubik Medium"/>
                <a:cs typeface="Rubik Medium"/>
                <a:sym typeface="Rubik Medium"/>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04" name="Google Shape;204;p37"/>
          <p:cNvSpPr txBox="1"/>
          <p:nvPr/>
        </p:nvSpPr>
        <p:spPr>
          <a:xfrm>
            <a:off x="1023000" y="3023775"/>
            <a:ext cx="7098000" cy="41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t/>
            </a:r>
            <a:endParaRPr sz="1500">
              <a:solidFill>
                <a:srgbClr val="000000"/>
              </a:solidFill>
              <a:latin typeface="Open Sans"/>
              <a:ea typeface="Open Sans"/>
              <a:cs typeface="Open Sans"/>
              <a:sym typeface="Open Sans"/>
            </a:endParaRPr>
          </a:p>
        </p:txBody>
      </p:sp>
      <p:sp>
        <p:nvSpPr>
          <p:cNvPr id="205" name="Google Shape;205;p37"/>
          <p:cNvSpPr txBox="1"/>
          <p:nvPr>
            <p:ph idx="2" type="title"/>
          </p:nvPr>
        </p:nvSpPr>
        <p:spPr>
          <a:xfrm>
            <a:off x="809250" y="2854425"/>
            <a:ext cx="7525500" cy="1131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206" name="Google Shape;206;p37"/>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background and card 1">
  <p:cSld name="SECTION_HEADER_1_1">
    <p:spTree>
      <p:nvGrpSpPr>
        <p:cNvPr id="207" name="Shape 207"/>
        <p:cNvGrpSpPr/>
        <p:nvPr/>
      </p:nvGrpSpPr>
      <p:grpSpPr>
        <a:xfrm>
          <a:off x="0" y="0"/>
          <a:ext cx="0" cy="0"/>
          <a:chOff x="0" y="0"/>
          <a:chExt cx="0" cy="0"/>
        </a:xfrm>
      </p:grpSpPr>
      <p:sp>
        <p:nvSpPr>
          <p:cNvPr id="208" name="Google Shape;208;p38"/>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8"/>
          <p:cNvSpPr/>
          <p:nvPr/>
        </p:nvSpPr>
        <p:spPr>
          <a:xfrm>
            <a:off x="377850" y="2220150"/>
            <a:ext cx="8439600" cy="2141100"/>
          </a:xfrm>
          <a:prstGeom prst="roundRect">
            <a:avLst>
              <a:gd fmla="val 2277" name="adj"/>
            </a:avLst>
          </a:prstGeom>
          <a:solidFill>
            <a:schemeClr val="lt1"/>
          </a:solidFill>
          <a:ln cap="flat" cmpd="sng" w="9525">
            <a:solidFill>
              <a:schemeClr val="lt2"/>
            </a:solidFill>
            <a:prstDash val="solid"/>
            <a:round/>
            <a:headEnd len="sm" w="sm" type="none"/>
            <a:tailEnd len="sm" w="sm" type="none"/>
          </a:ln>
          <a:effectLst>
            <a:outerShdw blurRad="57150" rotWithShape="0" algn="bl" dir="3420000" dist="85725">
              <a:schemeClr val="dk1">
                <a:alpha val="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white Background">
  <p:cSld name="SECTION_TITLE_AND_DESCRIPTION_1">
    <p:spTree>
      <p:nvGrpSpPr>
        <p:cNvPr id="210" name="Shape 210"/>
        <p:cNvGrpSpPr/>
        <p:nvPr/>
      </p:nvGrpSpPr>
      <p:grpSpPr>
        <a:xfrm>
          <a:off x="0" y="0"/>
          <a:ext cx="0" cy="0"/>
          <a:chOff x="0" y="0"/>
          <a:chExt cx="0" cy="0"/>
        </a:xfrm>
      </p:grpSpPr>
      <p:sp>
        <p:nvSpPr>
          <p:cNvPr id="211" name="Google Shape;211;p39"/>
          <p:cNvSpPr/>
          <p:nvPr/>
        </p:nvSpPr>
        <p:spPr>
          <a:xfrm>
            <a:off x="4572000" y="0"/>
            <a:ext cx="4572000" cy="5143500"/>
          </a:xfrm>
          <a:prstGeom prst="rect">
            <a:avLst/>
          </a:prstGeom>
          <a:gradFill>
            <a:gsLst>
              <a:gs pos="0">
                <a:srgbClr val="125496"/>
              </a:gs>
              <a:gs pos="52999">
                <a:srgbClr val="09447E"/>
              </a:gs>
              <a:gs pos="100000">
                <a:srgbClr val="003366"/>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9"/>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latin typeface="Source Sans Pro"/>
                <a:ea typeface="Source Sans Pro"/>
                <a:cs typeface="Source Sans Pro"/>
                <a:sym typeface="Source Sans Pro"/>
              </a:defRPr>
            </a:lvl1pPr>
            <a:lvl2pPr lvl="1">
              <a:buNone/>
              <a:defRPr>
                <a:solidFill>
                  <a:schemeClr val="lt1"/>
                </a:solidFill>
                <a:latin typeface="Source Sans Pro"/>
                <a:ea typeface="Source Sans Pro"/>
                <a:cs typeface="Source Sans Pro"/>
                <a:sym typeface="Source Sans Pro"/>
              </a:defRPr>
            </a:lvl2pPr>
            <a:lvl3pPr lvl="2">
              <a:buNone/>
              <a:defRPr>
                <a:solidFill>
                  <a:schemeClr val="lt1"/>
                </a:solidFill>
                <a:latin typeface="Source Sans Pro"/>
                <a:ea typeface="Source Sans Pro"/>
                <a:cs typeface="Source Sans Pro"/>
                <a:sym typeface="Source Sans Pro"/>
              </a:defRPr>
            </a:lvl3pPr>
            <a:lvl4pPr lvl="3">
              <a:buNone/>
              <a:defRPr>
                <a:solidFill>
                  <a:schemeClr val="lt1"/>
                </a:solidFill>
                <a:latin typeface="Source Sans Pro"/>
                <a:ea typeface="Source Sans Pro"/>
                <a:cs typeface="Source Sans Pro"/>
                <a:sym typeface="Source Sans Pro"/>
              </a:defRPr>
            </a:lvl4pPr>
            <a:lvl5pPr lvl="4">
              <a:buNone/>
              <a:defRPr>
                <a:solidFill>
                  <a:schemeClr val="lt1"/>
                </a:solidFill>
                <a:latin typeface="Source Sans Pro"/>
                <a:ea typeface="Source Sans Pro"/>
                <a:cs typeface="Source Sans Pro"/>
                <a:sym typeface="Source Sans Pro"/>
              </a:defRPr>
            </a:lvl5pPr>
            <a:lvl6pPr lvl="5">
              <a:buNone/>
              <a:defRPr>
                <a:solidFill>
                  <a:schemeClr val="lt1"/>
                </a:solidFill>
                <a:latin typeface="Source Sans Pro"/>
                <a:ea typeface="Source Sans Pro"/>
                <a:cs typeface="Source Sans Pro"/>
                <a:sym typeface="Source Sans Pro"/>
              </a:defRPr>
            </a:lvl6pPr>
            <a:lvl7pPr lvl="6">
              <a:buNone/>
              <a:defRPr>
                <a:solidFill>
                  <a:schemeClr val="lt1"/>
                </a:solidFill>
                <a:latin typeface="Source Sans Pro"/>
                <a:ea typeface="Source Sans Pro"/>
                <a:cs typeface="Source Sans Pro"/>
                <a:sym typeface="Source Sans Pro"/>
              </a:defRPr>
            </a:lvl7pPr>
            <a:lvl8pPr lvl="7">
              <a:buNone/>
              <a:defRPr>
                <a:solidFill>
                  <a:schemeClr val="lt1"/>
                </a:solidFill>
                <a:latin typeface="Source Sans Pro"/>
                <a:ea typeface="Source Sans Pro"/>
                <a:cs typeface="Source Sans Pro"/>
                <a:sym typeface="Source Sans Pro"/>
              </a:defRPr>
            </a:lvl8pPr>
            <a:lvl9pPr lvl="8">
              <a:buNone/>
              <a:defRPr>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with colors">
  <p:cSld name="TITLE_AND_BODY_2">
    <p:spTree>
      <p:nvGrpSpPr>
        <p:cNvPr id="213" name="Shape 213"/>
        <p:cNvGrpSpPr/>
        <p:nvPr/>
      </p:nvGrpSpPr>
      <p:grpSpPr>
        <a:xfrm>
          <a:off x="0" y="0"/>
          <a:ext cx="0" cy="0"/>
          <a:chOff x="0" y="0"/>
          <a:chExt cx="0" cy="0"/>
        </a:xfrm>
      </p:grpSpPr>
      <p:sp>
        <p:nvSpPr>
          <p:cNvPr id="214" name="Google Shape;214;p40"/>
          <p:cNvSpPr/>
          <p:nvPr/>
        </p:nvSpPr>
        <p:spPr>
          <a:xfrm rot="2699873">
            <a:off x="338168" y="2548700"/>
            <a:ext cx="5731171" cy="5628499"/>
          </a:xfrm>
          <a:prstGeom prst="roundRect">
            <a:avLst>
              <a:gd fmla="val 9650" name="adj"/>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0"/>
          <p:cNvSpPr/>
          <p:nvPr/>
        </p:nvSpPr>
        <p:spPr>
          <a:xfrm rot="2700000">
            <a:off x="7196293" y="-676006"/>
            <a:ext cx="1145513" cy="1125573"/>
          </a:xfrm>
          <a:prstGeom prst="roundRect">
            <a:avLst>
              <a:gd fmla="val 965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0"/>
          <p:cNvSpPr txBox="1"/>
          <p:nvPr>
            <p:ph type="title"/>
          </p:nvPr>
        </p:nvSpPr>
        <p:spPr>
          <a:xfrm>
            <a:off x="301425" y="568850"/>
            <a:ext cx="4511400" cy="7872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Rubik"/>
              <a:buNone/>
              <a:defRPr sz="2400">
                <a:latin typeface="Rubik"/>
                <a:ea typeface="Rubik"/>
                <a:cs typeface="Rubik"/>
                <a:sym typeface="Rubi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7" name="Google Shape;217;p40"/>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to Success">
  <p:cSld name="CUSTOM_4">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2800"/>
              <a:buNone/>
              <a:defRPr>
                <a:latin typeface="Source Sans Pro"/>
                <a:ea typeface="Source Sans Pro"/>
                <a:cs typeface="Source Sans Pro"/>
                <a:sym typeface="Source Sans Pro"/>
              </a:defRPr>
            </a:lvl2pPr>
            <a:lvl3pPr lvl="2">
              <a:spcBef>
                <a:spcPts val="0"/>
              </a:spcBef>
              <a:spcAft>
                <a:spcPts val="0"/>
              </a:spcAft>
              <a:buSzPts val="2800"/>
              <a:buNone/>
              <a:defRPr>
                <a:latin typeface="Source Sans Pro"/>
                <a:ea typeface="Source Sans Pro"/>
                <a:cs typeface="Source Sans Pro"/>
                <a:sym typeface="Source Sans Pro"/>
              </a:defRPr>
            </a:lvl3pPr>
            <a:lvl4pPr lvl="3">
              <a:spcBef>
                <a:spcPts val="0"/>
              </a:spcBef>
              <a:spcAft>
                <a:spcPts val="0"/>
              </a:spcAft>
              <a:buSzPts val="2800"/>
              <a:buNone/>
              <a:defRPr>
                <a:latin typeface="Source Sans Pro"/>
                <a:ea typeface="Source Sans Pro"/>
                <a:cs typeface="Source Sans Pro"/>
                <a:sym typeface="Source Sans Pro"/>
              </a:defRPr>
            </a:lvl4pPr>
            <a:lvl5pPr lvl="4">
              <a:spcBef>
                <a:spcPts val="0"/>
              </a:spcBef>
              <a:spcAft>
                <a:spcPts val="0"/>
              </a:spcAft>
              <a:buSzPts val="2800"/>
              <a:buNone/>
              <a:defRPr>
                <a:latin typeface="Source Sans Pro"/>
                <a:ea typeface="Source Sans Pro"/>
                <a:cs typeface="Source Sans Pro"/>
                <a:sym typeface="Source Sans Pro"/>
              </a:defRPr>
            </a:lvl5pPr>
            <a:lvl6pPr lvl="5">
              <a:spcBef>
                <a:spcPts val="0"/>
              </a:spcBef>
              <a:spcAft>
                <a:spcPts val="0"/>
              </a:spcAft>
              <a:buSzPts val="2800"/>
              <a:buNone/>
              <a:defRPr>
                <a:latin typeface="Source Sans Pro"/>
                <a:ea typeface="Source Sans Pro"/>
                <a:cs typeface="Source Sans Pro"/>
                <a:sym typeface="Source Sans Pro"/>
              </a:defRPr>
            </a:lvl6pPr>
            <a:lvl7pPr lvl="6">
              <a:spcBef>
                <a:spcPts val="0"/>
              </a:spcBef>
              <a:spcAft>
                <a:spcPts val="0"/>
              </a:spcAft>
              <a:buSzPts val="2800"/>
              <a:buNone/>
              <a:defRPr>
                <a:latin typeface="Source Sans Pro"/>
                <a:ea typeface="Source Sans Pro"/>
                <a:cs typeface="Source Sans Pro"/>
                <a:sym typeface="Source Sans Pro"/>
              </a:defRPr>
            </a:lvl7pPr>
            <a:lvl8pPr lvl="7">
              <a:spcBef>
                <a:spcPts val="0"/>
              </a:spcBef>
              <a:spcAft>
                <a:spcPts val="0"/>
              </a:spcAft>
              <a:buSzPts val="2800"/>
              <a:buNone/>
              <a:defRPr>
                <a:latin typeface="Source Sans Pro"/>
                <a:ea typeface="Source Sans Pro"/>
                <a:cs typeface="Source Sans Pro"/>
                <a:sym typeface="Source Sans Pro"/>
              </a:defRPr>
            </a:lvl8pPr>
            <a:lvl9pPr lvl="8">
              <a:spcBef>
                <a:spcPts val="0"/>
              </a:spcBef>
              <a:spcAft>
                <a:spcPts val="0"/>
              </a:spcAft>
              <a:buSzPts val="2800"/>
              <a:buNone/>
              <a:defRPr>
                <a:latin typeface="Source Sans Pro"/>
                <a:ea typeface="Source Sans Pro"/>
                <a:cs typeface="Source Sans Pro"/>
                <a:sym typeface="Source Sans Pro"/>
              </a:defRPr>
            </a:lvl9pPr>
          </a:lstStyle>
          <a:p/>
        </p:txBody>
      </p:sp>
      <p:sp>
        <p:nvSpPr>
          <p:cNvPr id="220" name="Google Shape;220;p41"/>
          <p:cNvSpPr/>
          <p:nvPr/>
        </p:nvSpPr>
        <p:spPr>
          <a:xfrm flipH="1">
            <a:off x="-665200" y="1365200"/>
            <a:ext cx="5945400" cy="3778500"/>
          </a:xfrm>
          <a:prstGeom prst="triangle">
            <a:avLst>
              <a:gd fmla="val 66725" name="adj"/>
            </a:avLst>
          </a:prstGeom>
          <a:gradFill>
            <a:gsLst>
              <a:gs pos="0">
                <a:srgbClr val="125496"/>
              </a:gs>
              <a:gs pos="12000">
                <a:srgbClr val="09447E"/>
              </a:gs>
              <a:gs pos="100000">
                <a:srgbClr val="003366"/>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21" name="Google Shape;221;p41"/>
          <p:cNvSpPr/>
          <p:nvPr/>
        </p:nvSpPr>
        <p:spPr>
          <a:xfrm flipH="1">
            <a:off x="-2228188" y="1452065"/>
            <a:ext cx="3546000" cy="3691500"/>
          </a:xfrm>
          <a:prstGeom prst="triangle">
            <a:avLst>
              <a:gd fmla="val 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22" name="Google Shape;222;p41"/>
          <p:cNvSpPr/>
          <p:nvPr/>
        </p:nvSpPr>
        <p:spPr>
          <a:xfrm flipH="1">
            <a:off x="-260188" y="1365200"/>
            <a:ext cx="1578000" cy="1736400"/>
          </a:xfrm>
          <a:prstGeom prst="triangle">
            <a:avLst>
              <a:gd fmla="val 0" name="adj"/>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23" name="Google Shape;223;p41"/>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oints">
  <p:cSld name="TITLE_AND_TWO_COLUMNS_2">
    <p:spTree>
      <p:nvGrpSpPr>
        <p:cNvPr id="224" name="Shape 224"/>
        <p:cNvGrpSpPr/>
        <p:nvPr/>
      </p:nvGrpSpPr>
      <p:grpSpPr>
        <a:xfrm>
          <a:off x="0" y="0"/>
          <a:ext cx="0" cy="0"/>
          <a:chOff x="0" y="0"/>
          <a:chExt cx="0" cy="0"/>
        </a:xfrm>
      </p:grpSpPr>
      <p:sp>
        <p:nvSpPr>
          <p:cNvPr id="225" name="Google Shape;225;p42"/>
          <p:cNvSpPr txBox="1"/>
          <p:nvPr>
            <p:ph type="title"/>
          </p:nvPr>
        </p:nvSpPr>
        <p:spPr>
          <a:xfrm>
            <a:off x="4367950" y="665150"/>
            <a:ext cx="4278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400"/>
              <a:buFont typeface="Rubik"/>
              <a:buNone/>
              <a:defRPr sz="2400">
                <a:latin typeface="Rubik"/>
                <a:ea typeface="Rubik"/>
                <a:cs typeface="Rubik"/>
                <a:sym typeface="Rubik"/>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26" name="Google Shape;226;p42"/>
          <p:cNvSpPr/>
          <p:nvPr/>
        </p:nvSpPr>
        <p:spPr>
          <a:xfrm>
            <a:off x="0" y="0"/>
            <a:ext cx="503700" cy="5143500"/>
          </a:xfrm>
          <a:prstGeom prst="rect">
            <a:avLst/>
          </a:prstGeom>
          <a:gradFill>
            <a:gsLst>
              <a:gs pos="0">
                <a:srgbClr val="125496"/>
              </a:gs>
              <a:gs pos="14000">
                <a:srgbClr val="09447E"/>
              </a:gs>
              <a:gs pos="100000">
                <a:srgbClr val="003366"/>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2"/>
          <p:cNvSpPr txBox="1"/>
          <p:nvPr>
            <p:ph idx="2" type="title"/>
          </p:nvPr>
        </p:nvSpPr>
        <p:spPr>
          <a:xfrm>
            <a:off x="4367950" y="1168475"/>
            <a:ext cx="4368000" cy="52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228" name="Google Shape;228;p42"/>
          <p:cNvSpPr/>
          <p:nvPr/>
        </p:nvSpPr>
        <p:spPr>
          <a:xfrm>
            <a:off x="510800" y="-8375"/>
            <a:ext cx="3399600" cy="51435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2"/>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oints 1">
  <p:cSld name="TITLE_AND_TWO_COLUMNS_2_1">
    <p:spTree>
      <p:nvGrpSpPr>
        <p:cNvPr id="230" name="Shape 230"/>
        <p:cNvGrpSpPr/>
        <p:nvPr/>
      </p:nvGrpSpPr>
      <p:grpSpPr>
        <a:xfrm>
          <a:off x="0" y="0"/>
          <a:ext cx="0" cy="0"/>
          <a:chOff x="0" y="0"/>
          <a:chExt cx="0" cy="0"/>
        </a:xfrm>
      </p:grpSpPr>
      <p:sp>
        <p:nvSpPr>
          <p:cNvPr id="231" name="Google Shape;231;p43"/>
          <p:cNvSpPr/>
          <p:nvPr/>
        </p:nvSpPr>
        <p:spPr>
          <a:xfrm>
            <a:off x="0" y="-8375"/>
            <a:ext cx="3910500" cy="51435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442908" y="4761954"/>
            <a:ext cx="548700" cy="393600"/>
          </a:xfrm>
          <a:prstGeom prst="rect">
            <a:avLst/>
          </a:prstGeom>
        </p:spPr>
        <p:txBody>
          <a:bodyPr anchorCtr="0" anchor="ctr" bIns="91425" lIns="91425" spcFirstLastPara="1" rIns="91425" wrap="square" tIns="91425">
            <a:normAutofit/>
          </a:bodyPr>
          <a:lstStyle>
            <a:lvl1pPr lvl="0">
              <a:buNone/>
              <a:defRPr>
                <a:latin typeface="Source Sans Pro"/>
                <a:ea typeface="Source Sans Pro"/>
                <a:cs typeface="Source Sans Pro"/>
                <a:sym typeface="Source Sans Pro"/>
              </a:defRPr>
            </a:lvl1pPr>
            <a:lvl2pPr lvl="1">
              <a:buNone/>
              <a:defRPr>
                <a:latin typeface="Source Sans Pro"/>
                <a:ea typeface="Source Sans Pro"/>
                <a:cs typeface="Source Sans Pro"/>
                <a:sym typeface="Source Sans Pro"/>
              </a:defRPr>
            </a:lvl2pPr>
            <a:lvl3pPr lvl="2">
              <a:buNone/>
              <a:defRPr>
                <a:latin typeface="Source Sans Pro"/>
                <a:ea typeface="Source Sans Pro"/>
                <a:cs typeface="Source Sans Pro"/>
                <a:sym typeface="Source Sans Pro"/>
              </a:defRPr>
            </a:lvl3pPr>
            <a:lvl4pPr lvl="3">
              <a:buNone/>
              <a:defRPr>
                <a:latin typeface="Source Sans Pro"/>
                <a:ea typeface="Source Sans Pro"/>
                <a:cs typeface="Source Sans Pro"/>
                <a:sym typeface="Source Sans Pro"/>
              </a:defRPr>
            </a:lvl4pPr>
            <a:lvl5pPr lvl="4">
              <a:buNone/>
              <a:defRPr>
                <a:latin typeface="Source Sans Pro"/>
                <a:ea typeface="Source Sans Pro"/>
                <a:cs typeface="Source Sans Pro"/>
                <a:sym typeface="Source Sans Pro"/>
              </a:defRPr>
            </a:lvl5pPr>
            <a:lvl6pPr lvl="5">
              <a:buNone/>
              <a:defRPr>
                <a:latin typeface="Source Sans Pro"/>
                <a:ea typeface="Source Sans Pro"/>
                <a:cs typeface="Source Sans Pro"/>
                <a:sym typeface="Source Sans Pro"/>
              </a:defRPr>
            </a:lvl6pPr>
            <a:lvl7pPr lvl="6">
              <a:buNone/>
              <a:defRPr>
                <a:latin typeface="Source Sans Pro"/>
                <a:ea typeface="Source Sans Pro"/>
                <a:cs typeface="Source Sans Pro"/>
                <a:sym typeface="Source Sans Pro"/>
              </a:defRPr>
            </a:lvl7pPr>
            <a:lvl8pPr lvl="7">
              <a:buNone/>
              <a:defRPr>
                <a:latin typeface="Source Sans Pro"/>
                <a:ea typeface="Source Sans Pro"/>
                <a:cs typeface="Source Sans Pro"/>
                <a:sym typeface="Source Sans Pro"/>
              </a:defRPr>
            </a:lvl8pPr>
            <a:lvl9pPr lvl="8">
              <a:buNone/>
              <a:defRPr>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43"/>
          <p:cNvSpPr txBox="1"/>
          <p:nvPr>
            <p:ph type="title"/>
          </p:nvPr>
        </p:nvSpPr>
        <p:spPr>
          <a:xfrm>
            <a:off x="4367950" y="665150"/>
            <a:ext cx="4278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400"/>
              <a:buFont typeface="Rubik"/>
              <a:buNone/>
              <a:defRPr sz="2400">
                <a:latin typeface="Rubik"/>
                <a:ea typeface="Rubik"/>
                <a:cs typeface="Rubik"/>
                <a:sym typeface="Rubik"/>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43"/>
          <p:cNvSpPr txBox="1"/>
          <p:nvPr>
            <p:ph idx="2" type="title"/>
          </p:nvPr>
        </p:nvSpPr>
        <p:spPr>
          <a:xfrm>
            <a:off x="4367950" y="1168475"/>
            <a:ext cx="4368000" cy="523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PP Deck Layout ">
  <p:cSld name="TITLE_1">
    <p:bg>
      <p:bgPr>
        <a:gradFill>
          <a:gsLst>
            <a:gs pos="0">
              <a:srgbClr val="125496"/>
            </a:gs>
            <a:gs pos="52999">
              <a:srgbClr val="09447E"/>
            </a:gs>
            <a:gs pos="100000">
              <a:srgbClr val="003366"/>
            </a:gs>
          </a:gsLst>
          <a:lin ang="16198662" scaled="0"/>
        </a:gradFill>
      </p:bgPr>
    </p:bg>
    <p:spTree>
      <p:nvGrpSpPr>
        <p:cNvPr id="235" name="Shape 235"/>
        <p:cNvGrpSpPr/>
        <p:nvPr/>
      </p:nvGrpSpPr>
      <p:grpSpPr>
        <a:xfrm>
          <a:off x="0" y="0"/>
          <a:ext cx="0" cy="0"/>
          <a:chOff x="0" y="0"/>
          <a:chExt cx="0" cy="0"/>
        </a:xfrm>
      </p:grpSpPr>
      <p:sp>
        <p:nvSpPr>
          <p:cNvPr id="236" name="Google Shape;236;p44"/>
          <p:cNvSpPr/>
          <p:nvPr/>
        </p:nvSpPr>
        <p:spPr>
          <a:xfrm>
            <a:off x="0" y="0"/>
            <a:ext cx="9144000" cy="5171700"/>
          </a:xfrm>
          <a:prstGeom prst="rtTriangle">
            <a:avLst/>
          </a:prstGeom>
          <a:gradFill>
            <a:gsLst>
              <a:gs pos="0">
                <a:srgbClr val="125496"/>
              </a:gs>
              <a:gs pos="72000">
                <a:srgbClr val="09447E"/>
              </a:gs>
              <a:gs pos="100000">
                <a:srgbClr val="003366"/>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4"/>
          <p:cNvSpPr/>
          <p:nvPr/>
        </p:nvSpPr>
        <p:spPr>
          <a:xfrm rot="-5400000">
            <a:off x="4979550" y="1007250"/>
            <a:ext cx="3934500" cy="4394400"/>
          </a:xfrm>
          <a:prstGeom prst="rtTriangle">
            <a:avLst/>
          </a:prstGeom>
          <a:gradFill>
            <a:gsLst>
              <a:gs pos="0">
                <a:srgbClr val="125496"/>
              </a:gs>
              <a:gs pos="50000">
                <a:srgbClr val="09447E"/>
              </a:gs>
              <a:gs pos="100000">
                <a:srgbClr val="003366"/>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9" name="Google Shape;239;p44"/>
          <p:cNvSpPr txBox="1"/>
          <p:nvPr>
            <p:ph type="title"/>
          </p:nvPr>
        </p:nvSpPr>
        <p:spPr>
          <a:xfrm>
            <a:off x="463708" y="3402800"/>
            <a:ext cx="6521100" cy="841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1800"/>
              <a:buFont typeface="Source Sans Pro"/>
              <a:buNone/>
              <a:defRPr sz="1800">
                <a:solidFill>
                  <a:schemeClr val="lt1"/>
                </a:solidFill>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0" name="Google Shape;240;p44"/>
          <p:cNvSpPr txBox="1"/>
          <p:nvPr>
            <p:ph idx="2" type="title"/>
          </p:nvPr>
        </p:nvSpPr>
        <p:spPr>
          <a:xfrm>
            <a:off x="624300" y="1740150"/>
            <a:ext cx="6521100" cy="171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300"/>
              <a:buFont typeface="Source Sans Pro"/>
              <a:buNone/>
              <a:defRPr sz="3300">
                <a:solidFill>
                  <a:schemeClr val="lt1"/>
                </a:solidFill>
                <a:latin typeface="Source Sans Pro"/>
                <a:ea typeface="Source Sans Pro"/>
                <a:cs typeface="Source Sans Pro"/>
                <a:sym typeface="Source Sans Pro"/>
              </a:defRPr>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8" Type="http://schemas.openxmlformats.org/officeDocument/2006/relationships/slideLayout" Target="../slideLayouts/slideLayout41.xml"/><Relationship Id="rId27" Type="http://schemas.openxmlformats.org/officeDocument/2006/relationships/slideLayout" Target="../slideLayouts/slideLayout40.xml"/><Relationship Id="rId5" Type="http://schemas.openxmlformats.org/officeDocument/2006/relationships/slideLayout" Target="../slideLayouts/slideLayout18.xml"/><Relationship Id="rId6" Type="http://schemas.openxmlformats.org/officeDocument/2006/relationships/slideLayout" Target="../slideLayouts/slideLayout19.xml"/><Relationship Id="rId29" Type="http://schemas.openxmlformats.org/officeDocument/2006/relationships/slideLayout" Target="../slideLayouts/slideLayout42.xml"/><Relationship Id="rId7" Type="http://schemas.openxmlformats.org/officeDocument/2006/relationships/slideLayout" Target="../slideLayouts/slideLayout20.xml"/><Relationship Id="rId8" Type="http://schemas.openxmlformats.org/officeDocument/2006/relationships/slideLayout" Target="../slideLayouts/slideLayout21.xml"/><Relationship Id="rId30" Type="http://schemas.openxmlformats.org/officeDocument/2006/relationships/theme" Target="../theme/theme3.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ubik Medium"/>
              <a:buNone/>
              <a:defRPr sz="3000">
                <a:solidFill>
                  <a:schemeClr val="dk1"/>
                </a:solidFill>
                <a:latin typeface="Rubik Medium"/>
                <a:ea typeface="Rubik Medium"/>
                <a:cs typeface="Rubik Medium"/>
                <a:sym typeface="Rubik Medium"/>
              </a:defRPr>
            </a:lvl1pPr>
            <a:lvl2pPr lvl="1">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2pPr>
            <a:lvl3pPr lvl="2">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3pPr>
            <a:lvl4pPr lvl="3">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4pPr>
            <a:lvl5pPr lvl="4">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5pPr>
            <a:lvl6pPr lvl="5">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6pPr>
            <a:lvl7pPr lvl="6">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7pPr>
            <a:lvl8pPr lvl="7">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8pPr>
            <a:lvl9pPr lvl="8">
              <a:spcBef>
                <a:spcPts val="0"/>
              </a:spcBef>
              <a:spcAft>
                <a:spcPts val="0"/>
              </a:spcAft>
              <a:buClr>
                <a:schemeClr val="dk1"/>
              </a:buClr>
              <a:buSzPts val="2800"/>
              <a:buFont typeface="Rubik Medium"/>
              <a:buNone/>
              <a:defRPr sz="2800">
                <a:solidFill>
                  <a:schemeClr val="dk1"/>
                </a:solidFill>
                <a:latin typeface="Rubik Medium"/>
                <a:ea typeface="Rubik Medium"/>
                <a:cs typeface="Rubik Medium"/>
                <a:sym typeface="Rubik Medium"/>
              </a:defRPr>
            </a:lvl9pPr>
          </a:lstStyle>
          <a:p/>
        </p:txBody>
      </p:sp>
      <p:sp>
        <p:nvSpPr>
          <p:cNvPr id="65" name="Google Shape;6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30200" lvl="0" marL="457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
        <p:nvSpPr>
          <p:cNvPr id="66" name="Google Shape;6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4" name="Shape 244"/>
        <p:cNvGrpSpPr/>
        <p:nvPr/>
      </p:nvGrpSpPr>
      <p:grpSpPr>
        <a:xfrm>
          <a:off x="0" y="0"/>
          <a:ext cx="0" cy="0"/>
          <a:chOff x="0" y="0"/>
          <a:chExt cx="0" cy="0"/>
        </a:xfrm>
      </p:grpSpPr>
      <p:sp>
        <p:nvSpPr>
          <p:cNvPr id="245" name="Google Shape;245;p45"/>
          <p:cNvSpPr txBox="1"/>
          <p:nvPr>
            <p:ph type="ctrTitle"/>
          </p:nvPr>
        </p:nvSpPr>
        <p:spPr>
          <a:xfrm>
            <a:off x="256700" y="990800"/>
            <a:ext cx="86736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Enhancing Loan Approval Processes through Predictive Modeling</a:t>
            </a:r>
            <a:endParaRPr/>
          </a:p>
        </p:txBody>
      </p:sp>
      <p:sp>
        <p:nvSpPr>
          <p:cNvPr id="246" name="Google Shape;246;p4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swald"/>
                <a:ea typeface="Oswald"/>
                <a:cs typeface="Oswald"/>
                <a:sym typeface="Oswald"/>
              </a:rPr>
              <a:t>Maddie Lee, Alexia Wells, Leah Ekblad, Whitney Holt</a:t>
            </a:r>
            <a:endParaRPr>
              <a:solidFill>
                <a:schemeClr val="dk1"/>
              </a:solidFill>
              <a:latin typeface="Oswald"/>
              <a:ea typeface="Oswald"/>
              <a:cs typeface="Oswald"/>
              <a:sym typeface="Oswald"/>
            </a:endParaRPr>
          </a:p>
        </p:txBody>
      </p:sp>
      <p:pic>
        <p:nvPicPr>
          <p:cNvPr id="247" name="Google Shape;247;p45"/>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248" name="Google Shape;248;p45"/>
          <p:cNvSpPr/>
          <p:nvPr/>
        </p:nvSpPr>
        <p:spPr>
          <a:xfrm>
            <a:off x="1338625" y="3756625"/>
            <a:ext cx="6581750" cy="259275"/>
          </a:xfrm>
          <a:custGeom>
            <a:rect b="b" l="l" r="r" t="t"/>
            <a:pathLst>
              <a:path extrusionOk="0" h="10371" w="263270">
                <a:moveTo>
                  <a:pt x="0" y="0"/>
                </a:moveTo>
                <a:cubicBezTo>
                  <a:pt x="61030" y="0"/>
                  <a:pt x="122038" y="2894"/>
                  <a:pt x="183068" y="2894"/>
                </a:cubicBezTo>
                <a:cubicBezTo>
                  <a:pt x="200273" y="2894"/>
                  <a:pt x="217479" y="2894"/>
                  <a:pt x="234684" y="2894"/>
                </a:cubicBezTo>
                <a:cubicBezTo>
                  <a:pt x="241277" y="2894"/>
                  <a:pt x="247869" y="2894"/>
                  <a:pt x="254462" y="2894"/>
                </a:cubicBezTo>
                <a:cubicBezTo>
                  <a:pt x="257276" y="2894"/>
                  <a:pt x="261214" y="5144"/>
                  <a:pt x="262904" y="2894"/>
                </a:cubicBezTo>
                <a:cubicBezTo>
                  <a:pt x="265096" y="-25"/>
                  <a:pt x="255697" y="1587"/>
                  <a:pt x="252050" y="1447"/>
                </a:cubicBezTo>
                <a:cubicBezTo>
                  <a:pt x="244980" y="1175"/>
                  <a:pt x="237900" y="1206"/>
                  <a:pt x="230825" y="1206"/>
                </a:cubicBezTo>
                <a:cubicBezTo>
                  <a:pt x="214652" y="1206"/>
                  <a:pt x="198495" y="2297"/>
                  <a:pt x="182344" y="3136"/>
                </a:cubicBezTo>
                <a:cubicBezTo>
                  <a:pt x="123201" y="6207"/>
                  <a:pt x="64046" y="10371"/>
                  <a:pt x="4824" y="10371"/>
                </a:cubicBezTo>
              </a:path>
            </a:pathLst>
          </a:custGeom>
          <a:noFill/>
          <a:ln cap="flat" cmpd="sng" w="114300">
            <a:solidFill>
              <a:srgbClr val="349F58"/>
            </a:solidFill>
            <a:prstDash val="solid"/>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53" name="Shape 353"/>
        <p:cNvGrpSpPr/>
        <p:nvPr/>
      </p:nvGrpSpPr>
      <p:grpSpPr>
        <a:xfrm>
          <a:off x="0" y="0"/>
          <a:ext cx="0" cy="0"/>
          <a:chOff x="0" y="0"/>
          <a:chExt cx="0" cy="0"/>
        </a:xfrm>
      </p:grpSpPr>
      <p:sp>
        <p:nvSpPr>
          <p:cNvPr id="354" name="Google Shape;354;p54"/>
          <p:cNvSpPr txBox="1"/>
          <p:nvPr>
            <p:ph type="title"/>
          </p:nvPr>
        </p:nvSpPr>
        <p:spPr>
          <a:xfrm>
            <a:off x="1639500" y="2174250"/>
            <a:ext cx="5865000" cy="7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Business Implications</a:t>
            </a:r>
            <a:endParaRPr sz="5000"/>
          </a:p>
        </p:txBody>
      </p:sp>
      <p:pic>
        <p:nvPicPr>
          <p:cNvPr id="355" name="Google Shape;355;p54"/>
          <p:cNvPicPr preferRelativeResize="0"/>
          <p:nvPr/>
        </p:nvPicPr>
        <p:blipFill>
          <a:blip r:embed="rId3">
            <a:alphaModFix/>
          </a:blip>
          <a:stretch>
            <a:fillRect/>
          </a:stretch>
        </p:blipFill>
        <p:spPr>
          <a:xfrm>
            <a:off x="152400" y="4421451"/>
            <a:ext cx="1123950" cy="47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sp>
        <p:nvSpPr>
          <p:cNvPr id="360" name="Google Shape;360;p55"/>
          <p:cNvSpPr/>
          <p:nvPr/>
        </p:nvSpPr>
        <p:spPr>
          <a:xfrm>
            <a:off x="1184775"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1" name="Google Shape;361;p55"/>
          <p:cNvSpPr/>
          <p:nvPr/>
        </p:nvSpPr>
        <p:spPr>
          <a:xfrm>
            <a:off x="1686814"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2" name="Google Shape;362;p55"/>
          <p:cNvSpPr/>
          <p:nvPr/>
        </p:nvSpPr>
        <p:spPr>
          <a:xfrm>
            <a:off x="2188853"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3" name="Google Shape;363;p55"/>
          <p:cNvSpPr/>
          <p:nvPr/>
        </p:nvSpPr>
        <p:spPr>
          <a:xfrm>
            <a:off x="2690893"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4" name="Google Shape;364;p55"/>
          <p:cNvSpPr/>
          <p:nvPr/>
        </p:nvSpPr>
        <p:spPr>
          <a:xfrm>
            <a:off x="3192932"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5" name="Google Shape;365;p55"/>
          <p:cNvSpPr/>
          <p:nvPr/>
        </p:nvSpPr>
        <p:spPr>
          <a:xfrm>
            <a:off x="3694971" y="1063313"/>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6" name="Google Shape;366;p55"/>
          <p:cNvSpPr/>
          <p:nvPr/>
        </p:nvSpPr>
        <p:spPr>
          <a:xfrm>
            <a:off x="1184775"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7" name="Google Shape;367;p55"/>
          <p:cNvSpPr/>
          <p:nvPr/>
        </p:nvSpPr>
        <p:spPr>
          <a:xfrm>
            <a:off x="1686814"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8" name="Google Shape;368;p55"/>
          <p:cNvSpPr/>
          <p:nvPr/>
        </p:nvSpPr>
        <p:spPr>
          <a:xfrm>
            <a:off x="2188853"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9" name="Google Shape;369;p55"/>
          <p:cNvSpPr/>
          <p:nvPr/>
        </p:nvSpPr>
        <p:spPr>
          <a:xfrm>
            <a:off x="2690893"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0" name="Google Shape;370;p55"/>
          <p:cNvSpPr/>
          <p:nvPr/>
        </p:nvSpPr>
        <p:spPr>
          <a:xfrm>
            <a:off x="3192932"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1" name="Google Shape;371;p55"/>
          <p:cNvSpPr/>
          <p:nvPr/>
        </p:nvSpPr>
        <p:spPr>
          <a:xfrm>
            <a:off x="3694971" y="1889504"/>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2" name="Google Shape;372;p55"/>
          <p:cNvSpPr/>
          <p:nvPr/>
        </p:nvSpPr>
        <p:spPr>
          <a:xfrm>
            <a:off x="1184775"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3" name="Google Shape;373;p55"/>
          <p:cNvSpPr/>
          <p:nvPr/>
        </p:nvSpPr>
        <p:spPr>
          <a:xfrm>
            <a:off x="1686814"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4" name="Google Shape;374;p55"/>
          <p:cNvSpPr/>
          <p:nvPr/>
        </p:nvSpPr>
        <p:spPr>
          <a:xfrm>
            <a:off x="2188853"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5" name="Google Shape;375;p55"/>
          <p:cNvSpPr/>
          <p:nvPr/>
        </p:nvSpPr>
        <p:spPr>
          <a:xfrm>
            <a:off x="2690893"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6" name="Google Shape;376;p55"/>
          <p:cNvSpPr/>
          <p:nvPr/>
        </p:nvSpPr>
        <p:spPr>
          <a:xfrm>
            <a:off x="3192932"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7" name="Google Shape;377;p55"/>
          <p:cNvSpPr/>
          <p:nvPr/>
        </p:nvSpPr>
        <p:spPr>
          <a:xfrm>
            <a:off x="3694971" y="2715695"/>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8" name="Google Shape;378;p55"/>
          <p:cNvSpPr/>
          <p:nvPr/>
        </p:nvSpPr>
        <p:spPr>
          <a:xfrm>
            <a:off x="1184775"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79" name="Google Shape;379;p55"/>
          <p:cNvSpPr/>
          <p:nvPr/>
        </p:nvSpPr>
        <p:spPr>
          <a:xfrm>
            <a:off x="1686814"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0" name="Google Shape;380;p55"/>
          <p:cNvSpPr/>
          <p:nvPr/>
        </p:nvSpPr>
        <p:spPr>
          <a:xfrm>
            <a:off x="2188853"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1" name="Google Shape;381;p55"/>
          <p:cNvSpPr/>
          <p:nvPr/>
        </p:nvSpPr>
        <p:spPr>
          <a:xfrm>
            <a:off x="2690893"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2" name="Google Shape;382;p55"/>
          <p:cNvSpPr/>
          <p:nvPr/>
        </p:nvSpPr>
        <p:spPr>
          <a:xfrm>
            <a:off x="3192932"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3" name="Google Shape;383;p55"/>
          <p:cNvSpPr/>
          <p:nvPr/>
        </p:nvSpPr>
        <p:spPr>
          <a:xfrm>
            <a:off x="3694971" y="3541886"/>
            <a:ext cx="283921" cy="538311"/>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84" name="Google Shape;384;p55"/>
          <p:cNvSpPr txBox="1"/>
          <p:nvPr>
            <p:ph idx="4294967295" type="title"/>
          </p:nvPr>
        </p:nvSpPr>
        <p:spPr>
          <a:xfrm>
            <a:off x="4699050" y="1820700"/>
            <a:ext cx="3327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3620">
                <a:solidFill>
                  <a:schemeClr val="lt1"/>
                </a:solidFill>
                <a:latin typeface="Oswald Medium"/>
                <a:ea typeface="Oswald Medium"/>
                <a:cs typeface="Oswald Medium"/>
                <a:sym typeface="Oswald Medium"/>
              </a:rPr>
              <a:t>Expand Access to Credit</a:t>
            </a:r>
            <a:endParaRPr sz="3620">
              <a:solidFill>
                <a:schemeClr val="lt1"/>
              </a:solidFill>
              <a:latin typeface="Oswald Medium"/>
              <a:ea typeface="Oswald Medium"/>
              <a:cs typeface="Oswald Medium"/>
              <a:sym typeface="Oswald Medium"/>
            </a:endParaRPr>
          </a:p>
          <a:p>
            <a:pPr indent="0" lvl="0" marL="0" rtl="0" algn="l">
              <a:spcBef>
                <a:spcPts val="0"/>
              </a:spcBef>
              <a:spcAft>
                <a:spcPts val="0"/>
              </a:spcAft>
              <a:buClr>
                <a:schemeClr val="dk1"/>
              </a:buClr>
              <a:buSzPts val="1100"/>
              <a:buFont typeface="Arial"/>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Clr>
                <a:schemeClr val="dk1"/>
              </a:buClr>
              <a:buSzPts val="1100"/>
              <a:buFont typeface="Arial"/>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990"/>
              <a:buNone/>
            </a:pPr>
            <a:r>
              <a:t/>
            </a:r>
            <a:endParaRPr sz="3020">
              <a:solidFill>
                <a:schemeClr val="lt1"/>
              </a:solidFill>
              <a:latin typeface="Oswald Medium"/>
              <a:ea typeface="Oswald Medium"/>
              <a:cs typeface="Oswald Medium"/>
              <a:sym typeface="Oswald Medium"/>
            </a:endParaRPr>
          </a:p>
        </p:txBody>
      </p:sp>
      <p:cxnSp>
        <p:nvCxnSpPr>
          <p:cNvPr id="385" name="Google Shape;385;p55"/>
          <p:cNvCxnSpPr/>
          <p:nvPr/>
        </p:nvCxnSpPr>
        <p:spPr>
          <a:xfrm flipH="1" rot="10800000">
            <a:off x="4748425" y="3304800"/>
            <a:ext cx="3673500" cy="18000"/>
          </a:xfrm>
          <a:prstGeom prst="straightConnector1">
            <a:avLst/>
          </a:prstGeom>
          <a:noFill/>
          <a:ln cap="flat" cmpd="sng" w="9525">
            <a:solidFill>
              <a:schemeClr val="lt1"/>
            </a:solidFill>
            <a:prstDash val="solid"/>
            <a:round/>
            <a:headEnd len="med" w="med" type="none"/>
            <a:tailEnd len="med" w="med" type="none"/>
          </a:ln>
        </p:spPr>
      </p:cxnSp>
      <p:pic>
        <p:nvPicPr>
          <p:cNvPr id="386" name="Google Shape;386;p55"/>
          <p:cNvPicPr preferRelativeResize="0"/>
          <p:nvPr/>
        </p:nvPicPr>
        <p:blipFill>
          <a:blip r:embed="rId3">
            <a:alphaModFix/>
          </a:blip>
          <a:stretch>
            <a:fillRect/>
          </a:stretch>
        </p:blipFill>
        <p:spPr>
          <a:xfrm>
            <a:off x="152400" y="4421451"/>
            <a:ext cx="1123950" cy="47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0" name="Shape 390"/>
        <p:cNvGrpSpPr/>
        <p:nvPr/>
      </p:nvGrpSpPr>
      <p:grpSpPr>
        <a:xfrm>
          <a:off x="0" y="0"/>
          <a:ext cx="0" cy="0"/>
          <a:chOff x="0" y="0"/>
          <a:chExt cx="0" cy="0"/>
        </a:xfrm>
      </p:grpSpPr>
      <p:sp>
        <p:nvSpPr>
          <p:cNvPr id="391" name="Google Shape;391;p56"/>
          <p:cNvSpPr txBox="1"/>
          <p:nvPr>
            <p:ph idx="4294967295" type="title"/>
          </p:nvPr>
        </p:nvSpPr>
        <p:spPr>
          <a:xfrm>
            <a:off x="4703175" y="1948025"/>
            <a:ext cx="3327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3620">
                <a:solidFill>
                  <a:schemeClr val="lt1"/>
                </a:solidFill>
                <a:latin typeface="Oswald Medium"/>
                <a:ea typeface="Oswald Medium"/>
                <a:cs typeface="Oswald Medium"/>
                <a:sym typeface="Oswald Medium"/>
              </a:rPr>
              <a:t>Drive Revenue Growth</a:t>
            </a:r>
            <a:endParaRPr sz="36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990"/>
              <a:buNone/>
            </a:pPr>
            <a:r>
              <a:t/>
            </a:r>
            <a:endParaRPr sz="3020">
              <a:solidFill>
                <a:schemeClr val="lt1"/>
              </a:solidFill>
              <a:latin typeface="Oswald Medium"/>
              <a:ea typeface="Oswald Medium"/>
              <a:cs typeface="Oswald Medium"/>
              <a:sym typeface="Oswald Medium"/>
            </a:endParaRPr>
          </a:p>
        </p:txBody>
      </p:sp>
      <p:cxnSp>
        <p:nvCxnSpPr>
          <p:cNvPr id="392" name="Google Shape;392;p56"/>
          <p:cNvCxnSpPr/>
          <p:nvPr/>
        </p:nvCxnSpPr>
        <p:spPr>
          <a:xfrm flipH="1" rot="10800000">
            <a:off x="4752550" y="3432125"/>
            <a:ext cx="3673500" cy="18000"/>
          </a:xfrm>
          <a:prstGeom prst="straightConnector1">
            <a:avLst/>
          </a:prstGeom>
          <a:noFill/>
          <a:ln cap="flat" cmpd="sng" w="9525">
            <a:solidFill>
              <a:schemeClr val="lt1"/>
            </a:solidFill>
            <a:prstDash val="solid"/>
            <a:round/>
            <a:headEnd len="med" w="med" type="none"/>
            <a:tailEnd len="med" w="med" type="none"/>
          </a:ln>
        </p:spPr>
      </p:cxnSp>
      <p:pic>
        <p:nvPicPr>
          <p:cNvPr id="393" name="Google Shape;393;p56"/>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394" name="Google Shape;394;p56"/>
          <p:cNvSpPr/>
          <p:nvPr/>
        </p:nvSpPr>
        <p:spPr>
          <a:xfrm rot="2700000">
            <a:off x="1364446" y="1589000"/>
            <a:ext cx="2258782" cy="2220174"/>
          </a:xfrm>
          <a:prstGeom prst="roundRect">
            <a:avLst>
              <a:gd fmla="val 965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grpSp>
        <p:nvGrpSpPr>
          <p:cNvPr id="395" name="Google Shape;395;p56"/>
          <p:cNvGrpSpPr/>
          <p:nvPr/>
        </p:nvGrpSpPr>
        <p:grpSpPr>
          <a:xfrm>
            <a:off x="1767752" y="2041989"/>
            <a:ext cx="1452125" cy="1466571"/>
            <a:chOff x="-64764500" y="2280550"/>
            <a:chExt cx="316650" cy="319800"/>
          </a:xfrm>
        </p:grpSpPr>
        <p:sp>
          <p:nvSpPr>
            <p:cNvPr id="396" name="Google Shape;396;p56"/>
            <p:cNvSpPr/>
            <p:nvPr/>
          </p:nvSpPr>
          <p:spPr>
            <a:xfrm>
              <a:off x="-64764500" y="2280550"/>
              <a:ext cx="316650" cy="319800"/>
            </a:xfrm>
            <a:custGeom>
              <a:rect b="b" l="l" r="r" t="t"/>
              <a:pathLst>
                <a:path extrusionOk="0" h="12792" w="12666">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6"/>
            <p:cNvSpPr/>
            <p:nvPr/>
          </p:nvSpPr>
          <p:spPr>
            <a:xfrm>
              <a:off x="-64679425" y="2364825"/>
              <a:ext cx="146500" cy="102450"/>
            </a:xfrm>
            <a:custGeom>
              <a:rect b="b" l="l" r="r" t="t"/>
              <a:pathLst>
                <a:path extrusionOk="0" h="4098" w="586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1" name="Shape 401"/>
        <p:cNvGrpSpPr/>
        <p:nvPr/>
      </p:nvGrpSpPr>
      <p:grpSpPr>
        <a:xfrm>
          <a:off x="0" y="0"/>
          <a:ext cx="0" cy="0"/>
          <a:chOff x="0" y="0"/>
          <a:chExt cx="0" cy="0"/>
        </a:xfrm>
      </p:grpSpPr>
      <p:sp>
        <p:nvSpPr>
          <p:cNvPr id="402" name="Google Shape;402;p57"/>
          <p:cNvSpPr txBox="1"/>
          <p:nvPr>
            <p:ph idx="4294967295" type="title"/>
          </p:nvPr>
        </p:nvSpPr>
        <p:spPr>
          <a:xfrm>
            <a:off x="4663675" y="1820700"/>
            <a:ext cx="3327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3620">
                <a:solidFill>
                  <a:schemeClr val="lt1"/>
                </a:solidFill>
                <a:latin typeface="Oswald Medium"/>
                <a:ea typeface="Oswald Medium"/>
                <a:cs typeface="Oswald Medium"/>
                <a:sym typeface="Oswald Medium"/>
              </a:rPr>
              <a:t>Maintain Risk Control</a:t>
            </a:r>
            <a:endParaRPr sz="36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990"/>
              <a:buNone/>
            </a:pPr>
            <a:r>
              <a:t/>
            </a:r>
            <a:endParaRPr sz="3020">
              <a:solidFill>
                <a:schemeClr val="lt1"/>
              </a:solidFill>
              <a:latin typeface="Oswald Medium"/>
              <a:ea typeface="Oswald Medium"/>
              <a:cs typeface="Oswald Medium"/>
              <a:sym typeface="Oswald Medium"/>
            </a:endParaRPr>
          </a:p>
        </p:txBody>
      </p:sp>
      <p:cxnSp>
        <p:nvCxnSpPr>
          <p:cNvPr id="403" name="Google Shape;403;p57"/>
          <p:cNvCxnSpPr/>
          <p:nvPr/>
        </p:nvCxnSpPr>
        <p:spPr>
          <a:xfrm flipH="1" rot="10800000">
            <a:off x="4713050" y="3304800"/>
            <a:ext cx="3673500" cy="18000"/>
          </a:xfrm>
          <a:prstGeom prst="straightConnector1">
            <a:avLst/>
          </a:prstGeom>
          <a:noFill/>
          <a:ln cap="flat" cmpd="sng" w="9525">
            <a:solidFill>
              <a:schemeClr val="lt1"/>
            </a:solidFill>
            <a:prstDash val="solid"/>
            <a:round/>
            <a:headEnd len="med" w="med" type="none"/>
            <a:tailEnd len="med" w="med" type="none"/>
          </a:ln>
        </p:spPr>
      </p:cxnSp>
      <p:pic>
        <p:nvPicPr>
          <p:cNvPr id="404" name="Google Shape;404;p57"/>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405" name="Google Shape;405;p57"/>
          <p:cNvSpPr/>
          <p:nvPr/>
        </p:nvSpPr>
        <p:spPr>
          <a:xfrm rot="2700000">
            <a:off x="1364446" y="1589000"/>
            <a:ext cx="2258782" cy="2220174"/>
          </a:xfrm>
          <a:prstGeom prst="roundRect">
            <a:avLst>
              <a:gd fmla="val 965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sp>
        <p:nvSpPr>
          <p:cNvPr id="406" name="Google Shape;406;p57"/>
          <p:cNvSpPr/>
          <p:nvPr/>
        </p:nvSpPr>
        <p:spPr>
          <a:xfrm>
            <a:off x="1752000" y="2015650"/>
            <a:ext cx="1483638" cy="1366850"/>
          </a:xfrm>
          <a:custGeom>
            <a:rect b="b" l="l" r="r" t="t"/>
            <a:pathLst>
              <a:path extrusionOk="0" h="11060" w="12005">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0" name="Shape 410"/>
        <p:cNvGrpSpPr/>
        <p:nvPr/>
      </p:nvGrpSpPr>
      <p:grpSpPr>
        <a:xfrm>
          <a:off x="0" y="0"/>
          <a:ext cx="0" cy="0"/>
          <a:chOff x="0" y="0"/>
          <a:chExt cx="0" cy="0"/>
        </a:xfrm>
      </p:grpSpPr>
      <p:sp>
        <p:nvSpPr>
          <p:cNvPr id="411" name="Google Shape;411;p58"/>
          <p:cNvSpPr txBox="1"/>
          <p:nvPr>
            <p:ph idx="4294967295" type="title"/>
          </p:nvPr>
        </p:nvSpPr>
        <p:spPr>
          <a:xfrm>
            <a:off x="4683450" y="1948025"/>
            <a:ext cx="4050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3620">
                <a:solidFill>
                  <a:schemeClr val="lt1"/>
                </a:solidFill>
                <a:latin typeface="Oswald Medium"/>
                <a:ea typeface="Oswald Medium"/>
                <a:cs typeface="Oswald Medium"/>
                <a:sym typeface="Oswald Medium"/>
              </a:rPr>
              <a:t>Enhance Competitive Advantage</a:t>
            </a:r>
            <a:endParaRPr sz="36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1100"/>
              <a:buNone/>
            </a:pPr>
            <a:r>
              <a:t/>
            </a:r>
            <a:endParaRPr sz="3020">
              <a:solidFill>
                <a:schemeClr val="lt1"/>
              </a:solidFill>
              <a:latin typeface="Oswald Medium"/>
              <a:ea typeface="Oswald Medium"/>
              <a:cs typeface="Oswald Medium"/>
              <a:sym typeface="Oswald Medium"/>
            </a:endParaRPr>
          </a:p>
          <a:p>
            <a:pPr indent="0" lvl="0" marL="0" rtl="0" algn="l">
              <a:spcBef>
                <a:spcPts val="0"/>
              </a:spcBef>
              <a:spcAft>
                <a:spcPts val="0"/>
              </a:spcAft>
              <a:buSzPts val="990"/>
              <a:buNone/>
            </a:pPr>
            <a:r>
              <a:t/>
            </a:r>
            <a:endParaRPr sz="3020">
              <a:solidFill>
                <a:schemeClr val="lt1"/>
              </a:solidFill>
              <a:latin typeface="Oswald Medium"/>
              <a:ea typeface="Oswald Medium"/>
              <a:cs typeface="Oswald Medium"/>
              <a:sym typeface="Oswald Medium"/>
            </a:endParaRPr>
          </a:p>
        </p:txBody>
      </p:sp>
      <p:cxnSp>
        <p:nvCxnSpPr>
          <p:cNvPr id="412" name="Google Shape;412;p58"/>
          <p:cNvCxnSpPr/>
          <p:nvPr/>
        </p:nvCxnSpPr>
        <p:spPr>
          <a:xfrm flipH="1" rot="10800000">
            <a:off x="4732825" y="3432125"/>
            <a:ext cx="3673500" cy="18000"/>
          </a:xfrm>
          <a:prstGeom prst="straightConnector1">
            <a:avLst/>
          </a:prstGeom>
          <a:noFill/>
          <a:ln cap="flat" cmpd="sng" w="9525">
            <a:solidFill>
              <a:schemeClr val="lt1"/>
            </a:solidFill>
            <a:prstDash val="solid"/>
            <a:round/>
            <a:headEnd len="med" w="med" type="none"/>
            <a:tailEnd len="med" w="med" type="none"/>
          </a:ln>
        </p:spPr>
      </p:cxnSp>
      <p:pic>
        <p:nvPicPr>
          <p:cNvPr id="413" name="Google Shape;413;p58"/>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414" name="Google Shape;414;p58"/>
          <p:cNvSpPr/>
          <p:nvPr/>
        </p:nvSpPr>
        <p:spPr>
          <a:xfrm rot="2700000">
            <a:off x="1364446" y="1589000"/>
            <a:ext cx="2258782" cy="2220174"/>
          </a:xfrm>
          <a:prstGeom prst="roundRect">
            <a:avLst>
              <a:gd fmla="val 965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grpSp>
        <p:nvGrpSpPr>
          <p:cNvPr id="415" name="Google Shape;415;p58"/>
          <p:cNvGrpSpPr/>
          <p:nvPr/>
        </p:nvGrpSpPr>
        <p:grpSpPr>
          <a:xfrm>
            <a:off x="1764384" y="1844212"/>
            <a:ext cx="1458899" cy="1455076"/>
            <a:chOff x="3962775" y="2683025"/>
            <a:chExt cx="296175" cy="295375"/>
          </a:xfrm>
        </p:grpSpPr>
        <p:sp>
          <p:nvSpPr>
            <p:cNvPr id="416" name="Google Shape;416;p58"/>
            <p:cNvSpPr/>
            <p:nvPr/>
          </p:nvSpPr>
          <p:spPr>
            <a:xfrm>
              <a:off x="3962775" y="2838200"/>
              <a:ext cx="296175" cy="140200"/>
            </a:xfrm>
            <a:custGeom>
              <a:rect b="b" l="l" r="r" t="t"/>
              <a:pathLst>
                <a:path extrusionOk="0" h="5608" w="11847">
                  <a:moveTo>
                    <a:pt x="3530" y="3466"/>
                  </a:moveTo>
                  <a:lnTo>
                    <a:pt x="3530" y="4883"/>
                  </a:lnTo>
                  <a:lnTo>
                    <a:pt x="757" y="4883"/>
                  </a:lnTo>
                  <a:lnTo>
                    <a:pt x="757" y="3466"/>
                  </a:lnTo>
                  <a:close/>
                  <a:moveTo>
                    <a:pt x="7688" y="725"/>
                  </a:moveTo>
                  <a:lnTo>
                    <a:pt x="7688" y="4883"/>
                  </a:lnTo>
                  <a:lnTo>
                    <a:pt x="4223" y="4883"/>
                  </a:lnTo>
                  <a:lnTo>
                    <a:pt x="4223" y="725"/>
                  </a:lnTo>
                  <a:close/>
                  <a:moveTo>
                    <a:pt x="11185" y="2111"/>
                  </a:moveTo>
                  <a:lnTo>
                    <a:pt x="11185" y="4883"/>
                  </a:lnTo>
                  <a:lnTo>
                    <a:pt x="8381" y="4883"/>
                  </a:lnTo>
                  <a:lnTo>
                    <a:pt x="8381" y="2111"/>
                  </a:lnTo>
                  <a:close/>
                  <a:moveTo>
                    <a:pt x="3845" y="0"/>
                  </a:moveTo>
                  <a:cubicBezTo>
                    <a:pt x="3656" y="0"/>
                    <a:pt x="3498" y="158"/>
                    <a:pt x="3498" y="378"/>
                  </a:cubicBezTo>
                  <a:lnTo>
                    <a:pt x="3498" y="2804"/>
                  </a:lnTo>
                  <a:lnTo>
                    <a:pt x="348" y="2804"/>
                  </a:lnTo>
                  <a:cubicBezTo>
                    <a:pt x="158" y="2804"/>
                    <a:pt x="1" y="2962"/>
                    <a:pt x="1" y="3151"/>
                  </a:cubicBezTo>
                  <a:lnTo>
                    <a:pt x="1" y="5261"/>
                  </a:lnTo>
                  <a:cubicBezTo>
                    <a:pt x="1" y="5450"/>
                    <a:pt x="158" y="5608"/>
                    <a:pt x="348" y="5608"/>
                  </a:cubicBezTo>
                  <a:lnTo>
                    <a:pt x="11500" y="5608"/>
                  </a:lnTo>
                  <a:cubicBezTo>
                    <a:pt x="11689" y="5608"/>
                    <a:pt x="11847" y="5450"/>
                    <a:pt x="11847" y="5261"/>
                  </a:cubicBezTo>
                  <a:lnTo>
                    <a:pt x="11847" y="1733"/>
                  </a:lnTo>
                  <a:cubicBezTo>
                    <a:pt x="11847" y="1544"/>
                    <a:pt x="11689" y="1386"/>
                    <a:pt x="11532" y="1386"/>
                  </a:cubicBezTo>
                  <a:lnTo>
                    <a:pt x="8381" y="1386"/>
                  </a:lnTo>
                  <a:lnTo>
                    <a:pt x="8381" y="378"/>
                  </a:lnTo>
                  <a:cubicBezTo>
                    <a:pt x="8381" y="158"/>
                    <a:pt x="8224" y="0"/>
                    <a:pt x="8035"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8"/>
            <p:cNvSpPr/>
            <p:nvPr/>
          </p:nvSpPr>
          <p:spPr>
            <a:xfrm>
              <a:off x="4051000" y="2683025"/>
              <a:ext cx="122100" cy="138650"/>
            </a:xfrm>
            <a:custGeom>
              <a:rect b="b" l="l" r="r" t="t"/>
              <a:pathLst>
                <a:path extrusionOk="0" h="5546" w="4884">
                  <a:moveTo>
                    <a:pt x="2426" y="662"/>
                  </a:moveTo>
                  <a:cubicBezTo>
                    <a:pt x="2804" y="662"/>
                    <a:pt x="3120" y="977"/>
                    <a:pt x="3120" y="1387"/>
                  </a:cubicBezTo>
                  <a:cubicBezTo>
                    <a:pt x="3120" y="1765"/>
                    <a:pt x="2804" y="2080"/>
                    <a:pt x="2426" y="2080"/>
                  </a:cubicBezTo>
                  <a:cubicBezTo>
                    <a:pt x="2017" y="2080"/>
                    <a:pt x="1702" y="1765"/>
                    <a:pt x="1702" y="1387"/>
                  </a:cubicBezTo>
                  <a:cubicBezTo>
                    <a:pt x="1702" y="977"/>
                    <a:pt x="2017" y="662"/>
                    <a:pt x="2426" y="662"/>
                  </a:cubicBezTo>
                  <a:close/>
                  <a:moveTo>
                    <a:pt x="2426" y="2742"/>
                  </a:moveTo>
                  <a:cubicBezTo>
                    <a:pt x="3340" y="2742"/>
                    <a:pt x="4128" y="3529"/>
                    <a:pt x="4128" y="4474"/>
                  </a:cubicBezTo>
                  <a:lnTo>
                    <a:pt x="4128" y="4852"/>
                  </a:lnTo>
                  <a:lnTo>
                    <a:pt x="694" y="4852"/>
                  </a:lnTo>
                  <a:lnTo>
                    <a:pt x="694" y="4474"/>
                  </a:lnTo>
                  <a:cubicBezTo>
                    <a:pt x="694" y="3498"/>
                    <a:pt x="1481" y="2742"/>
                    <a:pt x="2426" y="2742"/>
                  </a:cubicBezTo>
                  <a:close/>
                  <a:moveTo>
                    <a:pt x="2489" y="1"/>
                  </a:moveTo>
                  <a:cubicBezTo>
                    <a:pt x="1733" y="1"/>
                    <a:pt x="1103" y="631"/>
                    <a:pt x="1103" y="1387"/>
                  </a:cubicBezTo>
                  <a:cubicBezTo>
                    <a:pt x="1103" y="1733"/>
                    <a:pt x="1229" y="2049"/>
                    <a:pt x="1450" y="2269"/>
                  </a:cubicBezTo>
                  <a:cubicBezTo>
                    <a:pt x="568" y="2679"/>
                    <a:pt x="1" y="3498"/>
                    <a:pt x="1" y="4474"/>
                  </a:cubicBezTo>
                  <a:lnTo>
                    <a:pt x="1" y="5199"/>
                  </a:lnTo>
                  <a:cubicBezTo>
                    <a:pt x="1" y="5388"/>
                    <a:pt x="158" y="5546"/>
                    <a:pt x="379" y="5546"/>
                  </a:cubicBezTo>
                  <a:lnTo>
                    <a:pt x="4537" y="5546"/>
                  </a:lnTo>
                  <a:cubicBezTo>
                    <a:pt x="4726" y="5546"/>
                    <a:pt x="4884" y="5388"/>
                    <a:pt x="4884" y="5199"/>
                  </a:cubicBezTo>
                  <a:lnTo>
                    <a:pt x="4884" y="4474"/>
                  </a:lnTo>
                  <a:cubicBezTo>
                    <a:pt x="4884" y="3498"/>
                    <a:pt x="4348" y="2679"/>
                    <a:pt x="3529" y="2269"/>
                  </a:cubicBezTo>
                  <a:cubicBezTo>
                    <a:pt x="3750" y="2049"/>
                    <a:pt x="3876" y="1733"/>
                    <a:pt x="3876" y="1387"/>
                  </a:cubicBezTo>
                  <a:cubicBezTo>
                    <a:pt x="3876" y="631"/>
                    <a:pt x="3246" y="1"/>
                    <a:pt x="2489" y="1"/>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8"/>
            <p:cNvSpPr/>
            <p:nvPr/>
          </p:nvSpPr>
          <p:spPr>
            <a:xfrm>
              <a:off x="4084875" y="2873200"/>
              <a:ext cx="52800" cy="69775"/>
            </a:xfrm>
            <a:custGeom>
              <a:rect b="b" l="l" r="r" t="t"/>
              <a:pathLst>
                <a:path extrusionOk="0" h="2791" w="2112">
                  <a:moveTo>
                    <a:pt x="1095" y="0"/>
                  </a:moveTo>
                  <a:cubicBezTo>
                    <a:pt x="1001" y="0"/>
                    <a:pt x="903" y="28"/>
                    <a:pt x="819" y="112"/>
                  </a:cubicBezTo>
                  <a:lnTo>
                    <a:pt x="126" y="805"/>
                  </a:lnTo>
                  <a:cubicBezTo>
                    <a:pt x="0" y="931"/>
                    <a:pt x="0" y="1184"/>
                    <a:pt x="126" y="1278"/>
                  </a:cubicBezTo>
                  <a:cubicBezTo>
                    <a:pt x="205" y="1341"/>
                    <a:pt x="292" y="1373"/>
                    <a:pt x="378" y="1373"/>
                  </a:cubicBezTo>
                  <a:cubicBezTo>
                    <a:pt x="465" y="1373"/>
                    <a:pt x="552" y="1341"/>
                    <a:pt x="630" y="1278"/>
                  </a:cubicBezTo>
                  <a:lnTo>
                    <a:pt x="756" y="1184"/>
                  </a:lnTo>
                  <a:lnTo>
                    <a:pt x="756" y="2066"/>
                  </a:lnTo>
                  <a:lnTo>
                    <a:pt x="378" y="2066"/>
                  </a:lnTo>
                  <a:cubicBezTo>
                    <a:pt x="189" y="2066"/>
                    <a:pt x="32" y="2223"/>
                    <a:pt x="32" y="2444"/>
                  </a:cubicBezTo>
                  <a:cubicBezTo>
                    <a:pt x="32" y="2633"/>
                    <a:pt x="189" y="2790"/>
                    <a:pt x="378" y="2790"/>
                  </a:cubicBezTo>
                  <a:lnTo>
                    <a:pt x="1765" y="2790"/>
                  </a:lnTo>
                  <a:cubicBezTo>
                    <a:pt x="1954" y="2790"/>
                    <a:pt x="2111" y="2633"/>
                    <a:pt x="2111" y="2444"/>
                  </a:cubicBezTo>
                  <a:cubicBezTo>
                    <a:pt x="2111" y="2223"/>
                    <a:pt x="1954" y="2066"/>
                    <a:pt x="1765" y="2066"/>
                  </a:cubicBezTo>
                  <a:lnTo>
                    <a:pt x="1418" y="2066"/>
                  </a:lnTo>
                  <a:lnTo>
                    <a:pt x="1418" y="333"/>
                  </a:lnTo>
                  <a:cubicBezTo>
                    <a:pt x="1418" y="175"/>
                    <a:pt x="1323" y="81"/>
                    <a:pt x="1229" y="18"/>
                  </a:cubicBezTo>
                  <a:cubicBezTo>
                    <a:pt x="1187" y="7"/>
                    <a:pt x="1141" y="0"/>
                    <a:pt x="1095" y="0"/>
                  </a:cubicBezTo>
                  <a:close/>
                </a:path>
              </a:pathLst>
            </a:custGeom>
            <a:solidFill>
              <a:srgbClr val="349F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2" name="Shape 422"/>
        <p:cNvGrpSpPr/>
        <p:nvPr/>
      </p:nvGrpSpPr>
      <p:grpSpPr>
        <a:xfrm>
          <a:off x="0" y="0"/>
          <a:ext cx="0" cy="0"/>
          <a:chOff x="0" y="0"/>
          <a:chExt cx="0" cy="0"/>
        </a:xfrm>
      </p:grpSpPr>
      <p:sp>
        <p:nvSpPr>
          <p:cNvPr id="423" name="Google Shape;42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Forward</a:t>
            </a:r>
            <a:endParaRPr/>
          </a:p>
        </p:txBody>
      </p:sp>
      <p:pic>
        <p:nvPicPr>
          <p:cNvPr id="424" name="Google Shape;424;p59"/>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425" name="Google Shape;425;p59"/>
          <p:cNvCxnSpPr/>
          <p:nvPr/>
        </p:nvCxnSpPr>
        <p:spPr>
          <a:xfrm flipH="1" rot="10800000">
            <a:off x="458125" y="2284450"/>
            <a:ext cx="1617000" cy="1218600"/>
          </a:xfrm>
          <a:prstGeom prst="straightConnector1">
            <a:avLst/>
          </a:prstGeom>
          <a:noFill/>
          <a:ln cap="flat" cmpd="sng" w="114300">
            <a:solidFill>
              <a:srgbClr val="349F58"/>
            </a:solidFill>
            <a:prstDash val="solid"/>
            <a:round/>
            <a:headEnd len="med" w="med" type="oval"/>
            <a:tailEnd len="med" w="med" type="none"/>
          </a:ln>
        </p:spPr>
      </p:cxnSp>
      <p:cxnSp>
        <p:nvCxnSpPr>
          <p:cNvPr id="426" name="Google Shape;426;p59"/>
          <p:cNvCxnSpPr/>
          <p:nvPr/>
        </p:nvCxnSpPr>
        <p:spPr>
          <a:xfrm>
            <a:off x="2004825" y="2284450"/>
            <a:ext cx="656100" cy="902400"/>
          </a:xfrm>
          <a:prstGeom prst="straightConnector1">
            <a:avLst/>
          </a:prstGeom>
          <a:noFill/>
          <a:ln cap="flat" cmpd="sng" w="114300">
            <a:solidFill>
              <a:srgbClr val="349F58"/>
            </a:solidFill>
            <a:prstDash val="solid"/>
            <a:round/>
            <a:headEnd len="med" w="med" type="none"/>
            <a:tailEnd len="med" w="med" type="none"/>
          </a:ln>
        </p:spPr>
      </p:cxnSp>
      <p:cxnSp>
        <p:nvCxnSpPr>
          <p:cNvPr id="427" name="Google Shape;427;p59"/>
          <p:cNvCxnSpPr/>
          <p:nvPr/>
        </p:nvCxnSpPr>
        <p:spPr>
          <a:xfrm flipH="1" rot="10800000">
            <a:off x="2602300" y="738250"/>
            <a:ext cx="3386100" cy="2448600"/>
          </a:xfrm>
          <a:prstGeom prst="straightConnector1">
            <a:avLst/>
          </a:prstGeom>
          <a:noFill/>
          <a:ln cap="flat" cmpd="sng" w="114300">
            <a:solidFill>
              <a:srgbClr val="349F58"/>
            </a:solidFill>
            <a:prstDash val="solid"/>
            <a:round/>
            <a:headEnd len="med" w="med" type="none"/>
            <a:tailEnd len="med" w="med" type="stealth"/>
          </a:ln>
        </p:spPr>
      </p:cxnSp>
      <p:sp>
        <p:nvSpPr>
          <p:cNvPr id="428" name="Google Shape;428;p59"/>
          <p:cNvSpPr txBox="1"/>
          <p:nvPr/>
        </p:nvSpPr>
        <p:spPr>
          <a:xfrm>
            <a:off x="2660925" y="3426338"/>
            <a:ext cx="14163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Additional Features</a:t>
            </a:r>
            <a:endParaRPr sz="2400">
              <a:solidFill>
                <a:schemeClr val="dk1"/>
              </a:solidFill>
              <a:latin typeface="Oswald"/>
              <a:ea typeface="Oswald"/>
              <a:cs typeface="Oswald"/>
              <a:sym typeface="Oswald"/>
            </a:endParaRPr>
          </a:p>
        </p:txBody>
      </p:sp>
      <p:sp>
        <p:nvSpPr>
          <p:cNvPr id="429" name="Google Shape;429;p59"/>
          <p:cNvSpPr txBox="1"/>
          <p:nvPr/>
        </p:nvSpPr>
        <p:spPr>
          <a:xfrm>
            <a:off x="4197125" y="2033813"/>
            <a:ext cx="2119200" cy="14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Improve Computational Efficiency</a:t>
            </a:r>
            <a:endParaRPr sz="2400">
              <a:solidFill>
                <a:schemeClr val="dk1"/>
              </a:solidFill>
              <a:latin typeface="Oswald"/>
              <a:ea typeface="Oswald"/>
              <a:cs typeface="Oswald"/>
              <a:sym typeface="Oswald"/>
            </a:endParaRPr>
          </a:p>
        </p:txBody>
      </p:sp>
      <p:sp>
        <p:nvSpPr>
          <p:cNvPr id="430" name="Google Shape;430;p59"/>
          <p:cNvSpPr txBox="1"/>
          <p:nvPr/>
        </p:nvSpPr>
        <p:spPr>
          <a:xfrm>
            <a:off x="6316325" y="738263"/>
            <a:ext cx="15348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Expand Application</a:t>
            </a:r>
            <a:endParaRPr sz="2400">
              <a:solidFill>
                <a:schemeClr val="dk1"/>
              </a:solidFill>
              <a:latin typeface="Oswald"/>
              <a:ea typeface="Oswald"/>
              <a:cs typeface="Oswald"/>
              <a:sym typeface="Oswald"/>
            </a:endParaRPr>
          </a:p>
        </p:txBody>
      </p:sp>
      <p:sp>
        <p:nvSpPr>
          <p:cNvPr id="431" name="Google Shape;431;p59"/>
          <p:cNvSpPr/>
          <p:nvPr/>
        </p:nvSpPr>
        <p:spPr>
          <a:xfrm>
            <a:off x="2716415" y="4321076"/>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35" name="Shape 435"/>
        <p:cNvGrpSpPr/>
        <p:nvPr/>
      </p:nvGrpSpPr>
      <p:grpSpPr>
        <a:xfrm>
          <a:off x="0" y="0"/>
          <a:ext cx="0" cy="0"/>
          <a:chOff x="0" y="0"/>
          <a:chExt cx="0" cy="0"/>
        </a:xfrm>
      </p:grpSpPr>
      <p:sp>
        <p:nvSpPr>
          <p:cNvPr id="436" name="Google Shape;43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Forward</a:t>
            </a:r>
            <a:endParaRPr/>
          </a:p>
        </p:txBody>
      </p:sp>
      <p:pic>
        <p:nvPicPr>
          <p:cNvPr id="437" name="Google Shape;437;p60"/>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438" name="Google Shape;438;p60"/>
          <p:cNvCxnSpPr/>
          <p:nvPr/>
        </p:nvCxnSpPr>
        <p:spPr>
          <a:xfrm flipH="1" rot="10800000">
            <a:off x="458125" y="2284450"/>
            <a:ext cx="1617000" cy="1218600"/>
          </a:xfrm>
          <a:prstGeom prst="straightConnector1">
            <a:avLst/>
          </a:prstGeom>
          <a:noFill/>
          <a:ln cap="flat" cmpd="sng" w="114300">
            <a:solidFill>
              <a:srgbClr val="349F58"/>
            </a:solidFill>
            <a:prstDash val="solid"/>
            <a:round/>
            <a:headEnd len="med" w="med" type="oval"/>
            <a:tailEnd len="med" w="med" type="none"/>
          </a:ln>
        </p:spPr>
      </p:cxnSp>
      <p:cxnSp>
        <p:nvCxnSpPr>
          <p:cNvPr id="439" name="Google Shape;439;p60"/>
          <p:cNvCxnSpPr/>
          <p:nvPr/>
        </p:nvCxnSpPr>
        <p:spPr>
          <a:xfrm>
            <a:off x="2004825" y="2284450"/>
            <a:ext cx="656100" cy="902400"/>
          </a:xfrm>
          <a:prstGeom prst="straightConnector1">
            <a:avLst/>
          </a:prstGeom>
          <a:noFill/>
          <a:ln cap="flat" cmpd="sng" w="114300">
            <a:solidFill>
              <a:srgbClr val="349F58"/>
            </a:solidFill>
            <a:prstDash val="solid"/>
            <a:round/>
            <a:headEnd len="med" w="med" type="none"/>
            <a:tailEnd len="med" w="med" type="none"/>
          </a:ln>
        </p:spPr>
      </p:cxnSp>
      <p:cxnSp>
        <p:nvCxnSpPr>
          <p:cNvPr id="440" name="Google Shape;440;p60"/>
          <p:cNvCxnSpPr/>
          <p:nvPr/>
        </p:nvCxnSpPr>
        <p:spPr>
          <a:xfrm flipH="1" rot="10800000">
            <a:off x="2602300" y="738250"/>
            <a:ext cx="3386100" cy="2448600"/>
          </a:xfrm>
          <a:prstGeom prst="straightConnector1">
            <a:avLst/>
          </a:prstGeom>
          <a:noFill/>
          <a:ln cap="flat" cmpd="sng" w="114300">
            <a:solidFill>
              <a:srgbClr val="349F58"/>
            </a:solidFill>
            <a:prstDash val="solid"/>
            <a:round/>
            <a:headEnd len="med" w="med" type="none"/>
            <a:tailEnd len="med" w="med" type="stealth"/>
          </a:ln>
        </p:spPr>
      </p:cxnSp>
      <p:sp>
        <p:nvSpPr>
          <p:cNvPr id="441" name="Google Shape;441;p60"/>
          <p:cNvSpPr txBox="1"/>
          <p:nvPr/>
        </p:nvSpPr>
        <p:spPr>
          <a:xfrm>
            <a:off x="2660925" y="3426338"/>
            <a:ext cx="14163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Additional Features</a:t>
            </a:r>
            <a:endParaRPr sz="2400">
              <a:solidFill>
                <a:schemeClr val="dk1"/>
              </a:solidFill>
              <a:latin typeface="Oswald"/>
              <a:ea typeface="Oswald"/>
              <a:cs typeface="Oswald"/>
              <a:sym typeface="Oswald"/>
            </a:endParaRPr>
          </a:p>
        </p:txBody>
      </p:sp>
      <p:sp>
        <p:nvSpPr>
          <p:cNvPr id="442" name="Google Shape;442;p60"/>
          <p:cNvSpPr txBox="1"/>
          <p:nvPr/>
        </p:nvSpPr>
        <p:spPr>
          <a:xfrm>
            <a:off x="4197125" y="2033813"/>
            <a:ext cx="2119200" cy="14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Improve Computational Efficiency</a:t>
            </a:r>
            <a:endParaRPr sz="2400">
              <a:solidFill>
                <a:schemeClr val="dk1"/>
              </a:solidFill>
              <a:latin typeface="Oswald"/>
              <a:ea typeface="Oswald"/>
              <a:cs typeface="Oswald"/>
              <a:sym typeface="Oswald"/>
            </a:endParaRPr>
          </a:p>
        </p:txBody>
      </p:sp>
      <p:sp>
        <p:nvSpPr>
          <p:cNvPr id="443" name="Google Shape;443;p60"/>
          <p:cNvSpPr txBox="1"/>
          <p:nvPr/>
        </p:nvSpPr>
        <p:spPr>
          <a:xfrm>
            <a:off x="6316325" y="738263"/>
            <a:ext cx="15348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Expand Application</a:t>
            </a:r>
            <a:endParaRPr sz="2400">
              <a:solidFill>
                <a:schemeClr val="dk1"/>
              </a:solidFill>
              <a:latin typeface="Oswald"/>
              <a:ea typeface="Oswald"/>
              <a:cs typeface="Oswald"/>
              <a:sym typeface="Oswald"/>
            </a:endParaRPr>
          </a:p>
        </p:txBody>
      </p:sp>
      <p:sp>
        <p:nvSpPr>
          <p:cNvPr id="444" name="Google Shape;444;p60"/>
          <p:cNvSpPr/>
          <p:nvPr/>
        </p:nvSpPr>
        <p:spPr>
          <a:xfrm>
            <a:off x="4663015" y="3426351"/>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48" name="Shape 448"/>
        <p:cNvGrpSpPr/>
        <p:nvPr/>
      </p:nvGrpSpPr>
      <p:grpSpPr>
        <a:xfrm>
          <a:off x="0" y="0"/>
          <a:ext cx="0" cy="0"/>
          <a:chOff x="0" y="0"/>
          <a:chExt cx="0" cy="0"/>
        </a:xfrm>
      </p:grpSpPr>
      <p:sp>
        <p:nvSpPr>
          <p:cNvPr id="449" name="Google Shape;44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Forward</a:t>
            </a:r>
            <a:endParaRPr/>
          </a:p>
        </p:txBody>
      </p:sp>
      <p:pic>
        <p:nvPicPr>
          <p:cNvPr id="450" name="Google Shape;450;p61"/>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451" name="Google Shape;451;p61"/>
          <p:cNvCxnSpPr/>
          <p:nvPr/>
        </p:nvCxnSpPr>
        <p:spPr>
          <a:xfrm flipH="1" rot="10800000">
            <a:off x="458125" y="2284450"/>
            <a:ext cx="1617000" cy="1218600"/>
          </a:xfrm>
          <a:prstGeom prst="straightConnector1">
            <a:avLst/>
          </a:prstGeom>
          <a:noFill/>
          <a:ln cap="flat" cmpd="sng" w="114300">
            <a:solidFill>
              <a:srgbClr val="349F58"/>
            </a:solidFill>
            <a:prstDash val="solid"/>
            <a:round/>
            <a:headEnd len="med" w="med" type="oval"/>
            <a:tailEnd len="med" w="med" type="none"/>
          </a:ln>
        </p:spPr>
      </p:cxnSp>
      <p:cxnSp>
        <p:nvCxnSpPr>
          <p:cNvPr id="452" name="Google Shape;452;p61"/>
          <p:cNvCxnSpPr/>
          <p:nvPr/>
        </p:nvCxnSpPr>
        <p:spPr>
          <a:xfrm>
            <a:off x="2004825" y="2284450"/>
            <a:ext cx="656100" cy="902400"/>
          </a:xfrm>
          <a:prstGeom prst="straightConnector1">
            <a:avLst/>
          </a:prstGeom>
          <a:noFill/>
          <a:ln cap="flat" cmpd="sng" w="114300">
            <a:solidFill>
              <a:srgbClr val="349F58"/>
            </a:solidFill>
            <a:prstDash val="solid"/>
            <a:round/>
            <a:headEnd len="med" w="med" type="none"/>
            <a:tailEnd len="med" w="med" type="none"/>
          </a:ln>
        </p:spPr>
      </p:cxnSp>
      <p:cxnSp>
        <p:nvCxnSpPr>
          <p:cNvPr id="453" name="Google Shape;453;p61"/>
          <p:cNvCxnSpPr/>
          <p:nvPr/>
        </p:nvCxnSpPr>
        <p:spPr>
          <a:xfrm flipH="1" rot="10800000">
            <a:off x="2602300" y="738250"/>
            <a:ext cx="3386100" cy="2448600"/>
          </a:xfrm>
          <a:prstGeom prst="straightConnector1">
            <a:avLst/>
          </a:prstGeom>
          <a:noFill/>
          <a:ln cap="flat" cmpd="sng" w="114300">
            <a:solidFill>
              <a:srgbClr val="349F58"/>
            </a:solidFill>
            <a:prstDash val="solid"/>
            <a:round/>
            <a:headEnd len="med" w="med" type="none"/>
            <a:tailEnd len="med" w="med" type="stealth"/>
          </a:ln>
        </p:spPr>
      </p:cxnSp>
      <p:sp>
        <p:nvSpPr>
          <p:cNvPr id="454" name="Google Shape;454;p61"/>
          <p:cNvSpPr txBox="1"/>
          <p:nvPr/>
        </p:nvSpPr>
        <p:spPr>
          <a:xfrm>
            <a:off x="2660925" y="3426338"/>
            <a:ext cx="14163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Additional Features</a:t>
            </a:r>
            <a:endParaRPr sz="2400">
              <a:solidFill>
                <a:schemeClr val="dk1"/>
              </a:solidFill>
              <a:latin typeface="Oswald"/>
              <a:ea typeface="Oswald"/>
              <a:cs typeface="Oswald"/>
              <a:sym typeface="Oswald"/>
            </a:endParaRPr>
          </a:p>
        </p:txBody>
      </p:sp>
      <p:sp>
        <p:nvSpPr>
          <p:cNvPr id="455" name="Google Shape;455;p61"/>
          <p:cNvSpPr txBox="1"/>
          <p:nvPr/>
        </p:nvSpPr>
        <p:spPr>
          <a:xfrm>
            <a:off x="4197125" y="2033813"/>
            <a:ext cx="2119200" cy="14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Improve Computational Efficiency</a:t>
            </a:r>
            <a:endParaRPr sz="2400">
              <a:solidFill>
                <a:schemeClr val="dk1"/>
              </a:solidFill>
              <a:latin typeface="Oswald"/>
              <a:ea typeface="Oswald"/>
              <a:cs typeface="Oswald"/>
              <a:sym typeface="Oswald"/>
            </a:endParaRPr>
          </a:p>
        </p:txBody>
      </p:sp>
      <p:sp>
        <p:nvSpPr>
          <p:cNvPr id="456" name="Google Shape;456;p61"/>
          <p:cNvSpPr txBox="1"/>
          <p:nvPr/>
        </p:nvSpPr>
        <p:spPr>
          <a:xfrm>
            <a:off x="6316325" y="738263"/>
            <a:ext cx="15348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Expand Application</a:t>
            </a:r>
            <a:endParaRPr sz="2400">
              <a:solidFill>
                <a:schemeClr val="dk1"/>
              </a:solidFill>
              <a:latin typeface="Oswald"/>
              <a:ea typeface="Oswald"/>
              <a:cs typeface="Oswald"/>
              <a:sym typeface="Oswald"/>
            </a:endParaRPr>
          </a:p>
        </p:txBody>
      </p:sp>
      <p:sp>
        <p:nvSpPr>
          <p:cNvPr id="457" name="Google Shape;457;p61"/>
          <p:cNvSpPr/>
          <p:nvPr/>
        </p:nvSpPr>
        <p:spPr>
          <a:xfrm>
            <a:off x="6431052" y="1645451"/>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61" name="Shape 461"/>
        <p:cNvGrpSpPr/>
        <p:nvPr/>
      </p:nvGrpSpPr>
      <p:grpSpPr>
        <a:xfrm>
          <a:off x="0" y="0"/>
          <a:ext cx="0" cy="0"/>
          <a:chOff x="0" y="0"/>
          <a:chExt cx="0" cy="0"/>
        </a:xfrm>
      </p:grpSpPr>
      <p:sp>
        <p:nvSpPr>
          <p:cNvPr id="462" name="Google Shape;462;p62"/>
          <p:cNvSpPr txBox="1"/>
          <p:nvPr>
            <p:ph type="title"/>
          </p:nvPr>
        </p:nvSpPr>
        <p:spPr>
          <a:xfrm>
            <a:off x="2494525" y="1999050"/>
            <a:ext cx="426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QUESTIONS?</a:t>
            </a:r>
            <a:endParaRPr sz="5000"/>
          </a:p>
        </p:txBody>
      </p:sp>
      <p:pic>
        <p:nvPicPr>
          <p:cNvPr id="463" name="Google Shape;463;p62"/>
          <p:cNvPicPr preferRelativeResize="0"/>
          <p:nvPr/>
        </p:nvPicPr>
        <p:blipFill>
          <a:blip r:embed="rId3">
            <a:alphaModFix/>
          </a:blip>
          <a:stretch>
            <a:fillRect/>
          </a:stretch>
        </p:blipFill>
        <p:spPr>
          <a:xfrm>
            <a:off x="152400" y="4421451"/>
            <a:ext cx="1123950" cy="476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67" name="Shape 467"/>
        <p:cNvGrpSpPr/>
        <p:nvPr/>
      </p:nvGrpSpPr>
      <p:grpSpPr>
        <a:xfrm>
          <a:off x="0" y="0"/>
          <a:ext cx="0" cy="0"/>
          <a:chOff x="0" y="0"/>
          <a:chExt cx="0" cy="0"/>
        </a:xfrm>
      </p:grpSpPr>
      <p:sp>
        <p:nvSpPr>
          <p:cNvPr id="468" name="Google Shape;468;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469" name="Google Shape;469;p63"/>
          <p:cNvSpPr txBox="1"/>
          <p:nvPr>
            <p:ph idx="1" type="body"/>
          </p:nvPr>
        </p:nvSpPr>
        <p:spPr>
          <a:xfrm>
            <a:off x="311700" y="1152475"/>
            <a:ext cx="8520600" cy="3144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solidFill>
                  <a:schemeClr val="dk1"/>
                </a:solidFill>
              </a:rPr>
              <a:t>   </a:t>
            </a:r>
            <a:endParaRPr>
              <a:solidFill>
                <a:schemeClr val="dk1"/>
              </a:solidFill>
            </a:endParaRPr>
          </a:p>
        </p:txBody>
      </p:sp>
      <p:pic>
        <p:nvPicPr>
          <p:cNvPr id="470" name="Google Shape;470;p63"/>
          <p:cNvPicPr preferRelativeResize="0"/>
          <p:nvPr/>
        </p:nvPicPr>
        <p:blipFill>
          <a:blip r:embed="rId3">
            <a:alphaModFix/>
          </a:blip>
          <a:stretch>
            <a:fillRect/>
          </a:stretch>
        </p:blipFill>
        <p:spPr>
          <a:xfrm>
            <a:off x="152400" y="4421451"/>
            <a:ext cx="1123950" cy="476250"/>
          </a:xfrm>
          <a:prstGeom prst="rect">
            <a:avLst/>
          </a:prstGeom>
          <a:noFill/>
          <a:ln>
            <a:noFill/>
          </a:ln>
        </p:spPr>
      </p:pic>
      <p:pic>
        <p:nvPicPr>
          <p:cNvPr id="471" name="Google Shape;471;p63"/>
          <p:cNvPicPr preferRelativeResize="0"/>
          <p:nvPr/>
        </p:nvPicPr>
        <p:blipFill>
          <a:blip r:embed="rId4">
            <a:alphaModFix/>
          </a:blip>
          <a:stretch>
            <a:fillRect/>
          </a:stretch>
        </p:blipFill>
        <p:spPr>
          <a:xfrm>
            <a:off x="3802100" y="220075"/>
            <a:ext cx="4802123" cy="470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254" name="Google Shape;254;p46"/>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255" name="Google Shape;255;p46"/>
          <p:cNvCxnSpPr/>
          <p:nvPr/>
        </p:nvCxnSpPr>
        <p:spPr>
          <a:xfrm>
            <a:off x="784225" y="3271850"/>
            <a:ext cx="7426800" cy="0"/>
          </a:xfrm>
          <a:prstGeom prst="straightConnector1">
            <a:avLst/>
          </a:prstGeom>
          <a:noFill/>
          <a:ln cap="flat" cmpd="sng" w="76200">
            <a:solidFill>
              <a:srgbClr val="349F58"/>
            </a:solidFill>
            <a:prstDash val="solid"/>
            <a:round/>
            <a:headEnd len="med" w="med" type="oval"/>
            <a:tailEnd len="med" w="med" type="stealth"/>
          </a:ln>
        </p:spPr>
      </p:cxnSp>
      <p:cxnSp>
        <p:nvCxnSpPr>
          <p:cNvPr id="256" name="Google Shape;256;p46"/>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57" name="Google Shape;257;p46"/>
          <p:cNvSpPr txBox="1"/>
          <p:nvPr/>
        </p:nvSpPr>
        <p:spPr>
          <a:xfrm>
            <a:off x="1759550" y="1614088"/>
            <a:ext cx="123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400">
                <a:solidFill>
                  <a:schemeClr val="dk1"/>
                </a:solidFill>
                <a:latin typeface="Oswald"/>
                <a:ea typeface="Oswald"/>
                <a:cs typeface="Oswald"/>
                <a:sym typeface="Oswald"/>
              </a:rPr>
              <a:t>Overview</a:t>
            </a:r>
            <a:endParaRPr sz="2400">
              <a:solidFill>
                <a:schemeClr val="dk1"/>
              </a:solidFill>
              <a:latin typeface="Oswald"/>
              <a:ea typeface="Oswald"/>
              <a:cs typeface="Oswald"/>
              <a:sym typeface="Oswald"/>
            </a:endParaRPr>
          </a:p>
        </p:txBody>
      </p:sp>
      <p:sp>
        <p:nvSpPr>
          <p:cNvPr id="258" name="Google Shape;258;p46"/>
          <p:cNvSpPr txBox="1"/>
          <p:nvPr/>
        </p:nvSpPr>
        <p:spPr>
          <a:xfrm>
            <a:off x="395700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Business Problem</a:t>
            </a:r>
            <a:endParaRPr sz="2400">
              <a:solidFill>
                <a:schemeClr val="dk1"/>
              </a:solidFill>
              <a:latin typeface="Oswald"/>
              <a:ea typeface="Oswald"/>
              <a:cs typeface="Oswald"/>
              <a:sym typeface="Oswald"/>
            </a:endParaRPr>
          </a:p>
        </p:txBody>
      </p:sp>
      <p:sp>
        <p:nvSpPr>
          <p:cNvPr id="259" name="Google Shape;259;p46"/>
          <p:cNvSpPr txBox="1"/>
          <p:nvPr/>
        </p:nvSpPr>
        <p:spPr>
          <a:xfrm>
            <a:off x="615445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Project Purpose</a:t>
            </a:r>
            <a:endParaRPr sz="2400">
              <a:solidFill>
                <a:schemeClr val="dk1"/>
              </a:solidFill>
              <a:latin typeface="Oswald"/>
              <a:ea typeface="Oswald"/>
              <a:cs typeface="Oswald"/>
              <a:sym typeface="Oswald"/>
            </a:endParaRPr>
          </a:p>
        </p:txBody>
      </p:sp>
      <p:cxnSp>
        <p:nvCxnSpPr>
          <p:cNvPr id="260" name="Google Shape;260;p46"/>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261" name="Google Shape;261;p46"/>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62" name="Google Shape;262;p46"/>
          <p:cNvSpPr/>
          <p:nvPr/>
        </p:nvSpPr>
        <p:spPr>
          <a:xfrm>
            <a:off x="1717752" y="2141826"/>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75" name="Shape 475"/>
        <p:cNvGrpSpPr/>
        <p:nvPr/>
      </p:nvGrpSpPr>
      <p:grpSpPr>
        <a:xfrm>
          <a:off x="0" y="0"/>
          <a:ext cx="0" cy="0"/>
          <a:chOff x="0" y="0"/>
          <a:chExt cx="0" cy="0"/>
        </a:xfrm>
      </p:grpSpPr>
      <p:sp>
        <p:nvSpPr>
          <p:cNvPr id="476" name="Google Shape;476;p64"/>
          <p:cNvSpPr/>
          <p:nvPr/>
        </p:nvSpPr>
        <p:spPr>
          <a:xfrm>
            <a:off x="2202875" y="2327575"/>
            <a:ext cx="4977300" cy="2618400"/>
          </a:xfrm>
          <a:prstGeom prst="rect">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477" name="Google Shape;47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Stacking Model Predictions </a:t>
            </a:r>
            <a:endParaRPr/>
          </a:p>
        </p:txBody>
      </p:sp>
      <p:pic>
        <p:nvPicPr>
          <p:cNvPr id="478" name="Google Shape;478;p64"/>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479" name="Google Shape;479;p64"/>
          <p:cNvSpPr txBox="1"/>
          <p:nvPr/>
        </p:nvSpPr>
        <p:spPr>
          <a:xfrm>
            <a:off x="249375" y="1110050"/>
            <a:ext cx="7741200" cy="11343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accent3"/>
              </a:buClr>
              <a:buSzPts val="2000"/>
              <a:buFont typeface="Average"/>
              <a:buChar char="●"/>
            </a:pPr>
            <a:r>
              <a:rPr lang="en" sz="2000">
                <a:solidFill>
                  <a:schemeClr val="accent3"/>
                </a:solidFill>
                <a:latin typeface="Average"/>
                <a:ea typeface="Average"/>
                <a:cs typeface="Average"/>
                <a:sym typeface="Average"/>
              </a:rPr>
              <a:t>Goal - Reduce bias and improve predictions </a:t>
            </a:r>
            <a:endParaRPr sz="2000">
              <a:solidFill>
                <a:schemeClr val="accent3"/>
              </a:solidFill>
              <a:latin typeface="Average"/>
              <a:ea typeface="Average"/>
              <a:cs typeface="Average"/>
              <a:sym typeface="Average"/>
            </a:endParaRPr>
          </a:p>
          <a:p>
            <a:pPr indent="-342900" lvl="1" marL="9144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Combines predictions of diverse models</a:t>
            </a:r>
            <a:endParaRPr sz="1800">
              <a:solidFill>
                <a:schemeClr val="accent3"/>
              </a:solidFill>
              <a:latin typeface="Average"/>
              <a:ea typeface="Average"/>
              <a:cs typeface="Average"/>
              <a:sym typeface="Average"/>
            </a:endParaRPr>
          </a:p>
          <a:p>
            <a:pPr indent="-342900" lvl="1" marL="9144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Meta-learner that makes the final predictions</a:t>
            </a:r>
            <a:endParaRPr sz="1800">
              <a:solidFill>
                <a:schemeClr val="accent3"/>
              </a:solidFill>
              <a:latin typeface="Average"/>
              <a:ea typeface="Average"/>
              <a:cs typeface="Average"/>
              <a:sym typeface="Average"/>
            </a:endParaRPr>
          </a:p>
        </p:txBody>
      </p:sp>
      <p:pic>
        <p:nvPicPr>
          <p:cNvPr id="480" name="Google Shape;480;p64"/>
          <p:cNvPicPr preferRelativeResize="0"/>
          <p:nvPr/>
        </p:nvPicPr>
        <p:blipFill>
          <a:blip r:embed="rId4">
            <a:alphaModFix/>
          </a:blip>
          <a:stretch>
            <a:fillRect/>
          </a:stretch>
        </p:blipFill>
        <p:spPr>
          <a:xfrm>
            <a:off x="2274863" y="2381600"/>
            <a:ext cx="4855575" cy="251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84" name="Shape 484"/>
        <p:cNvGrpSpPr/>
        <p:nvPr/>
      </p:nvGrpSpPr>
      <p:grpSpPr>
        <a:xfrm>
          <a:off x="0" y="0"/>
          <a:ext cx="0" cy="0"/>
          <a:chOff x="0" y="0"/>
          <a:chExt cx="0" cy="0"/>
        </a:xfrm>
      </p:grpSpPr>
      <p:sp>
        <p:nvSpPr>
          <p:cNvPr id="485" name="Google Shape;485;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486" name="Google Shape;486;p65"/>
          <p:cNvSpPr txBox="1"/>
          <p:nvPr>
            <p:ph idx="1" type="body"/>
          </p:nvPr>
        </p:nvSpPr>
        <p:spPr>
          <a:xfrm>
            <a:off x="311700" y="1152475"/>
            <a:ext cx="8520600" cy="3144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solidFill>
                  <a:schemeClr val="dk1"/>
                </a:solidFill>
              </a:rPr>
              <a:t>   </a:t>
            </a:r>
            <a:endParaRPr>
              <a:solidFill>
                <a:schemeClr val="dk1"/>
              </a:solidFill>
            </a:endParaRPr>
          </a:p>
        </p:txBody>
      </p:sp>
      <p:pic>
        <p:nvPicPr>
          <p:cNvPr id="487" name="Google Shape;487;p65"/>
          <p:cNvPicPr preferRelativeResize="0"/>
          <p:nvPr/>
        </p:nvPicPr>
        <p:blipFill>
          <a:blip r:embed="rId3">
            <a:alphaModFix/>
          </a:blip>
          <a:stretch>
            <a:fillRect/>
          </a:stretch>
        </p:blipFill>
        <p:spPr>
          <a:xfrm>
            <a:off x="152400" y="4421451"/>
            <a:ext cx="1123950" cy="476250"/>
          </a:xfrm>
          <a:prstGeom prst="rect">
            <a:avLst/>
          </a:prstGeom>
          <a:noFill/>
          <a:ln>
            <a:noFill/>
          </a:ln>
        </p:spPr>
      </p:pic>
      <p:pic>
        <p:nvPicPr>
          <p:cNvPr id="488" name="Google Shape;488;p65"/>
          <p:cNvPicPr preferRelativeResize="0"/>
          <p:nvPr/>
        </p:nvPicPr>
        <p:blipFill>
          <a:blip r:embed="rId4">
            <a:alphaModFix/>
          </a:blip>
          <a:stretch>
            <a:fillRect/>
          </a:stretch>
        </p:blipFill>
        <p:spPr>
          <a:xfrm>
            <a:off x="2120598" y="918000"/>
            <a:ext cx="6503026" cy="4082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92" name="Shape 492"/>
        <p:cNvGrpSpPr/>
        <p:nvPr/>
      </p:nvGrpSpPr>
      <p:grpSpPr>
        <a:xfrm>
          <a:off x="0" y="0"/>
          <a:ext cx="0" cy="0"/>
          <a:chOff x="0" y="0"/>
          <a:chExt cx="0" cy="0"/>
        </a:xfrm>
      </p:grpSpPr>
      <p:sp>
        <p:nvSpPr>
          <p:cNvPr id="493" name="Google Shape;49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Ensemble Model</a:t>
            </a:r>
            <a:endParaRPr/>
          </a:p>
        </p:txBody>
      </p:sp>
      <p:pic>
        <p:nvPicPr>
          <p:cNvPr id="494" name="Google Shape;494;p66"/>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495" name="Google Shape;495;p66"/>
          <p:cNvSpPr txBox="1"/>
          <p:nvPr/>
        </p:nvSpPr>
        <p:spPr>
          <a:xfrm>
            <a:off x="249375" y="1110050"/>
            <a:ext cx="7741200" cy="24750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accent3"/>
              </a:buClr>
              <a:buSzPts val="2000"/>
              <a:buFont typeface="Oswald"/>
              <a:buChar char="●"/>
            </a:pPr>
            <a:r>
              <a:rPr lang="en" sz="2000">
                <a:solidFill>
                  <a:schemeClr val="accent3"/>
                </a:solidFill>
                <a:latin typeface="Oswald"/>
                <a:ea typeface="Oswald"/>
                <a:cs typeface="Oswald"/>
                <a:sym typeface="Oswald"/>
              </a:rPr>
              <a:t>Models Used</a:t>
            </a:r>
            <a:endParaRPr sz="2000">
              <a:solidFill>
                <a:schemeClr val="accent3"/>
              </a:solidFill>
              <a:latin typeface="Oswald"/>
              <a:ea typeface="Oswald"/>
              <a:cs typeface="Oswald"/>
              <a:sym typeface="Oswald"/>
            </a:endParaRPr>
          </a:p>
          <a:p>
            <a:pPr indent="-342900" lvl="1" marL="914400" rtl="0" algn="l">
              <a:lnSpc>
                <a:spcPct val="115000"/>
              </a:lnSpc>
              <a:spcBef>
                <a:spcPts val="0"/>
              </a:spcBef>
              <a:spcAft>
                <a:spcPts val="0"/>
              </a:spcAft>
              <a:buClr>
                <a:schemeClr val="accent3"/>
              </a:buClr>
              <a:buSzPts val="1800"/>
              <a:buFont typeface="Oswald"/>
              <a:buChar char="○"/>
            </a:pPr>
            <a:r>
              <a:rPr lang="en" sz="1800">
                <a:solidFill>
                  <a:schemeClr val="accent3"/>
                </a:solidFill>
                <a:latin typeface="Oswald"/>
                <a:ea typeface="Oswald"/>
                <a:cs typeface="Oswald"/>
                <a:sym typeface="Oswald"/>
              </a:rPr>
              <a:t>Random Forest - Bagging/boost strapping aggregating </a:t>
            </a:r>
            <a:endParaRPr sz="1800">
              <a:solidFill>
                <a:schemeClr val="accent3"/>
              </a:solidFill>
              <a:latin typeface="Oswald"/>
              <a:ea typeface="Oswald"/>
              <a:cs typeface="Oswald"/>
              <a:sym typeface="Oswald"/>
            </a:endParaRPr>
          </a:p>
          <a:p>
            <a:pPr indent="-342900" lvl="1" marL="914400" rtl="0" algn="l">
              <a:lnSpc>
                <a:spcPct val="115000"/>
              </a:lnSpc>
              <a:spcBef>
                <a:spcPts val="0"/>
              </a:spcBef>
              <a:spcAft>
                <a:spcPts val="0"/>
              </a:spcAft>
              <a:buClr>
                <a:schemeClr val="accent3"/>
              </a:buClr>
              <a:buSzPts val="1800"/>
              <a:buFont typeface="Oswald"/>
              <a:buChar char="○"/>
            </a:pPr>
            <a:r>
              <a:rPr lang="en" sz="1800">
                <a:solidFill>
                  <a:schemeClr val="accent3"/>
                </a:solidFill>
                <a:latin typeface="Oswald"/>
                <a:ea typeface="Oswald"/>
                <a:cs typeface="Oswald"/>
                <a:sym typeface="Oswald"/>
              </a:rPr>
              <a:t>Bayesian Additive Trees - Essentially looped boosting algorithm </a:t>
            </a:r>
            <a:endParaRPr sz="1800">
              <a:solidFill>
                <a:schemeClr val="accent3"/>
              </a:solidFill>
              <a:latin typeface="Oswald"/>
              <a:ea typeface="Oswald"/>
              <a:cs typeface="Oswald"/>
              <a:sym typeface="Oswald"/>
            </a:endParaRPr>
          </a:p>
          <a:p>
            <a:pPr indent="-342900" lvl="1" marL="914400" rtl="0" algn="l">
              <a:lnSpc>
                <a:spcPct val="115000"/>
              </a:lnSpc>
              <a:spcBef>
                <a:spcPts val="0"/>
              </a:spcBef>
              <a:spcAft>
                <a:spcPts val="0"/>
              </a:spcAft>
              <a:buClr>
                <a:schemeClr val="accent3"/>
              </a:buClr>
              <a:buSzPts val="1800"/>
              <a:buFont typeface="Oswald"/>
              <a:buChar char="○"/>
            </a:pPr>
            <a:r>
              <a:rPr lang="en" sz="1800">
                <a:solidFill>
                  <a:schemeClr val="accent3"/>
                </a:solidFill>
                <a:latin typeface="Oswald"/>
                <a:ea typeface="Oswald"/>
                <a:cs typeface="Oswald"/>
                <a:sym typeface="Oswald"/>
              </a:rPr>
              <a:t>Logistic Regression</a:t>
            </a:r>
            <a:endParaRPr sz="1800">
              <a:solidFill>
                <a:schemeClr val="accent3"/>
              </a:solidFill>
              <a:latin typeface="Oswald"/>
              <a:ea typeface="Oswald"/>
              <a:cs typeface="Oswald"/>
              <a:sym typeface="Oswald"/>
            </a:endParaRPr>
          </a:p>
          <a:p>
            <a:pPr indent="-342900" lvl="1" marL="914400" rtl="0" algn="l">
              <a:lnSpc>
                <a:spcPct val="115000"/>
              </a:lnSpc>
              <a:spcBef>
                <a:spcPts val="0"/>
              </a:spcBef>
              <a:spcAft>
                <a:spcPts val="0"/>
              </a:spcAft>
              <a:buClr>
                <a:schemeClr val="accent3"/>
              </a:buClr>
              <a:buSzPts val="1800"/>
              <a:buFont typeface="Oswald"/>
              <a:buChar char="○"/>
            </a:pPr>
            <a:r>
              <a:rPr lang="en" sz="1800">
                <a:solidFill>
                  <a:schemeClr val="accent3"/>
                </a:solidFill>
                <a:latin typeface="Oswald"/>
                <a:ea typeface="Oswald"/>
                <a:cs typeface="Oswald"/>
                <a:sym typeface="Oswald"/>
              </a:rPr>
              <a:t>Extra Trees  - Bagging</a:t>
            </a:r>
            <a:endParaRPr sz="1800">
              <a:solidFill>
                <a:schemeClr val="accent3"/>
              </a:solidFill>
              <a:latin typeface="Oswald"/>
              <a:ea typeface="Oswald"/>
              <a:cs typeface="Oswald"/>
              <a:sym typeface="Oswald"/>
            </a:endParaRPr>
          </a:p>
          <a:p>
            <a:pPr indent="-355600" lvl="0" marL="457200" rtl="0" algn="l">
              <a:lnSpc>
                <a:spcPct val="115000"/>
              </a:lnSpc>
              <a:spcBef>
                <a:spcPts val="0"/>
              </a:spcBef>
              <a:spcAft>
                <a:spcPts val="0"/>
              </a:spcAft>
              <a:buClr>
                <a:schemeClr val="accent3"/>
              </a:buClr>
              <a:buSzPts val="2000"/>
              <a:buFont typeface="Oswald"/>
              <a:buChar char="●"/>
            </a:pPr>
            <a:r>
              <a:rPr lang="en" sz="2000">
                <a:solidFill>
                  <a:schemeClr val="accent3"/>
                </a:solidFill>
                <a:latin typeface="Oswald"/>
                <a:ea typeface="Oswald"/>
                <a:cs typeface="Oswald"/>
                <a:sym typeface="Oswald"/>
              </a:rPr>
              <a:t>Kaggle AUC: 0.70311</a:t>
            </a:r>
            <a:endParaRPr sz="2000">
              <a:solidFill>
                <a:schemeClr val="accent3"/>
              </a:solidFill>
              <a:latin typeface="Oswald"/>
              <a:ea typeface="Oswald"/>
              <a:cs typeface="Oswald"/>
              <a:sym typeface="Oswald"/>
            </a:endParaRPr>
          </a:p>
          <a:p>
            <a:pPr indent="-355600" lvl="0" marL="457200" rtl="0" algn="l">
              <a:lnSpc>
                <a:spcPct val="115000"/>
              </a:lnSpc>
              <a:spcBef>
                <a:spcPts val="0"/>
              </a:spcBef>
              <a:spcAft>
                <a:spcPts val="0"/>
              </a:spcAft>
              <a:buClr>
                <a:schemeClr val="accent3"/>
              </a:buClr>
              <a:buSzPts val="2000"/>
              <a:buFont typeface="Oswald"/>
              <a:buChar char="●"/>
            </a:pPr>
            <a:r>
              <a:rPr lang="en" sz="2000">
                <a:solidFill>
                  <a:schemeClr val="accent3"/>
                </a:solidFill>
                <a:latin typeface="Oswald"/>
                <a:ea typeface="Oswald"/>
                <a:cs typeface="Oswald"/>
                <a:sym typeface="Oswald"/>
              </a:rPr>
              <a:t>Runtime: 1.05 hours</a:t>
            </a:r>
            <a:endParaRPr sz="2000">
              <a:solidFill>
                <a:schemeClr val="accent3"/>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268" name="Google Shape;268;p47"/>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269" name="Google Shape;269;p47"/>
          <p:cNvCxnSpPr/>
          <p:nvPr/>
        </p:nvCxnSpPr>
        <p:spPr>
          <a:xfrm>
            <a:off x="784225" y="3271850"/>
            <a:ext cx="7426800" cy="0"/>
          </a:xfrm>
          <a:prstGeom prst="straightConnector1">
            <a:avLst/>
          </a:prstGeom>
          <a:noFill/>
          <a:ln cap="flat" cmpd="sng" w="76200">
            <a:solidFill>
              <a:srgbClr val="349F58"/>
            </a:solidFill>
            <a:prstDash val="solid"/>
            <a:round/>
            <a:headEnd len="med" w="med" type="oval"/>
            <a:tailEnd len="med" w="med" type="stealth"/>
          </a:ln>
        </p:spPr>
      </p:cxnSp>
      <p:cxnSp>
        <p:nvCxnSpPr>
          <p:cNvPr id="270" name="Google Shape;270;p47"/>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71" name="Google Shape;271;p47"/>
          <p:cNvSpPr txBox="1"/>
          <p:nvPr/>
        </p:nvSpPr>
        <p:spPr>
          <a:xfrm>
            <a:off x="1759550" y="1614088"/>
            <a:ext cx="123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400">
                <a:solidFill>
                  <a:schemeClr val="dk1"/>
                </a:solidFill>
                <a:latin typeface="Oswald"/>
                <a:ea typeface="Oswald"/>
                <a:cs typeface="Oswald"/>
                <a:sym typeface="Oswald"/>
              </a:rPr>
              <a:t>Overview</a:t>
            </a:r>
            <a:endParaRPr sz="2400">
              <a:solidFill>
                <a:schemeClr val="dk1"/>
              </a:solidFill>
              <a:latin typeface="Oswald"/>
              <a:ea typeface="Oswald"/>
              <a:cs typeface="Oswald"/>
              <a:sym typeface="Oswald"/>
            </a:endParaRPr>
          </a:p>
        </p:txBody>
      </p:sp>
      <p:sp>
        <p:nvSpPr>
          <p:cNvPr id="272" name="Google Shape;272;p47"/>
          <p:cNvSpPr txBox="1"/>
          <p:nvPr/>
        </p:nvSpPr>
        <p:spPr>
          <a:xfrm>
            <a:off x="395700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Business Problem</a:t>
            </a:r>
            <a:endParaRPr sz="2400">
              <a:solidFill>
                <a:schemeClr val="dk1"/>
              </a:solidFill>
              <a:latin typeface="Oswald"/>
              <a:ea typeface="Oswald"/>
              <a:cs typeface="Oswald"/>
              <a:sym typeface="Oswald"/>
            </a:endParaRPr>
          </a:p>
        </p:txBody>
      </p:sp>
      <p:sp>
        <p:nvSpPr>
          <p:cNvPr id="273" name="Google Shape;273;p47"/>
          <p:cNvSpPr txBox="1"/>
          <p:nvPr/>
        </p:nvSpPr>
        <p:spPr>
          <a:xfrm>
            <a:off x="615445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Project Purpose</a:t>
            </a:r>
            <a:endParaRPr sz="2400">
              <a:solidFill>
                <a:schemeClr val="dk1"/>
              </a:solidFill>
              <a:latin typeface="Oswald"/>
              <a:ea typeface="Oswald"/>
              <a:cs typeface="Oswald"/>
              <a:sym typeface="Oswald"/>
            </a:endParaRPr>
          </a:p>
        </p:txBody>
      </p:sp>
      <p:cxnSp>
        <p:nvCxnSpPr>
          <p:cNvPr id="274" name="Google Shape;274;p47"/>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275" name="Google Shape;275;p47"/>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76" name="Google Shape;276;p47"/>
          <p:cNvSpPr/>
          <p:nvPr/>
        </p:nvSpPr>
        <p:spPr>
          <a:xfrm>
            <a:off x="3844965" y="2341726"/>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0" name="Shape 280"/>
        <p:cNvGrpSpPr/>
        <p:nvPr/>
      </p:nvGrpSpPr>
      <p:grpSpPr>
        <a:xfrm>
          <a:off x="0" y="0"/>
          <a:ext cx="0" cy="0"/>
          <a:chOff x="0" y="0"/>
          <a:chExt cx="0" cy="0"/>
        </a:xfrm>
      </p:grpSpPr>
      <p:sp>
        <p:nvSpPr>
          <p:cNvPr id="281" name="Google Shape;28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282" name="Google Shape;282;p48"/>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283" name="Google Shape;283;p48"/>
          <p:cNvCxnSpPr/>
          <p:nvPr/>
        </p:nvCxnSpPr>
        <p:spPr>
          <a:xfrm>
            <a:off x="784225" y="3271850"/>
            <a:ext cx="7426800" cy="0"/>
          </a:xfrm>
          <a:prstGeom prst="straightConnector1">
            <a:avLst/>
          </a:prstGeom>
          <a:noFill/>
          <a:ln cap="flat" cmpd="sng" w="76200">
            <a:solidFill>
              <a:srgbClr val="349F58"/>
            </a:solidFill>
            <a:prstDash val="solid"/>
            <a:round/>
            <a:headEnd len="med" w="med" type="oval"/>
            <a:tailEnd len="med" w="med" type="stealth"/>
          </a:ln>
        </p:spPr>
      </p:cxnSp>
      <p:cxnSp>
        <p:nvCxnSpPr>
          <p:cNvPr id="284" name="Google Shape;284;p48"/>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85" name="Google Shape;285;p48"/>
          <p:cNvSpPr txBox="1"/>
          <p:nvPr/>
        </p:nvSpPr>
        <p:spPr>
          <a:xfrm>
            <a:off x="1759550" y="1614088"/>
            <a:ext cx="123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400">
                <a:solidFill>
                  <a:schemeClr val="dk1"/>
                </a:solidFill>
                <a:latin typeface="Oswald"/>
                <a:ea typeface="Oswald"/>
                <a:cs typeface="Oswald"/>
                <a:sym typeface="Oswald"/>
              </a:rPr>
              <a:t>Overview</a:t>
            </a:r>
            <a:endParaRPr sz="2400">
              <a:solidFill>
                <a:schemeClr val="dk1"/>
              </a:solidFill>
              <a:latin typeface="Oswald"/>
              <a:ea typeface="Oswald"/>
              <a:cs typeface="Oswald"/>
              <a:sym typeface="Oswald"/>
            </a:endParaRPr>
          </a:p>
        </p:txBody>
      </p:sp>
      <p:sp>
        <p:nvSpPr>
          <p:cNvPr id="286" name="Google Shape;286;p48"/>
          <p:cNvSpPr txBox="1"/>
          <p:nvPr/>
        </p:nvSpPr>
        <p:spPr>
          <a:xfrm>
            <a:off x="395700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Business Problem</a:t>
            </a:r>
            <a:endParaRPr sz="2400">
              <a:solidFill>
                <a:schemeClr val="dk1"/>
              </a:solidFill>
              <a:latin typeface="Oswald"/>
              <a:ea typeface="Oswald"/>
              <a:cs typeface="Oswald"/>
              <a:sym typeface="Oswald"/>
            </a:endParaRPr>
          </a:p>
        </p:txBody>
      </p:sp>
      <p:sp>
        <p:nvSpPr>
          <p:cNvPr id="287" name="Google Shape;287;p48"/>
          <p:cNvSpPr txBox="1"/>
          <p:nvPr/>
        </p:nvSpPr>
        <p:spPr>
          <a:xfrm>
            <a:off x="6154450" y="1454788"/>
            <a:ext cx="12300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Project Purpose</a:t>
            </a:r>
            <a:endParaRPr sz="2400">
              <a:solidFill>
                <a:schemeClr val="dk1"/>
              </a:solidFill>
              <a:latin typeface="Oswald"/>
              <a:ea typeface="Oswald"/>
              <a:cs typeface="Oswald"/>
              <a:sym typeface="Oswald"/>
            </a:endParaRPr>
          </a:p>
        </p:txBody>
      </p:sp>
      <p:cxnSp>
        <p:nvCxnSpPr>
          <p:cNvPr id="288" name="Google Shape;288;p48"/>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289" name="Google Shape;289;p48"/>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290" name="Google Shape;290;p48"/>
          <p:cNvSpPr/>
          <p:nvPr/>
        </p:nvSpPr>
        <p:spPr>
          <a:xfrm>
            <a:off x="6123227" y="2364776"/>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4" name="Shape 294"/>
        <p:cNvGrpSpPr/>
        <p:nvPr/>
      </p:nvGrpSpPr>
      <p:grpSpPr>
        <a:xfrm>
          <a:off x="0" y="0"/>
          <a:ext cx="0" cy="0"/>
          <a:chOff x="0" y="0"/>
          <a:chExt cx="0" cy="0"/>
        </a:xfrm>
      </p:grpSpPr>
      <p:sp>
        <p:nvSpPr>
          <p:cNvPr id="295" name="Google Shape;295;p49"/>
          <p:cNvSpPr/>
          <p:nvPr/>
        </p:nvSpPr>
        <p:spPr>
          <a:xfrm rot="2700000">
            <a:off x="5234671" y="1461675"/>
            <a:ext cx="2258782" cy="2220174"/>
          </a:xfrm>
          <a:prstGeom prst="roundRect">
            <a:avLst>
              <a:gd fmla="val 96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sp>
        <p:nvSpPr>
          <p:cNvPr id="296" name="Google Shape;29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Model</a:t>
            </a:r>
            <a:endParaRPr/>
          </a:p>
        </p:txBody>
      </p:sp>
      <p:pic>
        <p:nvPicPr>
          <p:cNvPr id="297" name="Google Shape;297;p49"/>
          <p:cNvPicPr preferRelativeResize="0"/>
          <p:nvPr/>
        </p:nvPicPr>
        <p:blipFill>
          <a:blip r:embed="rId3">
            <a:alphaModFix/>
          </a:blip>
          <a:stretch>
            <a:fillRect/>
          </a:stretch>
        </p:blipFill>
        <p:spPr>
          <a:xfrm>
            <a:off x="152400" y="4421451"/>
            <a:ext cx="1123950" cy="476250"/>
          </a:xfrm>
          <a:prstGeom prst="rect">
            <a:avLst/>
          </a:prstGeom>
          <a:noFill/>
          <a:ln>
            <a:noFill/>
          </a:ln>
        </p:spPr>
      </p:pic>
      <p:sp>
        <p:nvSpPr>
          <p:cNvPr id="298" name="Google Shape;298;p49"/>
          <p:cNvSpPr txBox="1"/>
          <p:nvPr/>
        </p:nvSpPr>
        <p:spPr>
          <a:xfrm>
            <a:off x="249375" y="1110050"/>
            <a:ext cx="4778700" cy="30831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1"/>
              </a:buClr>
              <a:buSzPts val="2500"/>
              <a:buFont typeface="Oswald"/>
              <a:buChar char="●"/>
            </a:pPr>
            <a:r>
              <a:rPr lang="en" sz="2500">
                <a:solidFill>
                  <a:schemeClr val="dk1"/>
                </a:solidFill>
                <a:latin typeface="Oswald"/>
                <a:ea typeface="Oswald"/>
                <a:cs typeface="Oswald"/>
                <a:sym typeface="Oswald"/>
              </a:rPr>
              <a:t>Models </a:t>
            </a:r>
            <a:endParaRPr sz="2500">
              <a:solidFill>
                <a:schemeClr val="dk1"/>
              </a:solidFill>
              <a:latin typeface="Oswald"/>
              <a:ea typeface="Oswald"/>
              <a:cs typeface="Oswald"/>
              <a:sym typeface="Oswald"/>
            </a:endParaRPr>
          </a:p>
          <a:p>
            <a:pPr indent="-374650" lvl="1" marL="914400" rtl="0" algn="l">
              <a:lnSpc>
                <a:spcPct val="115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Random Forest </a:t>
            </a:r>
            <a:endParaRPr sz="2300">
              <a:solidFill>
                <a:schemeClr val="dk1"/>
              </a:solidFill>
              <a:latin typeface="Oswald"/>
              <a:ea typeface="Oswald"/>
              <a:cs typeface="Oswald"/>
              <a:sym typeface="Oswald"/>
            </a:endParaRPr>
          </a:p>
          <a:p>
            <a:pPr indent="-374650" lvl="1" marL="914400" rtl="0" algn="l">
              <a:lnSpc>
                <a:spcPct val="115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Bayesian Additive Trees</a:t>
            </a:r>
            <a:endParaRPr sz="2300">
              <a:solidFill>
                <a:schemeClr val="dk1"/>
              </a:solidFill>
              <a:latin typeface="Oswald"/>
              <a:ea typeface="Oswald"/>
              <a:cs typeface="Oswald"/>
              <a:sym typeface="Oswald"/>
            </a:endParaRPr>
          </a:p>
          <a:p>
            <a:pPr indent="-374650" lvl="1" marL="914400" rtl="0" algn="l">
              <a:lnSpc>
                <a:spcPct val="115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Logistic Regression</a:t>
            </a:r>
            <a:endParaRPr sz="2300">
              <a:solidFill>
                <a:schemeClr val="dk1"/>
              </a:solidFill>
              <a:latin typeface="Oswald"/>
              <a:ea typeface="Oswald"/>
              <a:cs typeface="Oswald"/>
              <a:sym typeface="Oswald"/>
            </a:endParaRPr>
          </a:p>
          <a:p>
            <a:pPr indent="-374650" lvl="1" marL="914400" rtl="0" algn="l">
              <a:lnSpc>
                <a:spcPct val="115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Extra Trees </a:t>
            </a:r>
            <a:endParaRPr sz="2300">
              <a:solidFill>
                <a:schemeClr val="dk1"/>
              </a:solidFill>
              <a:latin typeface="Oswald"/>
              <a:ea typeface="Oswald"/>
              <a:cs typeface="Oswald"/>
              <a:sym typeface="Oswald"/>
            </a:endParaRPr>
          </a:p>
          <a:p>
            <a:pPr indent="-387350" lvl="0" marL="457200" rtl="0" algn="l">
              <a:lnSpc>
                <a:spcPct val="115000"/>
              </a:lnSpc>
              <a:spcBef>
                <a:spcPts val="0"/>
              </a:spcBef>
              <a:spcAft>
                <a:spcPts val="0"/>
              </a:spcAft>
              <a:buClr>
                <a:schemeClr val="dk1"/>
              </a:buClr>
              <a:buSzPts val="2500"/>
              <a:buFont typeface="Oswald"/>
              <a:buChar char="●"/>
            </a:pPr>
            <a:r>
              <a:rPr lang="en" sz="2500">
                <a:solidFill>
                  <a:schemeClr val="dk1"/>
                </a:solidFill>
                <a:latin typeface="Oswald"/>
                <a:ea typeface="Oswald"/>
                <a:cs typeface="Oswald"/>
                <a:sym typeface="Oswald"/>
              </a:rPr>
              <a:t>Kaggle AUC: 0.70311</a:t>
            </a:r>
            <a:endParaRPr sz="2500">
              <a:solidFill>
                <a:schemeClr val="dk1"/>
              </a:solidFill>
              <a:latin typeface="Oswald"/>
              <a:ea typeface="Oswald"/>
              <a:cs typeface="Oswald"/>
              <a:sym typeface="Oswald"/>
            </a:endParaRPr>
          </a:p>
          <a:p>
            <a:pPr indent="-387350" lvl="0" marL="457200" rtl="0" algn="l">
              <a:lnSpc>
                <a:spcPct val="115000"/>
              </a:lnSpc>
              <a:spcBef>
                <a:spcPts val="0"/>
              </a:spcBef>
              <a:spcAft>
                <a:spcPts val="0"/>
              </a:spcAft>
              <a:buClr>
                <a:schemeClr val="dk1"/>
              </a:buClr>
              <a:buSzPts val="2500"/>
              <a:buFont typeface="Oswald"/>
              <a:buChar char="●"/>
            </a:pPr>
            <a:r>
              <a:rPr lang="en" sz="2500">
                <a:solidFill>
                  <a:schemeClr val="dk1"/>
                </a:solidFill>
                <a:latin typeface="Oswald"/>
                <a:ea typeface="Oswald"/>
                <a:cs typeface="Oswald"/>
                <a:sym typeface="Oswald"/>
              </a:rPr>
              <a:t>Runtime: 1.05 hours</a:t>
            </a:r>
            <a:endParaRPr sz="2500">
              <a:solidFill>
                <a:schemeClr val="dk1"/>
              </a:solidFill>
              <a:latin typeface="Oswald"/>
              <a:ea typeface="Oswald"/>
              <a:cs typeface="Oswald"/>
              <a:sym typeface="Oswald"/>
            </a:endParaRPr>
          </a:p>
        </p:txBody>
      </p:sp>
      <p:grpSp>
        <p:nvGrpSpPr>
          <p:cNvPr id="299" name="Google Shape;299;p49"/>
          <p:cNvGrpSpPr/>
          <p:nvPr/>
        </p:nvGrpSpPr>
        <p:grpSpPr>
          <a:xfrm>
            <a:off x="5554407" y="2000778"/>
            <a:ext cx="1783658" cy="1141935"/>
            <a:chOff x="-61783350" y="2297100"/>
            <a:chExt cx="316650" cy="316650"/>
          </a:xfrm>
        </p:grpSpPr>
        <p:sp>
          <p:nvSpPr>
            <p:cNvPr id="300" name="Google Shape;300;p49"/>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49F5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sp>
          <p:nvSpPr>
            <p:cNvPr id="301" name="Google Shape;301;p49"/>
            <p:cNvSpPr/>
            <p:nvPr/>
          </p:nvSpPr>
          <p:spPr>
            <a:xfrm>
              <a:off x="-61742374" y="2387673"/>
              <a:ext cx="236033"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49F5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49F58"/>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5" name="Shape 305"/>
        <p:cNvGrpSpPr/>
        <p:nvPr/>
      </p:nvGrpSpPr>
      <p:grpSpPr>
        <a:xfrm>
          <a:off x="0" y="0"/>
          <a:ext cx="0" cy="0"/>
          <a:chOff x="0" y="0"/>
          <a:chExt cx="0" cy="0"/>
        </a:xfrm>
      </p:grpSpPr>
      <p:sp>
        <p:nvSpPr>
          <p:cNvPr id="306" name="Google Shape;306;p50"/>
          <p:cNvSpPr txBox="1"/>
          <p:nvPr>
            <p:ph type="title"/>
          </p:nvPr>
        </p:nvSpPr>
        <p:spPr>
          <a:xfrm>
            <a:off x="1639500" y="2174250"/>
            <a:ext cx="5865000" cy="7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Recommendation</a:t>
            </a:r>
            <a:endParaRPr sz="5000"/>
          </a:p>
        </p:txBody>
      </p:sp>
      <p:pic>
        <p:nvPicPr>
          <p:cNvPr id="307" name="Google Shape;307;p50"/>
          <p:cNvPicPr preferRelativeResize="0"/>
          <p:nvPr/>
        </p:nvPicPr>
        <p:blipFill>
          <a:blip r:embed="rId3">
            <a:alphaModFix/>
          </a:blip>
          <a:stretch>
            <a:fillRect/>
          </a:stretch>
        </p:blipFill>
        <p:spPr>
          <a:xfrm>
            <a:off x="152400" y="4421451"/>
            <a:ext cx="1123950" cy="47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1" name="Shape 311"/>
        <p:cNvGrpSpPr/>
        <p:nvPr/>
      </p:nvGrpSpPr>
      <p:grpSpPr>
        <a:xfrm>
          <a:off x="0" y="0"/>
          <a:ext cx="0" cy="0"/>
          <a:chOff x="0" y="0"/>
          <a:chExt cx="0" cy="0"/>
        </a:xfrm>
      </p:grpSpPr>
      <p:sp>
        <p:nvSpPr>
          <p:cNvPr id="312" name="Google Shape;31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pic>
        <p:nvPicPr>
          <p:cNvPr id="313" name="Google Shape;313;p51"/>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314" name="Google Shape;314;p51"/>
          <p:cNvCxnSpPr/>
          <p:nvPr/>
        </p:nvCxnSpPr>
        <p:spPr>
          <a:xfrm>
            <a:off x="784225" y="3271850"/>
            <a:ext cx="7426800" cy="0"/>
          </a:xfrm>
          <a:prstGeom prst="straightConnector1">
            <a:avLst/>
          </a:prstGeom>
          <a:noFill/>
          <a:ln cap="flat" cmpd="sng" w="76200">
            <a:solidFill>
              <a:srgbClr val="349F58"/>
            </a:solidFill>
            <a:prstDash val="solid"/>
            <a:round/>
            <a:headEnd len="med" w="med" type="stealth"/>
            <a:tailEnd len="med" w="med" type="stealth"/>
          </a:ln>
        </p:spPr>
      </p:cxnSp>
      <p:cxnSp>
        <p:nvCxnSpPr>
          <p:cNvPr id="315" name="Google Shape;315;p51"/>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16" name="Google Shape;316;p51"/>
          <p:cNvSpPr txBox="1"/>
          <p:nvPr/>
        </p:nvSpPr>
        <p:spPr>
          <a:xfrm>
            <a:off x="1766000" y="1674188"/>
            <a:ext cx="123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Pilot</a:t>
            </a:r>
            <a:endParaRPr sz="2400">
              <a:solidFill>
                <a:schemeClr val="dk1"/>
              </a:solidFill>
              <a:latin typeface="Oswald"/>
              <a:ea typeface="Oswald"/>
              <a:cs typeface="Oswald"/>
              <a:sym typeface="Oswald"/>
            </a:endParaRPr>
          </a:p>
        </p:txBody>
      </p:sp>
      <p:sp>
        <p:nvSpPr>
          <p:cNvPr id="317" name="Google Shape;317;p51"/>
          <p:cNvSpPr txBox="1"/>
          <p:nvPr/>
        </p:nvSpPr>
        <p:spPr>
          <a:xfrm>
            <a:off x="3660025" y="1489550"/>
            <a:ext cx="1675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Evaluate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Performance</a:t>
            </a:r>
            <a:endParaRPr sz="2400">
              <a:solidFill>
                <a:schemeClr val="dk1"/>
              </a:solidFill>
              <a:latin typeface="Oswald"/>
              <a:ea typeface="Oswald"/>
              <a:cs typeface="Oswald"/>
              <a:sym typeface="Oswald"/>
            </a:endParaRPr>
          </a:p>
        </p:txBody>
      </p:sp>
      <p:sp>
        <p:nvSpPr>
          <p:cNvPr id="318" name="Google Shape;318;p51"/>
          <p:cNvSpPr txBox="1"/>
          <p:nvPr/>
        </p:nvSpPr>
        <p:spPr>
          <a:xfrm>
            <a:off x="5800125" y="1429450"/>
            <a:ext cx="20565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Scale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Implementation</a:t>
            </a:r>
            <a:endParaRPr sz="2400">
              <a:solidFill>
                <a:schemeClr val="dk1"/>
              </a:solidFill>
              <a:latin typeface="Oswald"/>
              <a:ea typeface="Oswald"/>
              <a:cs typeface="Oswald"/>
              <a:sym typeface="Oswald"/>
            </a:endParaRPr>
          </a:p>
        </p:txBody>
      </p:sp>
      <p:cxnSp>
        <p:nvCxnSpPr>
          <p:cNvPr id="319" name="Google Shape;319;p51"/>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320" name="Google Shape;320;p51"/>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21" name="Google Shape;321;p51"/>
          <p:cNvSpPr/>
          <p:nvPr/>
        </p:nvSpPr>
        <p:spPr>
          <a:xfrm>
            <a:off x="1728340" y="2266788"/>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5" name="Shape 325"/>
        <p:cNvGrpSpPr/>
        <p:nvPr/>
      </p:nvGrpSpPr>
      <p:grpSpPr>
        <a:xfrm>
          <a:off x="0" y="0"/>
          <a:ext cx="0" cy="0"/>
          <a:chOff x="0" y="0"/>
          <a:chExt cx="0" cy="0"/>
        </a:xfrm>
      </p:grpSpPr>
      <p:sp>
        <p:nvSpPr>
          <p:cNvPr id="326" name="Google Shape;32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pic>
        <p:nvPicPr>
          <p:cNvPr id="327" name="Google Shape;327;p52"/>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328" name="Google Shape;328;p52"/>
          <p:cNvCxnSpPr/>
          <p:nvPr/>
        </p:nvCxnSpPr>
        <p:spPr>
          <a:xfrm>
            <a:off x="784225" y="3271850"/>
            <a:ext cx="7426800" cy="0"/>
          </a:xfrm>
          <a:prstGeom prst="straightConnector1">
            <a:avLst/>
          </a:prstGeom>
          <a:noFill/>
          <a:ln cap="flat" cmpd="sng" w="76200">
            <a:solidFill>
              <a:srgbClr val="349F58"/>
            </a:solidFill>
            <a:prstDash val="solid"/>
            <a:round/>
            <a:headEnd len="med" w="med" type="triangle"/>
            <a:tailEnd len="med" w="med" type="stealth"/>
          </a:ln>
        </p:spPr>
      </p:cxnSp>
      <p:cxnSp>
        <p:nvCxnSpPr>
          <p:cNvPr id="329" name="Google Shape;329;p52"/>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30" name="Google Shape;330;p52"/>
          <p:cNvSpPr txBox="1"/>
          <p:nvPr/>
        </p:nvSpPr>
        <p:spPr>
          <a:xfrm>
            <a:off x="1766000" y="1674188"/>
            <a:ext cx="123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Pilot</a:t>
            </a:r>
            <a:endParaRPr sz="2400">
              <a:solidFill>
                <a:schemeClr val="dk1"/>
              </a:solidFill>
              <a:latin typeface="Oswald"/>
              <a:ea typeface="Oswald"/>
              <a:cs typeface="Oswald"/>
              <a:sym typeface="Oswald"/>
            </a:endParaRPr>
          </a:p>
        </p:txBody>
      </p:sp>
      <p:sp>
        <p:nvSpPr>
          <p:cNvPr id="331" name="Google Shape;331;p52"/>
          <p:cNvSpPr txBox="1"/>
          <p:nvPr/>
        </p:nvSpPr>
        <p:spPr>
          <a:xfrm>
            <a:off x="3660025" y="1489550"/>
            <a:ext cx="1675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Evaluate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Performance</a:t>
            </a:r>
            <a:endParaRPr sz="2400">
              <a:solidFill>
                <a:schemeClr val="dk1"/>
              </a:solidFill>
              <a:latin typeface="Oswald"/>
              <a:ea typeface="Oswald"/>
              <a:cs typeface="Oswald"/>
              <a:sym typeface="Oswald"/>
            </a:endParaRPr>
          </a:p>
        </p:txBody>
      </p:sp>
      <p:sp>
        <p:nvSpPr>
          <p:cNvPr id="332" name="Google Shape;332;p52"/>
          <p:cNvSpPr txBox="1"/>
          <p:nvPr/>
        </p:nvSpPr>
        <p:spPr>
          <a:xfrm>
            <a:off x="5800125" y="1429450"/>
            <a:ext cx="20565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Scale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Implementation</a:t>
            </a:r>
            <a:endParaRPr sz="2400">
              <a:solidFill>
                <a:schemeClr val="dk1"/>
              </a:solidFill>
              <a:latin typeface="Oswald"/>
              <a:ea typeface="Oswald"/>
              <a:cs typeface="Oswald"/>
              <a:sym typeface="Oswald"/>
            </a:endParaRPr>
          </a:p>
        </p:txBody>
      </p:sp>
      <p:cxnSp>
        <p:nvCxnSpPr>
          <p:cNvPr id="333" name="Google Shape;333;p52"/>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334" name="Google Shape;334;p52"/>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35" name="Google Shape;335;p52"/>
          <p:cNvSpPr/>
          <p:nvPr/>
        </p:nvSpPr>
        <p:spPr>
          <a:xfrm>
            <a:off x="3844952" y="2337213"/>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9" name="Shape 339"/>
        <p:cNvGrpSpPr/>
        <p:nvPr/>
      </p:nvGrpSpPr>
      <p:grpSpPr>
        <a:xfrm>
          <a:off x="0" y="0"/>
          <a:ext cx="0" cy="0"/>
          <a:chOff x="0" y="0"/>
          <a:chExt cx="0" cy="0"/>
        </a:xfrm>
      </p:grpSpPr>
      <p:sp>
        <p:nvSpPr>
          <p:cNvPr id="340" name="Google Shape;34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pic>
        <p:nvPicPr>
          <p:cNvPr id="341" name="Google Shape;341;p53"/>
          <p:cNvPicPr preferRelativeResize="0"/>
          <p:nvPr/>
        </p:nvPicPr>
        <p:blipFill>
          <a:blip r:embed="rId3">
            <a:alphaModFix/>
          </a:blip>
          <a:stretch>
            <a:fillRect/>
          </a:stretch>
        </p:blipFill>
        <p:spPr>
          <a:xfrm>
            <a:off x="152400" y="4421451"/>
            <a:ext cx="1123950" cy="476250"/>
          </a:xfrm>
          <a:prstGeom prst="rect">
            <a:avLst/>
          </a:prstGeom>
          <a:noFill/>
          <a:ln>
            <a:noFill/>
          </a:ln>
        </p:spPr>
      </p:pic>
      <p:cxnSp>
        <p:nvCxnSpPr>
          <p:cNvPr id="342" name="Google Shape;342;p53"/>
          <p:cNvCxnSpPr/>
          <p:nvPr/>
        </p:nvCxnSpPr>
        <p:spPr>
          <a:xfrm>
            <a:off x="784225" y="3271850"/>
            <a:ext cx="7426800" cy="0"/>
          </a:xfrm>
          <a:prstGeom prst="straightConnector1">
            <a:avLst/>
          </a:prstGeom>
          <a:noFill/>
          <a:ln cap="flat" cmpd="sng" w="76200">
            <a:solidFill>
              <a:srgbClr val="349F58"/>
            </a:solidFill>
            <a:prstDash val="solid"/>
            <a:round/>
            <a:headEnd len="med" w="med" type="triangle"/>
            <a:tailEnd len="med" w="med" type="stealth"/>
          </a:ln>
        </p:spPr>
      </p:cxnSp>
      <p:cxnSp>
        <p:nvCxnSpPr>
          <p:cNvPr id="343" name="Google Shape;343;p53"/>
          <p:cNvCxnSpPr/>
          <p:nvPr/>
        </p:nvCxnSpPr>
        <p:spPr>
          <a:xfrm rot="10800000">
            <a:off x="23810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44" name="Google Shape;344;p53"/>
          <p:cNvSpPr txBox="1"/>
          <p:nvPr/>
        </p:nvSpPr>
        <p:spPr>
          <a:xfrm>
            <a:off x="1766000" y="1674188"/>
            <a:ext cx="123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2400">
                <a:solidFill>
                  <a:schemeClr val="dk1"/>
                </a:solidFill>
                <a:latin typeface="Oswald"/>
                <a:ea typeface="Oswald"/>
                <a:cs typeface="Oswald"/>
                <a:sym typeface="Oswald"/>
              </a:rPr>
              <a:t>Pilot</a:t>
            </a:r>
            <a:endParaRPr sz="2400">
              <a:solidFill>
                <a:schemeClr val="dk1"/>
              </a:solidFill>
              <a:latin typeface="Oswald"/>
              <a:ea typeface="Oswald"/>
              <a:cs typeface="Oswald"/>
              <a:sym typeface="Oswald"/>
            </a:endParaRPr>
          </a:p>
        </p:txBody>
      </p:sp>
      <p:sp>
        <p:nvSpPr>
          <p:cNvPr id="345" name="Google Shape;345;p53"/>
          <p:cNvSpPr txBox="1"/>
          <p:nvPr/>
        </p:nvSpPr>
        <p:spPr>
          <a:xfrm>
            <a:off x="3660025" y="1489550"/>
            <a:ext cx="16752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Evaluate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Performance</a:t>
            </a:r>
            <a:endParaRPr sz="2400">
              <a:solidFill>
                <a:schemeClr val="dk1"/>
              </a:solidFill>
              <a:latin typeface="Oswald"/>
              <a:ea typeface="Oswald"/>
              <a:cs typeface="Oswald"/>
              <a:sym typeface="Oswald"/>
            </a:endParaRPr>
          </a:p>
        </p:txBody>
      </p:sp>
      <p:sp>
        <p:nvSpPr>
          <p:cNvPr id="346" name="Google Shape;346;p53"/>
          <p:cNvSpPr txBox="1"/>
          <p:nvPr/>
        </p:nvSpPr>
        <p:spPr>
          <a:xfrm>
            <a:off x="5800125" y="1429450"/>
            <a:ext cx="20565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Scale</a:t>
            </a:r>
            <a:endParaRPr sz="2400">
              <a:solidFill>
                <a:schemeClr val="dk1"/>
              </a:solidFill>
              <a:latin typeface="Oswald"/>
              <a:ea typeface="Oswald"/>
              <a:cs typeface="Oswald"/>
              <a:sym typeface="Oswald"/>
            </a:endParaRPr>
          </a:p>
          <a:p>
            <a:pPr indent="0" lvl="0" marL="0" rtl="0" algn="ctr">
              <a:lnSpc>
                <a:spcPct val="100000"/>
              </a:lnSpc>
              <a:spcBef>
                <a:spcPts val="0"/>
              </a:spcBef>
              <a:spcAft>
                <a:spcPts val="0"/>
              </a:spcAft>
              <a:buNone/>
            </a:pPr>
            <a:r>
              <a:rPr lang="en" sz="2400">
                <a:solidFill>
                  <a:schemeClr val="dk1"/>
                </a:solidFill>
                <a:latin typeface="Oswald"/>
                <a:ea typeface="Oswald"/>
                <a:cs typeface="Oswald"/>
                <a:sym typeface="Oswald"/>
              </a:rPr>
              <a:t>Implementation</a:t>
            </a:r>
            <a:endParaRPr sz="2400">
              <a:solidFill>
                <a:schemeClr val="dk1"/>
              </a:solidFill>
              <a:latin typeface="Oswald"/>
              <a:ea typeface="Oswald"/>
              <a:cs typeface="Oswald"/>
              <a:sym typeface="Oswald"/>
            </a:endParaRPr>
          </a:p>
        </p:txBody>
      </p:sp>
      <p:cxnSp>
        <p:nvCxnSpPr>
          <p:cNvPr id="347" name="Google Shape;347;p53"/>
          <p:cNvCxnSpPr/>
          <p:nvPr/>
        </p:nvCxnSpPr>
        <p:spPr>
          <a:xfrm rot="10800000">
            <a:off x="4497625" y="2616000"/>
            <a:ext cx="0" cy="691800"/>
          </a:xfrm>
          <a:prstGeom prst="straightConnector1">
            <a:avLst/>
          </a:prstGeom>
          <a:noFill/>
          <a:ln cap="flat" cmpd="sng" w="76200">
            <a:solidFill>
              <a:srgbClr val="349F58"/>
            </a:solidFill>
            <a:prstDash val="solid"/>
            <a:round/>
            <a:headEnd len="med" w="med" type="none"/>
            <a:tailEnd len="med" w="med" type="oval"/>
          </a:ln>
        </p:spPr>
      </p:cxnSp>
      <p:cxnSp>
        <p:nvCxnSpPr>
          <p:cNvPr id="348" name="Google Shape;348;p53"/>
          <p:cNvCxnSpPr/>
          <p:nvPr/>
        </p:nvCxnSpPr>
        <p:spPr>
          <a:xfrm rot="10800000">
            <a:off x="6775900" y="2616000"/>
            <a:ext cx="0" cy="691800"/>
          </a:xfrm>
          <a:prstGeom prst="straightConnector1">
            <a:avLst/>
          </a:prstGeom>
          <a:noFill/>
          <a:ln cap="flat" cmpd="sng" w="76200">
            <a:solidFill>
              <a:srgbClr val="349F58"/>
            </a:solidFill>
            <a:prstDash val="solid"/>
            <a:round/>
            <a:headEnd len="med" w="med" type="none"/>
            <a:tailEnd len="med" w="med" type="oval"/>
          </a:ln>
        </p:spPr>
      </p:cxnSp>
      <p:sp>
        <p:nvSpPr>
          <p:cNvPr id="349" name="Google Shape;349;p53"/>
          <p:cNvSpPr/>
          <p:nvPr/>
        </p:nvSpPr>
        <p:spPr>
          <a:xfrm>
            <a:off x="6175702" y="2337213"/>
            <a:ext cx="1305325" cy="310725"/>
          </a:xfrm>
          <a:custGeom>
            <a:rect b="b" l="l" r="r" t="t"/>
            <a:pathLst>
              <a:path extrusionOk="0" h="12429" w="52213">
                <a:moveTo>
                  <a:pt x="3253" y="436"/>
                </a:moveTo>
                <a:cubicBezTo>
                  <a:pt x="14119" y="436"/>
                  <a:pt x="24985" y="436"/>
                  <a:pt x="35851" y="436"/>
                </a:cubicBezTo>
                <a:cubicBezTo>
                  <a:pt x="40469" y="436"/>
                  <a:pt x="45470" y="-824"/>
                  <a:pt x="49690" y="1051"/>
                </a:cubicBezTo>
                <a:cubicBezTo>
                  <a:pt x="49911" y="1149"/>
                  <a:pt x="52214" y="2275"/>
                  <a:pt x="52151" y="2589"/>
                </a:cubicBezTo>
                <a:cubicBezTo>
                  <a:pt x="51614" y="5271"/>
                  <a:pt x="46874" y="4132"/>
                  <a:pt x="44155" y="4434"/>
                </a:cubicBezTo>
                <a:cubicBezTo>
                  <a:pt x="34259" y="5533"/>
                  <a:pt x="24253" y="5227"/>
                  <a:pt x="14324" y="5972"/>
                </a:cubicBezTo>
                <a:cubicBezTo>
                  <a:pt x="14159" y="5984"/>
                  <a:pt x="-181" y="7459"/>
                  <a:pt x="178" y="7817"/>
                </a:cubicBezTo>
                <a:cubicBezTo>
                  <a:pt x="3808" y="11435"/>
                  <a:pt x="10431" y="7674"/>
                  <a:pt x="15554" y="7817"/>
                </a:cubicBezTo>
                <a:cubicBezTo>
                  <a:pt x="25106" y="8083"/>
                  <a:pt x="34781" y="9411"/>
                  <a:pt x="43847" y="12430"/>
                </a:cubicBezTo>
              </a:path>
            </a:pathLst>
          </a:custGeom>
          <a:noFill/>
          <a:ln cap="flat" cmpd="sng" w="38100">
            <a:solidFill>
              <a:srgbClr val="E11931"/>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C2C2C2"/>
      </a:accent1>
      <a:accent2>
        <a:srgbClr val="212121"/>
      </a:accent2>
      <a:accent3>
        <a:srgbClr val="78909C"/>
      </a:accent3>
      <a:accent4>
        <a:srgbClr val="E6F5FF"/>
      </a:accent4>
      <a:accent5>
        <a:srgbClr val="CBE4FF"/>
      </a:accent5>
      <a:accent6>
        <a:srgbClr val="1661AC"/>
      </a:accent6>
      <a:hlink>
        <a:srgbClr val="003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