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0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6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036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132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8948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877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D5B31E-9EC3-493E-A807-4DE7C38B7E8E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012805-0BAD-45BB-BA8B-7B3B4BDF42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6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2" y="531718"/>
            <a:ext cx="10318418" cy="2069815"/>
          </a:xfrm>
        </p:spPr>
        <p:txBody>
          <a:bodyPr/>
          <a:lstStyle/>
          <a:p>
            <a:r>
              <a:rPr lang="pt-BR" sz="7200" dirty="0" smtClean="0"/>
              <a:t>CITIZEN LUIS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4" y="2230393"/>
            <a:ext cx="8045373" cy="74227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AVENTURAS NO MARANHÃO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1492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capital São Luís é Patrimônio Cultural Mundial pela Unesco, em 1997, por sua tradição cultural rica e diversificada. Neste projeto propomos o desenvolvimento de um jogo baseado na cultura e história do Maranhão, com o objetivo final de disponibilizar ao público alvo de forma lúdica uma imersão e uma narrativa jogável.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7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jogo lúdico educativo, </a:t>
            </a:r>
            <a:r>
              <a:rPr lang="pt-BR" dirty="0" err="1" smtClean="0"/>
              <a:t>Citizen</a:t>
            </a:r>
            <a:r>
              <a:rPr lang="pt-BR" dirty="0" smtClean="0"/>
              <a:t> Luís, para disseminação e divulgação da cultura </a:t>
            </a:r>
            <a:r>
              <a:rPr lang="pt-BR" dirty="0" err="1" smtClean="0"/>
              <a:t>ludovicense</a:t>
            </a:r>
            <a:r>
              <a:rPr lang="pt-BR" dirty="0" smtClean="0"/>
              <a:t> e inseri-lo na sociedade, através de empresas de turismo e secretaria de cultura.</a:t>
            </a:r>
          </a:p>
          <a:p>
            <a:r>
              <a:rPr lang="pt-BR" dirty="0" smtClean="0"/>
              <a:t>Modelar e construir o design dos personagens e dos cenários</a:t>
            </a:r>
          </a:p>
          <a:p>
            <a:r>
              <a:rPr lang="pt-BR" dirty="0" smtClean="0"/>
              <a:t>Finalizar as artes e criar o </a:t>
            </a:r>
            <a:r>
              <a:rPr lang="pt-BR" i="1" dirty="0" err="1" smtClean="0"/>
              <a:t>storytelling</a:t>
            </a:r>
            <a:r>
              <a:rPr lang="pt-BR" i="1" dirty="0" smtClean="0"/>
              <a:t> </a:t>
            </a:r>
            <a:r>
              <a:rPr lang="pt-BR" dirty="0" smtClean="0"/>
              <a:t>para definição do início e fim do jogo</a:t>
            </a:r>
          </a:p>
          <a:p>
            <a:r>
              <a:rPr lang="pt-BR" dirty="0" smtClean="0"/>
              <a:t>Inserir a cultura maranhense dentro da </a:t>
            </a:r>
            <a:r>
              <a:rPr lang="pt-BR" dirty="0" err="1" smtClean="0"/>
              <a:t>gameplay</a:t>
            </a:r>
            <a:r>
              <a:rPr lang="pt-BR" dirty="0" smtClean="0"/>
              <a:t> do jogo, como forma de promover o conhecimento sobre a mesma para o jogador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 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projeto foi desenvolvido em duas etapas. Modelagem do jogo, em que inclui a prototipação e desenvolvimento a partir do GDD (Game Design </a:t>
            </a:r>
            <a:r>
              <a:rPr lang="pt-BR" dirty="0" err="1" smtClean="0"/>
              <a:t>Document</a:t>
            </a:r>
            <a:r>
              <a:rPr lang="pt-BR" dirty="0" smtClean="0"/>
              <a:t>). Após o feedback da Mostra de Jogos no Universo IFMA 2019 percebeu-se a necessidade de refazer o </a:t>
            </a:r>
            <a:r>
              <a:rPr lang="pt-BR" dirty="0" err="1" smtClean="0"/>
              <a:t>concept</a:t>
            </a:r>
            <a:r>
              <a:rPr lang="pt-BR" dirty="0" smtClean="0"/>
              <a:t> </a:t>
            </a:r>
            <a:r>
              <a:rPr lang="pt-BR" dirty="0" err="1" smtClean="0"/>
              <a:t>art</a:t>
            </a:r>
            <a:r>
              <a:rPr lang="pt-BR" dirty="0" smtClean="0"/>
              <a:t> do jogo. </a:t>
            </a:r>
            <a:r>
              <a:rPr lang="pt-BR" dirty="0"/>
              <a:t>A</a:t>
            </a:r>
            <a:r>
              <a:rPr lang="pt-BR" dirty="0" smtClean="0"/>
              <a:t> segunda etapa foi a organização da história do jogo para uma forma mais fluida criando-se um </a:t>
            </a:r>
            <a:r>
              <a:rPr lang="pt-BR" i="1" dirty="0" err="1" smtClean="0"/>
              <a:t>storytelling</a:t>
            </a:r>
            <a:r>
              <a:rPr lang="pt-BR" sz="18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6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“</a:t>
            </a:r>
            <a:r>
              <a:rPr lang="pt-BR" dirty="0" err="1" smtClean="0"/>
              <a:t>Citizen</a:t>
            </a:r>
            <a:r>
              <a:rPr lang="pt-BR" dirty="0" smtClean="0"/>
              <a:t> Luís: Aventuras no Maranhão” surgiu a partir do projeto “Corra Luís, Corra!”. A ideia inicial do jogo permaneceu de forma que somente acréscimos foram feitos. </a:t>
            </a:r>
          </a:p>
          <a:p>
            <a:r>
              <a:rPr lang="pt-BR" dirty="0" smtClean="0"/>
              <a:t>As artes do jogo foram feitas em sua totalidade com o apoio de recursos digitais, como a ferramenta Google </a:t>
            </a:r>
            <a:r>
              <a:rPr lang="pt-BR" dirty="0" err="1" smtClean="0"/>
              <a:t>Maps</a:t>
            </a:r>
            <a:r>
              <a:rPr lang="pt-BR" dirty="0" smtClean="0"/>
              <a:t> e Adobe </a:t>
            </a:r>
            <a:r>
              <a:rPr lang="pt-BR" dirty="0" err="1" smtClean="0"/>
              <a:t>Illustrator</a:t>
            </a:r>
            <a:r>
              <a:rPr lang="pt-BR" dirty="0" smtClean="0"/>
              <a:t>. Dessa forma foi possível alcançar o objetivo de criar um programa lúdico e divertido que agregasse o processo de conhecimento cultural de São Luís.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50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0005" y="779696"/>
            <a:ext cx="8255358" cy="721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Cruzamento da Rua Portugal e Rua da Estrela, Centro Histórico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5" y="1500912"/>
            <a:ext cx="9549685" cy="50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7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5616" y="859943"/>
            <a:ext cx="6230947" cy="779171"/>
          </a:xfrm>
        </p:spPr>
        <p:txBody>
          <a:bodyPr/>
          <a:lstStyle/>
          <a:p>
            <a:r>
              <a:rPr lang="pt-BR" dirty="0" smtClean="0"/>
              <a:t>Praça do Pescador, Avenida Litorânea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0" y="1639114"/>
            <a:ext cx="9321877" cy="52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5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4101" y="1033535"/>
            <a:ext cx="7261257" cy="714776"/>
          </a:xfrm>
        </p:spPr>
        <p:txBody>
          <a:bodyPr/>
          <a:lstStyle/>
          <a:p>
            <a:r>
              <a:rPr lang="pt-BR" dirty="0" smtClean="0"/>
              <a:t>Rua Portugal e Beco Catarina Mina, Centro Histórico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9" y="1754748"/>
            <a:ext cx="8742327" cy="49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pesquisa bibliográfica para tomada de decisões que aproximaram o projeto da linha de desenvolvimento  de uma ferramenta que agrega, culturalmente falando, foi de máxima importância uma vez que os elementos pensados para o jogo fazem parte de uma cultura muito vívida que é a cultura de São Luís. </a:t>
            </a:r>
          </a:p>
          <a:p>
            <a:r>
              <a:rPr lang="pt-BR" dirty="0" smtClean="0"/>
              <a:t>O jogo foi feito representando de forma mais aproximada possível, dentro dos limites das ferramentas utilizadas e dos próprios autores, os ambientes do Centro Histórico e da Avenida Litorânea.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9324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158</TotalTime>
  <Words>412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CITIZEN LUIS</vt:lpstr>
      <vt:lpstr>Introdução </vt:lpstr>
      <vt:lpstr>OBJETIVOS </vt:lpstr>
      <vt:lpstr>Discussão e desenvolvimento</vt:lpstr>
      <vt:lpstr>Resultados obtidos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 LUIS</dc:title>
  <dc:creator>Thayllon</dc:creator>
  <cp:lastModifiedBy>Thayllon</cp:lastModifiedBy>
  <cp:revision>14</cp:revision>
  <dcterms:created xsi:type="dcterms:W3CDTF">2020-11-23T23:49:18Z</dcterms:created>
  <dcterms:modified xsi:type="dcterms:W3CDTF">2020-11-24T02:27:41Z</dcterms:modified>
</cp:coreProperties>
</file>