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86" r:id="rId10"/>
    <p:sldId id="262" r:id="rId11"/>
    <p:sldId id="264" r:id="rId12"/>
    <p:sldId id="266" r:id="rId13"/>
    <p:sldId id="287" r:id="rId14"/>
    <p:sldId id="288" r:id="rId15"/>
    <p:sldId id="289" r:id="rId16"/>
    <p:sldId id="267" r:id="rId17"/>
    <p:sldId id="268" r:id="rId18"/>
  </p:sldIdLst>
  <p:sldSz cx="9144000" cy="5143500" type="screen16x9"/>
  <p:notesSz cx="6858000" cy="9144000"/>
  <p:embeddedFontLs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Anaheim" panose="020B0604020202020204" charset="0"/>
      <p:regular r:id="rId24"/>
    </p:embeddedFont>
    <p:embeddedFont>
      <p:font typeface="Bebas Neue" panose="020B0604020202020204" charset="0"/>
      <p:regular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Orbitron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DB8"/>
    <a:srgbClr val="710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16219-C47A-4C66-B8C8-0CABDC86BD98}">
  <a:tblStyle styleId="{EE516219-C47A-4C66-B8C8-0CABDC86BD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5F58FF-531B-48E2-9B47-3374B8F4CB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36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76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20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22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87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17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7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44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48914" y="-89165"/>
            <a:ext cx="5946533" cy="1257330"/>
            <a:chOff x="232089" y="3674735"/>
            <a:chExt cx="5946533" cy="125733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2089" y="3674735"/>
              <a:ext cx="1982151" cy="1257330"/>
              <a:chOff x="974250" y="2843975"/>
              <a:chExt cx="2430000" cy="154141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" name="Google Shape;12;p2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2214280" y="3674735"/>
              <a:ext cx="1982151" cy="1257330"/>
              <a:chOff x="974250" y="2843975"/>
              <a:chExt cx="2430000" cy="154141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" name="Google Shape;22;p2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4196471" y="3674735"/>
              <a:ext cx="1982151" cy="1257330"/>
              <a:chOff x="974250" y="2843975"/>
              <a:chExt cx="2430000" cy="1541413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32;p2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" name="Google Shape;40;p2"/>
          <p:cNvGrpSpPr/>
          <p:nvPr/>
        </p:nvGrpSpPr>
        <p:grpSpPr>
          <a:xfrm rot="2974435">
            <a:off x="6965039" y="-142022"/>
            <a:ext cx="2466819" cy="1363060"/>
            <a:chOff x="4512500" y="445250"/>
            <a:chExt cx="1859625" cy="1027550"/>
          </a:xfrm>
        </p:grpSpPr>
        <p:sp>
          <p:nvSpPr>
            <p:cNvPr id="41" name="Google Shape;41;p2"/>
            <p:cNvSpPr/>
            <p:nvPr/>
          </p:nvSpPr>
          <p:spPr>
            <a:xfrm>
              <a:off x="4549650" y="740675"/>
              <a:ext cx="1822475" cy="732125"/>
            </a:xfrm>
            <a:custGeom>
              <a:avLst/>
              <a:gdLst/>
              <a:ahLst/>
              <a:cxnLst/>
              <a:rect l="l" t="t" r="r" b="b"/>
              <a:pathLst>
                <a:path w="72899" h="29285" extrusionOk="0">
                  <a:moveTo>
                    <a:pt x="72424" y="1"/>
                  </a:moveTo>
                  <a:cubicBezTo>
                    <a:pt x="65118" y="16855"/>
                    <a:pt x="56032" y="26103"/>
                    <a:pt x="44638" y="28268"/>
                  </a:cubicBezTo>
                  <a:cubicBezTo>
                    <a:pt x="42779" y="28622"/>
                    <a:pt x="40923" y="28778"/>
                    <a:pt x="39076" y="28778"/>
                  </a:cubicBezTo>
                  <a:cubicBezTo>
                    <a:pt x="31192" y="28778"/>
                    <a:pt x="23495" y="25918"/>
                    <a:pt x="16548" y="23335"/>
                  </a:cubicBezTo>
                  <a:cubicBezTo>
                    <a:pt x="11168" y="21337"/>
                    <a:pt x="6386" y="19557"/>
                    <a:pt x="2540" y="19557"/>
                  </a:cubicBezTo>
                  <a:cubicBezTo>
                    <a:pt x="1640" y="19557"/>
                    <a:pt x="793" y="19655"/>
                    <a:pt x="0" y="19869"/>
                  </a:cubicBezTo>
                  <a:lnTo>
                    <a:pt x="135" y="20370"/>
                  </a:lnTo>
                  <a:cubicBezTo>
                    <a:pt x="881" y="20169"/>
                    <a:pt x="1683" y="20078"/>
                    <a:pt x="2536" y="20078"/>
                  </a:cubicBezTo>
                  <a:cubicBezTo>
                    <a:pt x="6284" y="20078"/>
                    <a:pt x="11028" y="21841"/>
                    <a:pt x="16366" y="23824"/>
                  </a:cubicBezTo>
                  <a:cubicBezTo>
                    <a:pt x="23199" y="26363"/>
                    <a:pt x="31057" y="29284"/>
                    <a:pt x="39098" y="29284"/>
                  </a:cubicBezTo>
                  <a:cubicBezTo>
                    <a:pt x="50858" y="29284"/>
                    <a:pt x="63004" y="23036"/>
                    <a:pt x="72899" y="208"/>
                  </a:cubicBezTo>
                  <a:lnTo>
                    <a:pt x="724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545550" y="708000"/>
              <a:ext cx="1817325" cy="741425"/>
            </a:xfrm>
            <a:custGeom>
              <a:avLst/>
              <a:gdLst/>
              <a:ahLst/>
              <a:cxnLst/>
              <a:rect l="l" t="t" r="r" b="b"/>
              <a:pathLst>
                <a:path w="72693" h="29657" extrusionOk="0">
                  <a:moveTo>
                    <a:pt x="72216" y="1"/>
                  </a:moveTo>
                  <a:cubicBezTo>
                    <a:pt x="65096" y="16939"/>
                    <a:pt x="56108" y="26289"/>
                    <a:pt x="44739" y="28582"/>
                  </a:cubicBezTo>
                  <a:cubicBezTo>
                    <a:pt x="42763" y="28981"/>
                    <a:pt x="40788" y="29156"/>
                    <a:pt x="38823" y="29156"/>
                  </a:cubicBezTo>
                  <a:cubicBezTo>
                    <a:pt x="31064" y="29156"/>
                    <a:pt x="23460" y="26427"/>
                    <a:pt x="16589" y="23958"/>
                  </a:cubicBezTo>
                  <a:cubicBezTo>
                    <a:pt x="11251" y="22044"/>
                    <a:pt x="6496" y="20336"/>
                    <a:pt x="2675" y="20336"/>
                  </a:cubicBezTo>
                  <a:cubicBezTo>
                    <a:pt x="1724" y="20336"/>
                    <a:pt x="831" y="20442"/>
                    <a:pt x="1" y="20677"/>
                  </a:cubicBezTo>
                  <a:lnTo>
                    <a:pt x="142" y="21176"/>
                  </a:lnTo>
                  <a:cubicBezTo>
                    <a:pt x="925" y="20954"/>
                    <a:pt x="1773" y="20854"/>
                    <a:pt x="2680" y="20854"/>
                  </a:cubicBezTo>
                  <a:cubicBezTo>
                    <a:pt x="6405" y="20854"/>
                    <a:pt x="11119" y="22547"/>
                    <a:pt x="16411" y="24447"/>
                  </a:cubicBezTo>
                  <a:cubicBezTo>
                    <a:pt x="23169" y="26872"/>
                    <a:pt x="30925" y="29656"/>
                    <a:pt x="38838" y="29656"/>
                  </a:cubicBezTo>
                  <a:cubicBezTo>
                    <a:pt x="50715" y="29654"/>
                    <a:pt x="62950" y="23381"/>
                    <a:pt x="72692" y="203"/>
                  </a:cubicBezTo>
                  <a:lnTo>
                    <a:pt x="7221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541450" y="675025"/>
              <a:ext cx="1812200" cy="751075"/>
            </a:xfrm>
            <a:custGeom>
              <a:avLst/>
              <a:gdLst/>
              <a:ahLst/>
              <a:cxnLst/>
              <a:rect l="l" t="t" r="r" b="b"/>
              <a:pathLst>
                <a:path w="72488" h="30043" extrusionOk="0">
                  <a:moveTo>
                    <a:pt x="72007" y="0"/>
                  </a:moveTo>
                  <a:cubicBezTo>
                    <a:pt x="65074" y="17022"/>
                    <a:pt x="56188" y="26474"/>
                    <a:pt x="44839" y="28897"/>
                  </a:cubicBezTo>
                  <a:cubicBezTo>
                    <a:pt x="42743" y="29344"/>
                    <a:pt x="40645" y="29539"/>
                    <a:pt x="38557" y="29539"/>
                  </a:cubicBezTo>
                  <a:cubicBezTo>
                    <a:pt x="30923" y="29539"/>
                    <a:pt x="23421" y="26939"/>
                    <a:pt x="16630" y="24586"/>
                  </a:cubicBezTo>
                  <a:cubicBezTo>
                    <a:pt x="11334" y="22751"/>
                    <a:pt x="6612" y="21114"/>
                    <a:pt x="2813" y="21114"/>
                  </a:cubicBezTo>
                  <a:cubicBezTo>
                    <a:pt x="1809" y="21114"/>
                    <a:pt x="869" y="21229"/>
                    <a:pt x="1" y="21484"/>
                  </a:cubicBezTo>
                  <a:lnTo>
                    <a:pt x="148" y="21984"/>
                  </a:lnTo>
                  <a:cubicBezTo>
                    <a:pt x="968" y="21742"/>
                    <a:pt x="1861" y="21633"/>
                    <a:pt x="2819" y="21633"/>
                  </a:cubicBezTo>
                  <a:cubicBezTo>
                    <a:pt x="6523" y="21633"/>
                    <a:pt x="11206" y="23256"/>
                    <a:pt x="16458" y="25077"/>
                  </a:cubicBezTo>
                  <a:cubicBezTo>
                    <a:pt x="23136" y="27393"/>
                    <a:pt x="30784" y="30042"/>
                    <a:pt x="38569" y="30042"/>
                  </a:cubicBezTo>
                  <a:cubicBezTo>
                    <a:pt x="50572" y="30042"/>
                    <a:pt x="62899" y="23741"/>
                    <a:pt x="72488" y="196"/>
                  </a:cubicBezTo>
                  <a:lnTo>
                    <a:pt x="7200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537325" y="642225"/>
              <a:ext cx="1807025" cy="760750"/>
            </a:xfrm>
            <a:custGeom>
              <a:avLst/>
              <a:gdLst/>
              <a:ahLst/>
              <a:cxnLst/>
              <a:rect l="l" t="t" r="r" b="b"/>
              <a:pathLst>
                <a:path w="72281" h="30430" extrusionOk="0">
                  <a:moveTo>
                    <a:pt x="71798" y="1"/>
                  </a:moveTo>
                  <a:cubicBezTo>
                    <a:pt x="65050" y="17107"/>
                    <a:pt x="56265" y="26661"/>
                    <a:pt x="44939" y="29212"/>
                  </a:cubicBezTo>
                  <a:cubicBezTo>
                    <a:pt x="42722" y="29712"/>
                    <a:pt x="40499" y="29927"/>
                    <a:pt x="38285" y="29927"/>
                  </a:cubicBezTo>
                  <a:cubicBezTo>
                    <a:pt x="30777" y="29927"/>
                    <a:pt x="23378" y="27453"/>
                    <a:pt x="16670" y="25210"/>
                  </a:cubicBezTo>
                  <a:cubicBezTo>
                    <a:pt x="11422" y="23459"/>
                    <a:pt x="6735" y="21892"/>
                    <a:pt x="2961" y="21892"/>
                  </a:cubicBezTo>
                  <a:cubicBezTo>
                    <a:pt x="1899" y="21892"/>
                    <a:pt x="910" y="22016"/>
                    <a:pt x="0" y="22295"/>
                  </a:cubicBezTo>
                  <a:lnTo>
                    <a:pt x="152" y="22792"/>
                  </a:lnTo>
                  <a:cubicBezTo>
                    <a:pt x="1010" y="22529"/>
                    <a:pt x="1950" y="22412"/>
                    <a:pt x="2962" y="22412"/>
                  </a:cubicBezTo>
                  <a:cubicBezTo>
                    <a:pt x="6648" y="22412"/>
                    <a:pt x="11297" y="23966"/>
                    <a:pt x="16503" y="25706"/>
                  </a:cubicBezTo>
                  <a:cubicBezTo>
                    <a:pt x="23101" y="27909"/>
                    <a:pt x="30640" y="30430"/>
                    <a:pt x="38298" y="30430"/>
                  </a:cubicBezTo>
                  <a:cubicBezTo>
                    <a:pt x="50424" y="30426"/>
                    <a:pt x="62849" y="24104"/>
                    <a:pt x="72281" y="193"/>
                  </a:cubicBezTo>
                  <a:lnTo>
                    <a:pt x="7179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533075" y="609500"/>
              <a:ext cx="1801875" cy="770350"/>
            </a:xfrm>
            <a:custGeom>
              <a:avLst/>
              <a:gdLst/>
              <a:ahLst/>
              <a:cxnLst/>
              <a:rect l="l" t="t" r="r" b="b"/>
              <a:pathLst>
                <a:path w="72075" h="30814" extrusionOk="0">
                  <a:moveTo>
                    <a:pt x="71591" y="0"/>
                  </a:moveTo>
                  <a:cubicBezTo>
                    <a:pt x="65032" y="17192"/>
                    <a:pt x="56347" y="26851"/>
                    <a:pt x="45043" y="29525"/>
                  </a:cubicBezTo>
                  <a:cubicBezTo>
                    <a:pt x="42702" y="30079"/>
                    <a:pt x="40352" y="30315"/>
                    <a:pt x="38011" y="30315"/>
                  </a:cubicBezTo>
                  <a:cubicBezTo>
                    <a:pt x="30626" y="30315"/>
                    <a:pt x="23332" y="27967"/>
                    <a:pt x="16712" y="25836"/>
                  </a:cubicBezTo>
                  <a:cubicBezTo>
                    <a:pt x="11515" y="24162"/>
                    <a:pt x="6863" y="22664"/>
                    <a:pt x="3112" y="22664"/>
                  </a:cubicBezTo>
                  <a:cubicBezTo>
                    <a:pt x="1991" y="22664"/>
                    <a:pt x="951" y="22798"/>
                    <a:pt x="0" y="23101"/>
                  </a:cubicBezTo>
                  <a:lnTo>
                    <a:pt x="160" y="23596"/>
                  </a:lnTo>
                  <a:cubicBezTo>
                    <a:pt x="1059" y="23308"/>
                    <a:pt x="2050" y="23181"/>
                    <a:pt x="3123" y="23181"/>
                  </a:cubicBezTo>
                  <a:cubicBezTo>
                    <a:pt x="6785" y="23181"/>
                    <a:pt x="11398" y="24667"/>
                    <a:pt x="16556" y="26327"/>
                  </a:cubicBezTo>
                  <a:cubicBezTo>
                    <a:pt x="23066" y="28424"/>
                    <a:pt x="30493" y="30814"/>
                    <a:pt x="38022" y="30814"/>
                  </a:cubicBezTo>
                  <a:cubicBezTo>
                    <a:pt x="50283" y="30814"/>
                    <a:pt x="62812" y="24469"/>
                    <a:pt x="72074" y="184"/>
                  </a:cubicBezTo>
                  <a:lnTo>
                    <a:pt x="715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28975" y="576500"/>
              <a:ext cx="1796800" cy="780350"/>
            </a:xfrm>
            <a:custGeom>
              <a:avLst/>
              <a:gdLst/>
              <a:ahLst/>
              <a:cxnLst/>
              <a:rect l="l" t="t" r="r" b="b"/>
              <a:pathLst>
                <a:path w="71872" h="31214" extrusionOk="0">
                  <a:moveTo>
                    <a:pt x="71387" y="1"/>
                  </a:moveTo>
                  <a:cubicBezTo>
                    <a:pt x="65010" y="17276"/>
                    <a:pt x="56427" y="27037"/>
                    <a:pt x="45146" y="29840"/>
                  </a:cubicBezTo>
                  <a:cubicBezTo>
                    <a:pt x="42680" y="30453"/>
                    <a:pt x="40200" y="30711"/>
                    <a:pt x="37728" y="30711"/>
                  </a:cubicBezTo>
                  <a:cubicBezTo>
                    <a:pt x="30472" y="30711"/>
                    <a:pt x="23288" y="28486"/>
                    <a:pt x="16755" y="26463"/>
                  </a:cubicBezTo>
                  <a:cubicBezTo>
                    <a:pt x="11611" y="24868"/>
                    <a:pt x="6998" y="23440"/>
                    <a:pt x="3273" y="23440"/>
                  </a:cubicBezTo>
                  <a:cubicBezTo>
                    <a:pt x="2089" y="23440"/>
                    <a:pt x="994" y="23584"/>
                    <a:pt x="1" y="23913"/>
                  </a:cubicBezTo>
                  <a:lnTo>
                    <a:pt x="164" y="24406"/>
                  </a:lnTo>
                  <a:cubicBezTo>
                    <a:pt x="1102" y="24096"/>
                    <a:pt x="2143" y="23959"/>
                    <a:pt x="3273" y="23959"/>
                  </a:cubicBezTo>
                  <a:cubicBezTo>
                    <a:pt x="6915" y="23959"/>
                    <a:pt x="11493" y="25376"/>
                    <a:pt x="16601" y="26958"/>
                  </a:cubicBezTo>
                  <a:cubicBezTo>
                    <a:pt x="23026" y="28950"/>
                    <a:pt x="30338" y="31213"/>
                    <a:pt x="37736" y="31213"/>
                  </a:cubicBezTo>
                  <a:cubicBezTo>
                    <a:pt x="50132" y="31213"/>
                    <a:pt x="62768" y="24854"/>
                    <a:pt x="71872" y="181"/>
                  </a:cubicBezTo>
                  <a:lnTo>
                    <a:pt x="7138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24950" y="543725"/>
              <a:ext cx="1791625" cy="790300"/>
            </a:xfrm>
            <a:custGeom>
              <a:avLst/>
              <a:gdLst/>
              <a:ahLst/>
              <a:cxnLst/>
              <a:rect l="l" t="t" r="r" b="b"/>
              <a:pathLst>
                <a:path w="71665" h="31612" extrusionOk="0">
                  <a:moveTo>
                    <a:pt x="71178" y="0"/>
                  </a:moveTo>
                  <a:cubicBezTo>
                    <a:pt x="64989" y="17362"/>
                    <a:pt x="56504" y="27225"/>
                    <a:pt x="45246" y="30155"/>
                  </a:cubicBezTo>
                  <a:cubicBezTo>
                    <a:pt x="42653" y="30829"/>
                    <a:pt x="40040" y="31110"/>
                    <a:pt x="37435" y="31110"/>
                  </a:cubicBezTo>
                  <a:cubicBezTo>
                    <a:pt x="30306" y="31110"/>
                    <a:pt x="23234" y="29006"/>
                    <a:pt x="16793" y="27088"/>
                  </a:cubicBezTo>
                  <a:cubicBezTo>
                    <a:pt x="11701" y="25573"/>
                    <a:pt x="7127" y="24212"/>
                    <a:pt x="3427" y="24212"/>
                  </a:cubicBezTo>
                  <a:cubicBezTo>
                    <a:pt x="2181" y="24212"/>
                    <a:pt x="1034" y="24366"/>
                    <a:pt x="0" y="24721"/>
                  </a:cubicBezTo>
                  <a:lnTo>
                    <a:pt x="168" y="25212"/>
                  </a:lnTo>
                  <a:cubicBezTo>
                    <a:pt x="1145" y="24877"/>
                    <a:pt x="2237" y="24730"/>
                    <a:pt x="3428" y="24730"/>
                  </a:cubicBezTo>
                  <a:cubicBezTo>
                    <a:pt x="7047" y="24730"/>
                    <a:pt x="11586" y="26082"/>
                    <a:pt x="16646" y="27587"/>
                  </a:cubicBezTo>
                  <a:cubicBezTo>
                    <a:pt x="22980" y="29472"/>
                    <a:pt x="30171" y="31612"/>
                    <a:pt x="37436" y="31612"/>
                  </a:cubicBezTo>
                  <a:cubicBezTo>
                    <a:pt x="49974" y="31610"/>
                    <a:pt x="62730" y="25235"/>
                    <a:pt x="71665" y="174"/>
                  </a:cubicBezTo>
                  <a:lnTo>
                    <a:pt x="7117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520750" y="510825"/>
              <a:ext cx="1786525" cy="800450"/>
            </a:xfrm>
            <a:custGeom>
              <a:avLst/>
              <a:gdLst/>
              <a:ahLst/>
              <a:cxnLst/>
              <a:rect l="l" t="t" r="r" b="b"/>
              <a:pathLst>
                <a:path w="71461" h="32018" extrusionOk="0">
                  <a:moveTo>
                    <a:pt x="70969" y="1"/>
                  </a:moveTo>
                  <a:cubicBezTo>
                    <a:pt x="64967" y="17448"/>
                    <a:pt x="56584" y="27414"/>
                    <a:pt x="45346" y="30471"/>
                  </a:cubicBezTo>
                  <a:cubicBezTo>
                    <a:pt x="42625" y="31211"/>
                    <a:pt x="39877" y="31516"/>
                    <a:pt x="37135" y="31516"/>
                  </a:cubicBezTo>
                  <a:cubicBezTo>
                    <a:pt x="30138" y="31516"/>
                    <a:pt x="23183" y="29529"/>
                    <a:pt x="16836" y="27717"/>
                  </a:cubicBezTo>
                  <a:cubicBezTo>
                    <a:pt x="11801" y="26277"/>
                    <a:pt x="7271" y="24983"/>
                    <a:pt x="3597" y="24983"/>
                  </a:cubicBezTo>
                  <a:cubicBezTo>
                    <a:pt x="2283" y="24983"/>
                    <a:pt x="1079" y="25148"/>
                    <a:pt x="0" y="25532"/>
                  </a:cubicBezTo>
                  <a:lnTo>
                    <a:pt x="174" y="26021"/>
                  </a:lnTo>
                  <a:cubicBezTo>
                    <a:pt x="1194" y="25658"/>
                    <a:pt x="2340" y="25501"/>
                    <a:pt x="3597" y="25501"/>
                  </a:cubicBezTo>
                  <a:cubicBezTo>
                    <a:pt x="7192" y="25501"/>
                    <a:pt x="11690" y="26786"/>
                    <a:pt x="16693" y="28214"/>
                  </a:cubicBezTo>
                  <a:cubicBezTo>
                    <a:pt x="22933" y="29998"/>
                    <a:pt x="30004" y="32017"/>
                    <a:pt x="37138" y="32017"/>
                  </a:cubicBezTo>
                  <a:cubicBezTo>
                    <a:pt x="49819" y="32017"/>
                    <a:pt x="62702" y="25632"/>
                    <a:pt x="71460" y="170"/>
                  </a:cubicBezTo>
                  <a:lnTo>
                    <a:pt x="709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16600" y="478050"/>
              <a:ext cx="1781475" cy="810625"/>
            </a:xfrm>
            <a:custGeom>
              <a:avLst/>
              <a:gdLst/>
              <a:ahLst/>
              <a:cxnLst/>
              <a:rect l="l" t="t" r="r" b="b"/>
              <a:pathLst>
                <a:path w="71259" h="32425" extrusionOk="0">
                  <a:moveTo>
                    <a:pt x="70765" y="0"/>
                  </a:moveTo>
                  <a:cubicBezTo>
                    <a:pt x="64946" y="17530"/>
                    <a:pt x="56669" y="27598"/>
                    <a:pt x="45449" y="30783"/>
                  </a:cubicBezTo>
                  <a:cubicBezTo>
                    <a:pt x="42595" y="31593"/>
                    <a:pt x="39705" y="31923"/>
                    <a:pt x="36822" y="31923"/>
                  </a:cubicBezTo>
                  <a:cubicBezTo>
                    <a:pt x="29956" y="31923"/>
                    <a:pt x="23123" y="30053"/>
                    <a:pt x="16877" y="28342"/>
                  </a:cubicBezTo>
                  <a:cubicBezTo>
                    <a:pt x="11902" y="26979"/>
                    <a:pt x="7416" y="25751"/>
                    <a:pt x="3770" y="25751"/>
                  </a:cubicBezTo>
                  <a:cubicBezTo>
                    <a:pt x="2386" y="25751"/>
                    <a:pt x="1123" y="25928"/>
                    <a:pt x="1" y="26341"/>
                  </a:cubicBezTo>
                  <a:lnTo>
                    <a:pt x="179" y="26828"/>
                  </a:lnTo>
                  <a:cubicBezTo>
                    <a:pt x="1242" y="26436"/>
                    <a:pt x="2448" y="26268"/>
                    <a:pt x="3775" y="26268"/>
                  </a:cubicBezTo>
                  <a:cubicBezTo>
                    <a:pt x="7346" y="26268"/>
                    <a:pt x="11799" y="27487"/>
                    <a:pt x="16740" y="28840"/>
                  </a:cubicBezTo>
                  <a:cubicBezTo>
                    <a:pt x="22884" y="30523"/>
                    <a:pt x="29830" y="32424"/>
                    <a:pt x="36827" y="32424"/>
                  </a:cubicBezTo>
                  <a:cubicBezTo>
                    <a:pt x="49661" y="32424"/>
                    <a:pt x="62675" y="26026"/>
                    <a:pt x="71258" y="164"/>
                  </a:cubicBezTo>
                  <a:lnTo>
                    <a:pt x="707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512500" y="445250"/>
              <a:ext cx="1776200" cy="820900"/>
            </a:xfrm>
            <a:custGeom>
              <a:avLst/>
              <a:gdLst/>
              <a:ahLst/>
              <a:cxnLst/>
              <a:rect l="l" t="t" r="r" b="b"/>
              <a:pathLst>
                <a:path w="71048" h="32836" extrusionOk="0">
                  <a:moveTo>
                    <a:pt x="70555" y="1"/>
                  </a:moveTo>
                  <a:cubicBezTo>
                    <a:pt x="64926" y="17612"/>
                    <a:pt x="56745" y="27784"/>
                    <a:pt x="45551" y="31097"/>
                  </a:cubicBezTo>
                  <a:cubicBezTo>
                    <a:pt x="42569" y="31979"/>
                    <a:pt x="39541" y="32333"/>
                    <a:pt x="36517" y="32333"/>
                  </a:cubicBezTo>
                  <a:cubicBezTo>
                    <a:pt x="29783" y="32333"/>
                    <a:pt x="23069" y="30574"/>
                    <a:pt x="16921" y="28963"/>
                  </a:cubicBezTo>
                  <a:cubicBezTo>
                    <a:pt x="12006" y="27675"/>
                    <a:pt x="7568" y="26512"/>
                    <a:pt x="3951" y="26512"/>
                  </a:cubicBezTo>
                  <a:cubicBezTo>
                    <a:pt x="2494" y="26512"/>
                    <a:pt x="1169" y="26701"/>
                    <a:pt x="1" y="27146"/>
                  </a:cubicBezTo>
                  <a:lnTo>
                    <a:pt x="185" y="27633"/>
                  </a:lnTo>
                  <a:cubicBezTo>
                    <a:pt x="1292" y="27211"/>
                    <a:pt x="2556" y="27032"/>
                    <a:pt x="3953" y="27032"/>
                  </a:cubicBezTo>
                  <a:cubicBezTo>
                    <a:pt x="7499" y="27032"/>
                    <a:pt x="11904" y="28186"/>
                    <a:pt x="16788" y="29466"/>
                  </a:cubicBezTo>
                  <a:cubicBezTo>
                    <a:pt x="22831" y="31050"/>
                    <a:pt x="29644" y="32836"/>
                    <a:pt x="36504" y="32836"/>
                  </a:cubicBezTo>
                  <a:cubicBezTo>
                    <a:pt x="49494" y="32836"/>
                    <a:pt x="62649" y="26434"/>
                    <a:pt x="71048" y="158"/>
                  </a:cubicBezTo>
                  <a:lnTo>
                    <a:pt x="705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1242450" y="1216463"/>
            <a:ext cx="66591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1242487" y="3451238"/>
            <a:ext cx="6659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/>
          <p:nvPr/>
        </p:nvSpPr>
        <p:spPr>
          <a:xfrm>
            <a:off x="-456673" y="-460279"/>
            <a:ext cx="2492195" cy="84163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 rot="10800000">
            <a:off x="7766052" y="4755971"/>
            <a:ext cx="2492195" cy="84163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8"/>
          <p:cNvSpPr txBox="1">
            <a:spLocks noGrp="1"/>
          </p:cNvSpPr>
          <p:nvPr>
            <p:ph type="body" idx="1"/>
          </p:nvPr>
        </p:nvSpPr>
        <p:spPr>
          <a:xfrm>
            <a:off x="713250" y="1943375"/>
            <a:ext cx="7717500" cy="18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8597149" y="181897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9"/>
          <p:cNvSpPr txBox="1">
            <a:spLocks noGrp="1"/>
          </p:cNvSpPr>
          <p:nvPr>
            <p:ph type="subTitle" idx="1"/>
          </p:nvPr>
        </p:nvSpPr>
        <p:spPr>
          <a:xfrm>
            <a:off x="1557100" y="2093575"/>
            <a:ext cx="29319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9"/>
          <p:cNvSpPr txBox="1">
            <a:spLocks noGrp="1"/>
          </p:cNvSpPr>
          <p:nvPr>
            <p:ph type="subTitle" idx="2"/>
          </p:nvPr>
        </p:nvSpPr>
        <p:spPr>
          <a:xfrm>
            <a:off x="5492100" y="2093575"/>
            <a:ext cx="29319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9"/>
          <p:cNvSpPr txBox="1">
            <a:spLocks noGrp="1"/>
          </p:cNvSpPr>
          <p:nvPr>
            <p:ph type="subTitle" idx="3"/>
          </p:nvPr>
        </p:nvSpPr>
        <p:spPr>
          <a:xfrm>
            <a:off x="3524599" y="3568825"/>
            <a:ext cx="29319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9"/>
          <p:cNvSpPr txBox="1">
            <a:spLocks noGrp="1"/>
          </p:cNvSpPr>
          <p:nvPr>
            <p:ph type="subTitle" idx="4"/>
          </p:nvPr>
        </p:nvSpPr>
        <p:spPr>
          <a:xfrm>
            <a:off x="1557100" y="1642075"/>
            <a:ext cx="293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7" name="Google Shape;457;p19"/>
          <p:cNvSpPr txBox="1">
            <a:spLocks noGrp="1"/>
          </p:cNvSpPr>
          <p:nvPr>
            <p:ph type="subTitle" idx="5"/>
          </p:nvPr>
        </p:nvSpPr>
        <p:spPr>
          <a:xfrm>
            <a:off x="5492106" y="1642075"/>
            <a:ext cx="293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8" name="Google Shape;458;p19"/>
          <p:cNvSpPr txBox="1">
            <a:spLocks noGrp="1"/>
          </p:cNvSpPr>
          <p:nvPr>
            <p:ph type="subTitle" idx="6"/>
          </p:nvPr>
        </p:nvSpPr>
        <p:spPr>
          <a:xfrm>
            <a:off x="3524603" y="3117786"/>
            <a:ext cx="293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59" name="Google Shape;459;p19"/>
          <p:cNvGrpSpPr/>
          <p:nvPr/>
        </p:nvGrpSpPr>
        <p:grpSpPr>
          <a:xfrm rot="5400000">
            <a:off x="7950664" y="3625735"/>
            <a:ext cx="1982151" cy="1257330"/>
            <a:chOff x="974250" y="2843975"/>
            <a:chExt cx="2430000" cy="1541413"/>
          </a:xfrm>
        </p:grpSpPr>
        <p:sp>
          <p:nvSpPr>
            <p:cNvPr id="460" name="Google Shape;460;p19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1" name="Google Shape;461;p19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9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9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9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9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9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9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9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19"/>
          <p:cNvGrpSpPr/>
          <p:nvPr/>
        </p:nvGrpSpPr>
        <p:grpSpPr>
          <a:xfrm rot="-5400000">
            <a:off x="-93979" y="439950"/>
            <a:ext cx="899112" cy="370500"/>
            <a:chOff x="3882921" y="420600"/>
            <a:chExt cx="899112" cy="370500"/>
          </a:xfrm>
        </p:grpSpPr>
        <p:sp>
          <p:nvSpPr>
            <p:cNvPr id="470" name="Google Shape;470;p19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6" name="Google Shape;476;p19"/>
          <p:cNvSpPr/>
          <p:nvPr/>
        </p:nvSpPr>
        <p:spPr>
          <a:xfrm rot="2700000">
            <a:off x="7556711" y="-386461"/>
            <a:ext cx="2492256" cy="841652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9"/>
          <p:cNvSpPr/>
          <p:nvPr/>
        </p:nvSpPr>
        <p:spPr>
          <a:xfrm rot="-7200090">
            <a:off x="-1354057" y="3860586"/>
            <a:ext cx="2492270" cy="84165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9"/>
          <p:cNvSpPr/>
          <p:nvPr/>
        </p:nvSpPr>
        <p:spPr>
          <a:xfrm rot="-7200090">
            <a:off x="-949207" y="4643736"/>
            <a:ext cx="2492270" cy="84165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/>
          <p:nvPr/>
        </p:nvSpPr>
        <p:spPr>
          <a:xfrm rot="-7200090">
            <a:off x="-1407157" y="3939636"/>
            <a:ext cx="2492270" cy="84165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0"/>
          <p:cNvSpPr txBox="1">
            <a:spLocks noGrp="1"/>
          </p:cNvSpPr>
          <p:nvPr>
            <p:ph type="title"/>
          </p:nvPr>
        </p:nvSpPr>
        <p:spPr>
          <a:xfrm>
            <a:off x="720000" y="546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0"/>
          <p:cNvSpPr txBox="1">
            <a:spLocks noGrp="1"/>
          </p:cNvSpPr>
          <p:nvPr>
            <p:ph type="subTitle" idx="1"/>
          </p:nvPr>
        </p:nvSpPr>
        <p:spPr>
          <a:xfrm>
            <a:off x="176097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0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0"/>
          <p:cNvSpPr txBox="1">
            <a:spLocks noGrp="1"/>
          </p:cNvSpPr>
          <p:nvPr>
            <p:ph type="subTitle" idx="3"/>
          </p:nvPr>
        </p:nvSpPr>
        <p:spPr>
          <a:xfrm>
            <a:off x="1760974" y="33332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0"/>
          <p:cNvSpPr txBox="1">
            <a:spLocks noGrp="1"/>
          </p:cNvSpPr>
          <p:nvPr>
            <p:ph type="subTitle" idx="4"/>
          </p:nvPr>
        </p:nvSpPr>
        <p:spPr>
          <a:xfrm>
            <a:off x="5613001" y="33332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0"/>
          <p:cNvSpPr txBox="1">
            <a:spLocks noGrp="1"/>
          </p:cNvSpPr>
          <p:nvPr>
            <p:ph type="subTitle" idx="5"/>
          </p:nvPr>
        </p:nvSpPr>
        <p:spPr>
          <a:xfrm>
            <a:off x="1760974" y="15317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7" name="Google Shape;487;p20"/>
          <p:cNvSpPr txBox="1">
            <a:spLocks noGrp="1"/>
          </p:cNvSpPr>
          <p:nvPr>
            <p:ph type="subTitle" idx="6"/>
          </p:nvPr>
        </p:nvSpPr>
        <p:spPr>
          <a:xfrm>
            <a:off x="1760974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subTitle" idx="7"/>
          </p:nvPr>
        </p:nvSpPr>
        <p:spPr>
          <a:xfrm>
            <a:off x="5612974" y="15317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9" name="Google Shape;489;p20"/>
          <p:cNvSpPr txBox="1">
            <a:spLocks noGrp="1"/>
          </p:cNvSpPr>
          <p:nvPr>
            <p:ph type="subTitle" idx="8"/>
          </p:nvPr>
        </p:nvSpPr>
        <p:spPr>
          <a:xfrm>
            <a:off x="5612974" y="30400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90" name="Google Shape;490;p20"/>
          <p:cNvGrpSpPr/>
          <p:nvPr/>
        </p:nvGrpSpPr>
        <p:grpSpPr>
          <a:xfrm>
            <a:off x="5334364" y="-710615"/>
            <a:ext cx="1982151" cy="1257330"/>
            <a:chOff x="974250" y="2843975"/>
            <a:chExt cx="2430000" cy="1541413"/>
          </a:xfrm>
        </p:grpSpPr>
        <p:sp>
          <p:nvSpPr>
            <p:cNvPr id="491" name="Google Shape;491;p20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2" name="Google Shape;492;p20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0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20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20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20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0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0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20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00" name="Google Shape;500;p20"/>
          <p:cNvGrpSpPr/>
          <p:nvPr/>
        </p:nvGrpSpPr>
        <p:grpSpPr>
          <a:xfrm>
            <a:off x="7316555" y="-710615"/>
            <a:ext cx="1982151" cy="1257330"/>
            <a:chOff x="974250" y="2843975"/>
            <a:chExt cx="2430000" cy="1541413"/>
          </a:xfrm>
        </p:grpSpPr>
        <p:sp>
          <p:nvSpPr>
            <p:cNvPr id="501" name="Google Shape;501;p20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2" name="Google Shape;502;p20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0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0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0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0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0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0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0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0" name="Google Shape;510;p20"/>
          <p:cNvGrpSpPr/>
          <p:nvPr/>
        </p:nvGrpSpPr>
        <p:grpSpPr>
          <a:xfrm rot="-9852781">
            <a:off x="-401117" y="4755088"/>
            <a:ext cx="2490872" cy="950694"/>
            <a:chOff x="2967525" y="2130951"/>
            <a:chExt cx="1877725" cy="716674"/>
          </a:xfrm>
        </p:grpSpPr>
        <p:sp>
          <p:nvSpPr>
            <p:cNvPr id="511" name="Google Shape;511;p20"/>
            <p:cNvSpPr/>
            <p:nvPr/>
          </p:nvSpPr>
          <p:spPr>
            <a:xfrm>
              <a:off x="2971625" y="2204650"/>
              <a:ext cx="1873625" cy="642975"/>
            </a:xfrm>
            <a:custGeom>
              <a:avLst/>
              <a:gdLst/>
              <a:ahLst/>
              <a:cxnLst/>
              <a:rect l="l" t="t" r="r" b="b"/>
              <a:pathLst>
                <a:path w="74945" h="25719" extrusionOk="0">
                  <a:moveTo>
                    <a:pt x="74494" y="1"/>
                  </a:moveTo>
                  <a:cubicBezTo>
                    <a:pt x="65329" y="16014"/>
                    <a:pt x="55230" y="24231"/>
                    <a:pt x="43617" y="25129"/>
                  </a:cubicBezTo>
                  <a:cubicBezTo>
                    <a:pt x="42883" y="25185"/>
                    <a:pt x="42153" y="25213"/>
                    <a:pt x="41427" y="25213"/>
                  </a:cubicBezTo>
                  <a:cubicBezTo>
                    <a:pt x="32268" y="25213"/>
                    <a:pt x="23728" y="20909"/>
                    <a:pt x="16126" y="17080"/>
                  </a:cubicBezTo>
                  <a:cubicBezTo>
                    <a:pt x="10422" y="14205"/>
                    <a:pt x="5416" y="11682"/>
                    <a:pt x="1344" y="11682"/>
                  </a:cubicBezTo>
                  <a:cubicBezTo>
                    <a:pt x="884" y="11682"/>
                    <a:pt x="436" y="11714"/>
                    <a:pt x="0" y="11781"/>
                  </a:cubicBezTo>
                  <a:lnTo>
                    <a:pt x="80" y="12295"/>
                  </a:lnTo>
                  <a:cubicBezTo>
                    <a:pt x="489" y="12232"/>
                    <a:pt x="909" y="12202"/>
                    <a:pt x="1343" y="12202"/>
                  </a:cubicBezTo>
                  <a:cubicBezTo>
                    <a:pt x="5288" y="12202"/>
                    <a:pt x="10245" y="14696"/>
                    <a:pt x="15895" y="17545"/>
                  </a:cubicBezTo>
                  <a:cubicBezTo>
                    <a:pt x="23365" y="21309"/>
                    <a:pt x="32115" y="25718"/>
                    <a:pt x="41439" y="25718"/>
                  </a:cubicBezTo>
                  <a:cubicBezTo>
                    <a:pt x="52210" y="25718"/>
                    <a:pt x="63745" y="19832"/>
                    <a:pt x="74945" y="259"/>
                  </a:cubicBezTo>
                  <a:lnTo>
                    <a:pt x="7449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2967525" y="2171925"/>
              <a:ext cx="1868525" cy="651400"/>
            </a:xfrm>
            <a:custGeom>
              <a:avLst/>
              <a:gdLst/>
              <a:ahLst/>
              <a:cxnLst/>
              <a:rect l="l" t="t" r="r" b="b"/>
              <a:pathLst>
                <a:path w="74741" h="26056" extrusionOk="0">
                  <a:moveTo>
                    <a:pt x="74288" y="0"/>
                  </a:moveTo>
                  <a:cubicBezTo>
                    <a:pt x="65309" y="16098"/>
                    <a:pt x="55310" y="24419"/>
                    <a:pt x="43720" y="25442"/>
                  </a:cubicBezTo>
                  <a:cubicBezTo>
                    <a:pt x="42875" y="25517"/>
                    <a:pt x="42035" y="25552"/>
                    <a:pt x="41199" y="25552"/>
                  </a:cubicBezTo>
                  <a:cubicBezTo>
                    <a:pt x="32181" y="25552"/>
                    <a:pt x="23712" y="21402"/>
                    <a:pt x="16172" y="17706"/>
                  </a:cubicBezTo>
                  <a:cubicBezTo>
                    <a:pt x="10489" y="14923"/>
                    <a:pt x="5496" y="12477"/>
                    <a:pt x="1446" y="12477"/>
                  </a:cubicBezTo>
                  <a:cubicBezTo>
                    <a:pt x="950" y="12477"/>
                    <a:pt x="468" y="12514"/>
                    <a:pt x="1" y="12591"/>
                  </a:cubicBezTo>
                  <a:lnTo>
                    <a:pt x="85" y="13103"/>
                  </a:lnTo>
                  <a:cubicBezTo>
                    <a:pt x="526" y="13029"/>
                    <a:pt x="983" y="12994"/>
                    <a:pt x="1455" y="12994"/>
                  </a:cubicBezTo>
                  <a:cubicBezTo>
                    <a:pt x="5382" y="12994"/>
                    <a:pt x="10320" y="15416"/>
                    <a:pt x="15943" y="18172"/>
                  </a:cubicBezTo>
                  <a:cubicBezTo>
                    <a:pt x="23357" y="21805"/>
                    <a:pt x="32025" y="26055"/>
                    <a:pt x="41213" y="26055"/>
                  </a:cubicBezTo>
                  <a:cubicBezTo>
                    <a:pt x="41216" y="26055"/>
                    <a:pt x="41218" y="26055"/>
                    <a:pt x="41220" y="26055"/>
                  </a:cubicBezTo>
                  <a:cubicBezTo>
                    <a:pt x="52074" y="26053"/>
                    <a:pt x="63653" y="20126"/>
                    <a:pt x="74740" y="254"/>
                  </a:cubicBezTo>
                  <a:lnTo>
                    <a:pt x="7428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970088" y="2130951"/>
              <a:ext cx="1863400" cy="660050"/>
            </a:xfrm>
            <a:custGeom>
              <a:avLst/>
              <a:gdLst/>
              <a:ahLst/>
              <a:cxnLst/>
              <a:rect l="l" t="t" r="r" b="b"/>
              <a:pathLst>
                <a:path w="74536" h="26402" extrusionOk="0">
                  <a:moveTo>
                    <a:pt x="74080" y="1"/>
                  </a:moveTo>
                  <a:cubicBezTo>
                    <a:pt x="65288" y="16182"/>
                    <a:pt x="55388" y="24607"/>
                    <a:pt x="43821" y="25757"/>
                  </a:cubicBezTo>
                  <a:cubicBezTo>
                    <a:pt x="42868" y="25852"/>
                    <a:pt x="41921" y="25897"/>
                    <a:pt x="40980" y="25897"/>
                  </a:cubicBezTo>
                  <a:cubicBezTo>
                    <a:pt x="32083" y="25897"/>
                    <a:pt x="23698" y="21900"/>
                    <a:pt x="16211" y="18334"/>
                  </a:cubicBezTo>
                  <a:cubicBezTo>
                    <a:pt x="10559" y="15640"/>
                    <a:pt x="5586" y="13268"/>
                    <a:pt x="1561" y="13268"/>
                  </a:cubicBezTo>
                  <a:cubicBezTo>
                    <a:pt x="1024" y="13268"/>
                    <a:pt x="504" y="13310"/>
                    <a:pt x="1" y="13400"/>
                  </a:cubicBezTo>
                  <a:lnTo>
                    <a:pt x="89" y="13911"/>
                  </a:lnTo>
                  <a:cubicBezTo>
                    <a:pt x="562" y="13827"/>
                    <a:pt x="1053" y="13788"/>
                    <a:pt x="1562" y="13788"/>
                  </a:cubicBezTo>
                  <a:cubicBezTo>
                    <a:pt x="5469" y="13788"/>
                    <a:pt x="10390" y="16132"/>
                    <a:pt x="15990" y="18801"/>
                  </a:cubicBezTo>
                  <a:cubicBezTo>
                    <a:pt x="23347" y="22308"/>
                    <a:pt x="31940" y="26402"/>
                    <a:pt x="41001" y="26402"/>
                  </a:cubicBezTo>
                  <a:cubicBezTo>
                    <a:pt x="51943" y="26402"/>
                    <a:pt x="63570" y="20434"/>
                    <a:pt x="74536" y="251"/>
                  </a:cubicBezTo>
                  <a:lnTo>
                    <a:pt x="7408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0"/>
          <p:cNvSpPr/>
          <p:nvPr/>
        </p:nvSpPr>
        <p:spPr>
          <a:xfrm>
            <a:off x="7244802" y="-450429"/>
            <a:ext cx="2492195" cy="84163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8704375" y="4779622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8704375" y="4553972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 rot="5400000">
            <a:off x="202002" y="224001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 rot="5400000">
            <a:off x="398453" y="224001"/>
            <a:ext cx="125100" cy="12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 rot="5400000">
            <a:off x="594904" y="224001"/>
            <a:ext cx="125100" cy="12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4"/>
          <p:cNvSpPr/>
          <p:nvPr/>
        </p:nvSpPr>
        <p:spPr>
          <a:xfrm rot="5400000">
            <a:off x="246798" y="239776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4"/>
          <p:cNvSpPr/>
          <p:nvPr/>
        </p:nvSpPr>
        <p:spPr>
          <a:xfrm rot="5400000">
            <a:off x="490367" y="239776"/>
            <a:ext cx="125100" cy="12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8594612" y="180772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4"/>
          <p:cNvSpPr/>
          <p:nvPr/>
        </p:nvSpPr>
        <p:spPr>
          <a:xfrm>
            <a:off x="8238337" y="180772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4"/>
          <p:cNvSpPr/>
          <p:nvPr/>
        </p:nvSpPr>
        <p:spPr>
          <a:xfrm>
            <a:off x="8594612" y="433297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24"/>
          <p:cNvGrpSpPr/>
          <p:nvPr/>
        </p:nvGrpSpPr>
        <p:grpSpPr>
          <a:xfrm rot="-9090405">
            <a:off x="-402056" y="4255625"/>
            <a:ext cx="2498010" cy="1148260"/>
            <a:chOff x="2741900" y="1472800"/>
            <a:chExt cx="1883200" cy="865650"/>
          </a:xfrm>
        </p:grpSpPr>
        <p:sp>
          <p:nvSpPr>
            <p:cNvPr id="648" name="Google Shape;648;p24"/>
            <p:cNvSpPr/>
            <p:nvPr/>
          </p:nvSpPr>
          <p:spPr>
            <a:xfrm>
              <a:off x="2766725" y="1669825"/>
              <a:ext cx="1858375" cy="668625"/>
            </a:xfrm>
            <a:custGeom>
              <a:avLst/>
              <a:gdLst/>
              <a:ahLst/>
              <a:cxnLst/>
              <a:rect l="l" t="t" r="r" b="b"/>
              <a:pathLst>
                <a:path w="74335" h="26745" extrusionOk="0">
                  <a:moveTo>
                    <a:pt x="73874" y="1"/>
                  </a:moveTo>
                  <a:cubicBezTo>
                    <a:pt x="65265" y="16264"/>
                    <a:pt x="55471" y="24791"/>
                    <a:pt x="43924" y="26070"/>
                  </a:cubicBezTo>
                  <a:cubicBezTo>
                    <a:pt x="42864" y="26187"/>
                    <a:pt x="41810" y="26242"/>
                    <a:pt x="40762" y="26242"/>
                  </a:cubicBezTo>
                  <a:cubicBezTo>
                    <a:pt x="31995" y="26242"/>
                    <a:pt x="23682" y="22392"/>
                    <a:pt x="16255" y="18954"/>
                  </a:cubicBezTo>
                  <a:cubicBezTo>
                    <a:pt x="10630" y="16350"/>
                    <a:pt x="5676" y="14056"/>
                    <a:pt x="1672" y="14056"/>
                  </a:cubicBezTo>
                  <a:cubicBezTo>
                    <a:pt x="1095" y="14056"/>
                    <a:pt x="537" y="14104"/>
                    <a:pt x="0" y="14205"/>
                  </a:cubicBezTo>
                  <a:lnTo>
                    <a:pt x="98" y="14715"/>
                  </a:lnTo>
                  <a:cubicBezTo>
                    <a:pt x="603" y="14619"/>
                    <a:pt x="1129" y="14575"/>
                    <a:pt x="1675" y="14575"/>
                  </a:cubicBezTo>
                  <a:cubicBezTo>
                    <a:pt x="5559" y="14575"/>
                    <a:pt x="10467" y="16847"/>
                    <a:pt x="16038" y="19425"/>
                  </a:cubicBezTo>
                  <a:cubicBezTo>
                    <a:pt x="23340" y="22806"/>
                    <a:pt x="31845" y="26745"/>
                    <a:pt x="40780" y="26745"/>
                  </a:cubicBezTo>
                  <a:cubicBezTo>
                    <a:pt x="51811" y="26745"/>
                    <a:pt x="63489" y="20734"/>
                    <a:pt x="74335" y="244"/>
                  </a:cubicBezTo>
                  <a:lnTo>
                    <a:pt x="7387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762625" y="1636925"/>
              <a:ext cx="1853225" cy="677500"/>
            </a:xfrm>
            <a:custGeom>
              <a:avLst/>
              <a:gdLst/>
              <a:ahLst/>
              <a:cxnLst/>
              <a:rect l="l" t="t" r="r" b="b"/>
              <a:pathLst>
                <a:path w="74129" h="27100" extrusionOk="0">
                  <a:moveTo>
                    <a:pt x="73668" y="1"/>
                  </a:moveTo>
                  <a:cubicBezTo>
                    <a:pt x="65245" y="16348"/>
                    <a:pt x="55551" y="24980"/>
                    <a:pt x="44027" y="26383"/>
                  </a:cubicBezTo>
                  <a:cubicBezTo>
                    <a:pt x="42856" y="26526"/>
                    <a:pt x="41692" y="26592"/>
                    <a:pt x="40535" y="26592"/>
                  </a:cubicBezTo>
                  <a:cubicBezTo>
                    <a:pt x="31894" y="26592"/>
                    <a:pt x="23663" y="22891"/>
                    <a:pt x="16296" y="19581"/>
                  </a:cubicBezTo>
                  <a:cubicBezTo>
                    <a:pt x="10703" y="17067"/>
                    <a:pt x="5773" y="14847"/>
                    <a:pt x="1791" y="14847"/>
                  </a:cubicBezTo>
                  <a:cubicBezTo>
                    <a:pt x="1171" y="14847"/>
                    <a:pt x="574" y="14901"/>
                    <a:pt x="1" y="15016"/>
                  </a:cubicBezTo>
                  <a:lnTo>
                    <a:pt x="103" y="15523"/>
                  </a:lnTo>
                  <a:cubicBezTo>
                    <a:pt x="639" y="15416"/>
                    <a:pt x="1200" y="15366"/>
                    <a:pt x="1784" y="15366"/>
                  </a:cubicBezTo>
                  <a:cubicBezTo>
                    <a:pt x="5649" y="15366"/>
                    <a:pt x="10541" y="17562"/>
                    <a:pt x="16086" y="20055"/>
                  </a:cubicBezTo>
                  <a:cubicBezTo>
                    <a:pt x="23324" y="23312"/>
                    <a:pt x="31747" y="27099"/>
                    <a:pt x="40551" y="27099"/>
                  </a:cubicBezTo>
                  <a:cubicBezTo>
                    <a:pt x="51676" y="27097"/>
                    <a:pt x="63410" y="21052"/>
                    <a:pt x="74128" y="238"/>
                  </a:cubicBezTo>
                  <a:lnTo>
                    <a:pt x="7366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758475" y="1604050"/>
              <a:ext cx="1848075" cy="686325"/>
            </a:xfrm>
            <a:custGeom>
              <a:avLst/>
              <a:gdLst/>
              <a:ahLst/>
              <a:cxnLst/>
              <a:rect l="l" t="t" r="r" b="b"/>
              <a:pathLst>
                <a:path w="73923" h="27453" extrusionOk="0">
                  <a:moveTo>
                    <a:pt x="73458" y="0"/>
                  </a:moveTo>
                  <a:cubicBezTo>
                    <a:pt x="65223" y="16431"/>
                    <a:pt x="55627" y="25165"/>
                    <a:pt x="44127" y="26698"/>
                  </a:cubicBezTo>
                  <a:cubicBezTo>
                    <a:pt x="42844" y="26869"/>
                    <a:pt x="41567" y="26948"/>
                    <a:pt x="40299" y="26948"/>
                  </a:cubicBezTo>
                  <a:cubicBezTo>
                    <a:pt x="31785" y="26948"/>
                    <a:pt x="23638" y="23392"/>
                    <a:pt x="16338" y="20208"/>
                  </a:cubicBezTo>
                  <a:cubicBezTo>
                    <a:pt x="10772" y="17778"/>
                    <a:pt x="5858" y="15636"/>
                    <a:pt x="1900" y="15636"/>
                  </a:cubicBezTo>
                  <a:cubicBezTo>
                    <a:pt x="1240" y="15636"/>
                    <a:pt x="606" y="15696"/>
                    <a:pt x="1" y="15824"/>
                  </a:cubicBezTo>
                  <a:lnTo>
                    <a:pt x="109" y="16333"/>
                  </a:lnTo>
                  <a:cubicBezTo>
                    <a:pt x="681" y="16212"/>
                    <a:pt x="1281" y="16156"/>
                    <a:pt x="1908" y="16156"/>
                  </a:cubicBezTo>
                  <a:cubicBezTo>
                    <a:pt x="5754" y="16156"/>
                    <a:pt x="10618" y="18276"/>
                    <a:pt x="16131" y="20683"/>
                  </a:cubicBezTo>
                  <a:cubicBezTo>
                    <a:pt x="23310" y="23815"/>
                    <a:pt x="31647" y="27453"/>
                    <a:pt x="40322" y="27453"/>
                  </a:cubicBezTo>
                  <a:cubicBezTo>
                    <a:pt x="51544" y="27453"/>
                    <a:pt x="63332" y="21368"/>
                    <a:pt x="73922" y="234"/>
                  </a:cubicBezTo>
                  <a:lnTo>
                    <a:pt x="7345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754350" y="1571275"/>
              <a:ext cx="1842875" cy="695275"/>
            </a:xfrm>
            <a:custGeom>
              <a:avLst/>
              <a:gdLst/>
              <a:ahLst/>
              <a:cxnLst/>
              <a:rect l="l" t="t" r="r" b="b"/>
              <a:pathLst>
                <a:path w="73715" h="27811" extrusionOk="0">
                  <a:moveTo>
                    <a:pt x="73248" y="0"/>
                  </a:moveTo>
                  <a:cubicBezTo>
                    <a:pt x="65202" y="16517"/>
                    <a:pt x="55709" y="25351"/>
                    <a:pt x="44227" y="27012"/>
                  </a:cubicBezTo>
                  <a:cubicBezTo>
                    <a:pt x="42833" y="27213"/>
                    <a:pt x="41446" y="27306"/>
                    <a:pt x="40067" y="27306"/>
                  </a:cubicBezTo>
                  <a:cubicBezTo>
                    <a:pt x="31680" y="27306"/>
                    <a:pt x="23615" y="23895"/>
                    <a:pt x="16378" y="20834"/>
                  </a:cubicBezTo>
                  <a:cubicBezTo>
                    <a:pt x="10847" y="18493"/>
                    <a:pt x="5957" y="16424"/>
                    <a:pt x="2022" y="16424"/>
                  </a:cubicBezTo>
                  <a:cubicBezTo>
                    <a:pt x="1317" y="16424"/>
                    <a:pt x="642" y="16490"/>
                    <a:pt x="0" y="16633"/>
                  </a:cubicBezTo>
                  <a:lnTo>
                    <a:pt x="113" y="17141"/>
                  </a:lnTo>
                  <a:cubicBezTo>
                    <a:pt x="718" y="17005"/>
                    <a:pt x="1357" y="16942"/>
                    <a:pt x="2028" y="16942"/>
                  </a:cubicBezTo>
                  <a:cubicBezTo>
                    <a:pt x="5852" y="16942"/>
                    <a:pt x="10697" y="18992"/>
                    <a:pt x="16175" y="21310"/>
                  </a:cubicBezTo>
                  <a:cubicBezTo>
                    <a:pt x="23293" y="24322"/>
                    <a:pt x="31534" y="27810"/>
                    <a:pt x="40084" y="27810"/>
                  </a:cubicBezTo>
                  <a:cubicBezTo>
                    <a:pt x="51406" y="27810"/>
                    <a:pt x="63260" y="21687"/>
                    <a:pt x="73715" y="227"/>
                  </a:cubicBezTo>
                  <a:lnTo>
                    <a:pt x="732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2750250" y="1538325"/>
              <a:ext cx="1837825" cy="704425"/>
            </a:xfrm>
            <a:custGeom>
              <a:avLst/>
              <a:gdLst/>
              <a:ahLst/>
              <a:cxnLst/>
              <a:rect l="l" t="t" r="r" b="b"/>
              <a:pathLst>
                <a:path w="73513" h="28177" extrusionOk="0">
                  <a:moveTo>
                    <a:pt x="73042" y="0"/>
                  </a:moveTo>
                  <a:cubicBezTo>
                    <a:pt x="65182" y="16603"/>
                    <a:pt x="55787" y="25542"/>
                    <a:pt x="44329" y="27328"/>
                  </a:cubicBezTo>
                  <a:cubicBezTo>
                    <a:pt x="42821" y="27563"/>
                    <a:pt x="41319" y="27670"/>
                    <a:pt x="39826" y="27670"/>
                  </a:cubicBezTo>
                  <a:cubicBezTo>
                    <a:pt x="31566" y="27670"/>
                    <a:pt x="23588" y="24397"/>
                    <a:pt x="16421" y="21458"/>
                  </a:cubicBezTo>
                  <a:cubicBezTo>
                    <a:pt x="10924" y="19204"/>
                    <a:pt x="6057" y="17210"/>
                    <a:pt x="2144" y="17210"/>
                  </a:cubicBezTo>
                  <a:cubicBezTo>
                    <a:pt x="1394" y="17210"/>
                    <a:pt x="678" y="17283"/>
                    <a:pt x="0" y="17442"/>
                  </a:cubicBezTo>
                  <a:lnTo>
                    <a:pt x="117" y="17949"/>
                  </a:lnTo>
                  <a:cubicBezTo>
                    <a:pt x="756" y="17799"/>
                    <a:pt x="1433" y="17730"/>
                    <a:pt x="2146" y="17730"/>
                  </a:cubicBezTo>
                  <a:cubicBezTo>
                    <a:pt x="5952" y="17730"/>
                    <a:pt x="10774" y="19708"/>
                    <a:pt x="16223" y="21941"/>
                  </a:cubicBezTo>
                  <a:cubicBezTo>
                    <a:pt x="23271" y="24834"/>
                    <a:pt x="31424" y="28177"/>
                    <a:pt x="39845" y="28177"/>
                  </a:cubicBezTo>
                  <a:cubicBezTo>
                    <a:pt x="51271" y="28177"/>
                    <a:pt x="63191" y="22021"/>
                    <a:pt x="73512" y="223"/>
                  </a:cubicBezTo>
                  <a:lnTo>
                    <a:pt x="7304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746100" y="1505600"/>
              <a:ext cx="1832675" cy="713425"/>
            </a:xfrm>
            <a:custGeom>
              <a:avLst/>
              <a:gdLst/>
              <a:ahLst/>
              <a:cxnLst/>
              <a:rect l="l" t="t" r="r" b="b"/>
              <a:pathLst>
                <a:path w="73307" h="28537" extrusionOk="0">
                  <a:moveTo>
                    <a:pt x="72836" y="0"/>
                  </a:moveTo>
                  <a:cubicBezTo>
                    <a:pt x="65159" y="16689"/>
                    <a:pt x="55869" y="25728"/>
                    <a:pt x="44432" y="27641"/>
                  </a:cubicBezTo>
                  <a:cubicBezTo>
                    <a:pt x="42808" y="27913"/>
                    <a:pt x="41188" y="28035"/>
                    <a:pt x="39579" y="28035"/>
                  </a:cubicBezTo>
                  <a:cubicBezTo>
                    <a:pt x="31445" y="28035"/>
                    <a:pt x="23559" y="24902"/>
                    <a:pt x="16462" y="22084"/>
                  </a:cubicBezTo>
                  <a:cubicBezTo>
                    <a:pt x="11005" y="19916"/>
                    <a:pt x="6163" y="17992"/>
                    <a:pt x="2273" y="17992"/>
                  </a:cubicBezTo>
                  <a:cubicBezTo>
                    <a:pt x="1474" y="17992"/>
                    <a:pt x="716" y="18073"/>
                    <a:pt x="1" y="18250"/>
                  </a:cubicBezTo>
                  <a:lnTo>
                    <a:pt x="126" y="18755"/>
                  </a:lnTo>
                  <a:cubicBezTo>
                    <a:pt x="800" y="18588"/>
                    <a:pt x="1519" y="18511"/>
                    <a:pt x="2278" y="18511"/>
                  </a:cubicBezTo>
                  <a:cubicBezTo>
                    <a:pt x="6062" y="18511"/>
                    <a:pt x="10860" y="20416"/>
                    <a:pt x="16270" y="22565"/>
                  </a:cubicBezTo>
                  <a:cubicBezTo>
                    <a:pt x="23249" y="25337"/>
                    <a:pt x="31307" y="28537"/>
                    <a:pt x="39602" y="28537"/>
                  </a:cubicBezTo>
                  <a:cubicBezTo>
                    <a:pt x="51134" y="28537"/>
                    <a:pt x="63128" y="22348"/>
                    <a:pt x="73306" y="219"/>
                  </a:cubicBezTo>
                  <a:lnTo>
                    <a:pt x="7283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741900" y="1472800"/>
              <a:ext cx="1827550" cy="722650"/>
            </a:xfrm>
            <a:custGeom>
              <a:avLst/>
              <a:gdLst/>
              <a:ahLst/>
              <a:cxnLst/>
              <a:rect l="l" t="t" r="r" b="b"/>
              <a:pathLst>
                <a:path w="73102" h="28906" extrusionOk="0">
                  <a:moveTo>
                    <a:pt x="72629" y="1"/>
                  </a:moveTo>
                  <a:cubicBezTo>
                    <a:pt x="65139" y="16769"/>
                    <a:pt x="55947" y="25912"/>
                    <a:pt x="44535" y="27954"/>
                  </a:cubicBezTo>
                  <a:cubicBezTo>
                    <a:pt x="42795" y="28265"/>
                    <a:pt x="41060" y="28404"/>
                    <a:pt x="39335" y="28404"/>
                  </a:cubicBezTo>
                  <a:cubicBezTo>
                    <a:pt x="31325" y="28404"/>
                    <a:pt x="23529" y="25409"/>
                    <a:pt x="16505" y="22708"/>
                  </a:cubicBezTo>
                  <a:cubicBezTo>
                    <a:pt x="11088" y="20626"/>
                    <a:pt x="6276" y="18774"/>
                    <a:pt x="2407" y="18774"/>
                  </a:cubicBezTo>
                  <a:cubicBezTo>
                    <a:pt x="1558" y="18774"/>
                    <a:pt x="755" y="18863"/>
                    <a:pt x="1" y="19058"/>
                  </a:cubicBezTo>
                  <a:lnTo>
                    <a:pt x="132" y="19560"/>
                  </a:lnTo>
                  <a:cubicBezTo>
                    <a:pt x="842" y="19376"/>
                    <a:pt x="1603" y="19292"/>
                    <a:pt x="2409" y="19292"/>
                  </a:cubicBezTo>
                  <a:cubicBezTo>
                    <a:pt x="6177" y="19292"/>
                    <a:pt x="10947" y="21125"/>
                    <a:pt x="16321" y="23191"/>
                  </a:cubicBezTo>
                  <a:cubicBezTo>
                    <a:pt x="23230" y="25847"/>
                    <a:pt x="31187" y="28905"/>
                    <a:pt x="39354" y="28905"/>
                  </a:cubicBezTo>
                  <a:cubicBezTo>
                    <a:pt x="51000" y="28905"/>
                    <a:pt x="63067" y="22686"/>
                    <a:pt x="73102" y="213"/>
                  </a:cubicBezTo>
                  <a:lnTo>
                    <a:pt x="726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4"/>
          <p:cNvSpPr/>
          <p:nvPr/>
        </p:nvSpPr>
        <p:spPr>
          <a:xfrm rot="2187366">
            <a:off x="7120586" y="-134537"/>
            <a:ext cx="2492147" cy="841615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534208">
            <a:off x="5829573" y="-429835"/>
            <a:ext cx="2492164" cy="84162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534208">
            <a:off x="5829573" y="-567160"/>
            <a:ext cx="2492164" cy="84162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24"/>
          <p:cNvGrpSpPr/>
          <p:nvPr/>
        </p:nvGrpSpPr>
        <p:grpSpPr>
          <a:xfrm>
            <a:off x="-211710" y="4667535"/>
            <a:ext cx="1982151" cy="1257330"/>
            <a:chOff x="974250" y="2843975"/>
            <a:chExt cx="2430000" cy="1541413"/>
          </a:xfrm>
        </p:grpSpPr>
        <p:sp>
          <p:nvSpPr>
            <p:cNvPr id="659" name="Google Shape;659;p24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0" name="Google Shape;660;p24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24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24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24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24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24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24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24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24"/>
          <p:cNvGrpSpPr/>
          <p:nvPr/>
        </p:nvGrpSpPr>
        <p:grpSpPr>
          <a:xfrm>
            <a:off x="1770440" y="4667535"/>
            <a:ext cx="1982151" cy="1257330"/>
            <a:chOff x="974250" y="2843975"/>
            <a:chExt cx="2430000" cy="1541413"/>
          </a:xfrm>
        </p:grpSpPr>
        <p:sp>
          <p:nvSpPr>
            <p:cNvPr id="669" name="Google Shape;669;p24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0" name="Google Shape;670;p24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4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4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4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24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4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24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24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8" name="Google Shape;678;p24"/>
          <p:cNvGrpSpPr/>
          <p:nvPr/>
        </p:nvGrpSpPr>
        <p:grpSpPr>
          <a:xfrm>
            <a:off x="3752590" y="4667535"/>
            <a:ext cx="1982151" cy="1257330"/>
            <a:chOff x="974250" y="2843975"/>
            <a:chExt cx="2430000" cy="1541413"/>
          </a:xfrm>
        </p:grpSpPr>
        <p:sp>
          <p:nvSpPr>
            <p:cNvPr id="679" name="Google Shape;679;p24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0" name="Google Shape;680;p24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24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24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24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24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24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24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24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8" name="Google Shape;688;p24"/>
          <p:cNvGrpSpPr/>
          <p:nvPr/>
        </p:nvGrpSpPr>
        <p:grpSpPr>
          <a:xfrm>
            <a:off x="5723840" y="4667535"/>
            <a:ext cx="1982151" cy="1257330"/>
            <a:chOff x="974250" y="2843975"/>
            <a:chExt cx="2430000" cy="1541413"/>
          </a:xfrm>
        </p:grpSpPr>
        <p:sp>
          <p:nvSpPr>
            <p:cNvPr id="689" name="Google Shape;689;p24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0" name="Google Shape;690;p24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24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24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4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24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24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24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24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8" name="Google Shape;698;p24"/>
          <p:cNvGrpSpPr/>
          <p:nvPr/>
        </p:nvGrpSpPr>
        <p:grpSpPr>
          <a:xfrm>
            <a:off x="7705990" y="4667535"/>
            <a:ext cx="1982151" cy="1257330"/>
            <a:chOff x="974250" y="2843975"/>
            <a:chExt cx="2430000" cy="1541413"/>
          </a:xfrm>
        </p:grpSpPr>
        <p:sp>
          <p:nvSpPr>
            <p:cNvPr id="699" name="Google Shape;699;p24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0" name="Google Shape;700;p24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24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24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24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24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24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24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24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5"/>
          <p:cNvGrpSpPr/>
          <p:nvPr/>
        </p:nvGrpSpPr>
        <p:grpSpPr>
          <a:xfrm>
            <a:off x="5334364" y="-710615"/>
            <a:ext cx="1982151" cy="1257330"/>
            <a:chOff x="974250" y="2843975"/>
            <a:chExt cx="2430000" cy="1541413"/>
          </a:xfrm>
        </p:grpSpPr>
        <p:sp>
          <p:nvSpPr>
            <p:cNvPr id="710" name="Google Shape;710;p2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1" name="Google Shape;711;p2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2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2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2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2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2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2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2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5"/>
          <p:cNvGrpSpPr/>
          <p:nvPr/>
        </p:nvGrpSpPr>
        <p:grpSpPr>
          <a:xfrm>
            <a:off x="7316555" y="-710615"/>
            <a:ext cx="1982151" cy="1257330"/>
            <a:chOff x="974250" y="2843975"/>
            <a:chExt cx="2430000" cy="1541413"/>
          </a:xfrm>
        </p:grpSpPr>
        <p:sp>
          <p:nvSpPr>
            <p:cNvPr id="720" name="Google Shape;720;p2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1" name="Google Shape;721;p2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2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25"/>
          <p:cNvGrpSpPr/>
          <p:nvPr/>
        </p:nvGrpSpPr>
        <p:grpSpPr>
          <a:xfrm rot="-9852781">
            <a:off x="-401117" y="4755088"/>
            <a:ext cx="2490872" cy="950694"/>
            <a:chOff x="2967525" y="2130951"/>
            <a:chExt cx="1877725" cy="716674"/>
          </a:xfrm>
        </p:grpSpPr>
        <p:sp>
          <p:nvSpPr>
            <p:cNvPr id="730" name="Google Shape;730;p25"/>
            <p:cNvSpPr/>
            <p:nvPr/>
          </p:nvSpPr>
          <p:spPr>
            <a:xfrm>
              <a:off x="2971625" y="2204650"/>
              <a:ext cx="1873625" cy="642975"/>
            </a:xfrm>
            <a:custGeom>
              <a:avLst/>
              <a:gdLst/>
              <a:ahLst/>
              <a:cxnLst/>
              <a:rect l="l" t="t" r="r" b="b"/>
              <a:pathLst>
                <a:path w="74945" h="25719" extrusionOk="0">
                  <a:moveTo>
                    <a:pt x="74494" y="1"/>
                  </a:moveTo>
                  <a:cubicBezTo>
                    <a:pt x="65329" y="16014"/>
                    <a:pt x="55230" y="24231"/>
                    <a:pt x="43617" y="25129"/>
                  </a:cubicBezTo>
                  <a:cubicBezTo>
                    <a:pt x="42883" y="25185"/>
                    <a:pt x="42153" y="25213"/>
                    <a:pt x="41427" y="25213"/>
                  </a:cubicBezTo>
                  <a:cubicBezTo>
                    <a:pt x="32268" y="25213"/>
                    <a:pt x="23728" y="20909"/>
                    <a:pt x="16126" y="17080"/>
                  </a:cubicBezTo>
                  <a:cubicBezTo>
                    <a:pt x="10422" y="14205"/>
                    <a:pt x="5416" y="11682"/>
                    <a:pt x="1344" y="11682"/>
                  </a:cubicBezTo>
                  <a:cubicBezTo>
                    <a:pt x="884" y="11682"/>
                    <a:pt x="436" y="11714"/>
                    <a:pt x="0" y="11781"/>
                  </a:cubicBezTo>
                  <a:lnTo>
                    <a:pt x="80" y="12295"/>
                  </a:lnTo>
                  <a:cubicBezTo>
                    <a:pt x="489" y="12232"/>
                    <a:pt x="909" y="12202"/>
                    <a:pt x="1343" y="12202"/>
                  </a:cubicBezTo>
                  <a:cubicBezTo>
                    <a:pt x="5288" y="12202"/>
                    <a:pt x="10245" y="14696"/>
                    <a:pt x="15895" y="17545"/>
                  </a:cubicBezTo>
                  <a:cubicBezTo>
                    <a:pt x="23365" y="21309"/>
                    <a:pt x="32115" y="25718"/>
                    <a:pt x="41439" y="25718"/>
                  </a:cubicBezTo>
                  <a:cubicBezTo>
                    <a:pt x="52210" y="25718"/>
                    <a:pt x="63745" y="19832"/>
                    <a:pt x="74945" y="259"/>
                  </a:cubicBezTo>
                  <a:lnTo>
                    <a:pt x="7449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2967525" y="2171925"/>
              <a:ext cx="1868525" cy="651400"/>
            </a:xfrm>
            <a:custGeom>
              <a:avLst/>
              <a:gdLst/>
              <a:ahLst/>
              <a:cxnLst/>
              <a:rect l="l" t="t" r="r" b="b"/>
              <a:pathLst>
                <a:path w="74741" h="26056" extrusionOk="0">
                  <a:moveTo>
                    <a:pt x="74288" y="0"/>
                  </a:moveTo>
                  <a:cubicBezTo>
                    <a:pt x="65309" y="16098"/>
                    <a:pt x="55310" y="24419"/>
                    <a:pt x="43720" y="25442"/>
                  </a:cubicBezTo>
                  <a:cubicBezTo>
                    <a:pt x="42875" y="25517"/>
                    <a:pt x="42035" y="25552"/>
                    <a:pt x="41199" y="25552"/>
                  </a:cubicBezTo>
                  <a:cubicBezTo>
                    <a:pt x="32181" y="25552"/>
                    <a:pt x="23712" y="21402"/>
                    <a:pt x="16172" y="17706"/>
                  </a:cubicBezTo>
                  <a:cubicBezTo>
                    <a:pt x="10489" y="14923"/>
                    <a:pt x="5496" y="12477"/>
                    <a:pt x="1446" y="12477"/>
                  </a:cubicBezTo>
                  <a:cubicBezTo>
                    <a:pt x="950" y="12477"/>
                    <a:pt x="468" y="12514"/>
                    <a:pt x="1" y="12591"/>
                  </a:cubicBezTo>
                  <a:lnTo>
                    <a:pt x="85" y="13103"/>
                  </a:lnTo>
                  <a:cubicBezTo>
                    <a:pt x="526" y="13029"/>
                    <a:pt x="983" y="12994"/>
                    <a:pt x="1455" y="12994"/>
                  </a:cubicBezTo>
                  <a:cubicBezTo>
                    <a:pt x="5382" y="12994"/>
                    <a:pt x="10320" y="15416"/>
                    <a:pt x="15943" y="18172"/>
                  </a:cubicBezTo>
                  <a:cubicBezTo>
                    <a:pt x="23357" y="21805"/>
                    <a:pt x="32025" y="26055"/>
                    <a:pt x="41213" y="26055"/>
                  </a:cubicBezTo>
                  <a:cubicBezTo>
                    <a:pt x="41216" y="26055"/>
                    <a:pt x="41218" y="26055"/>
                    <a:pt x="41220" y="26055"/>
                  </a:cubicBezTo>
                  <a:cubicBezTo>
                    <a:pt x="52074" y="26053"/>
                    <a:pt x="63653" y="20126"/>
                    <a:pt x="74740" y="254"/>
                  </a:cubicBezTo>
                  <a:lnTo>
                    <a:pt x="7428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2970088" y="2130951"/>
              <a:ext cx="1863400" cy="660050"/>
            </a:xfrm>
            <a:custGeom>
              <a:avLst/>
              <a:gdLst/>
              <a:ahLst/>
              <a:cxnLst/>
              <a:rect l="l" t="t" r="r" b="b"/>
              <a:pathLst>
                <a:path w="74536" h="26402" extrusionOk="0">
                  <a:moveTo>
                    <a:pt x="74080" y="1"/>
                  </a:moveTo>
                  <a:cubicBezTo>
                    <a:pt x="65288" y="16182"/>
                    <a:pt x="55388" y="24607"/>
                    <a:pt x="43821" y="25757"/>
                  </a:cubicBezTo>
                  <a:cubicBezTo>
                    <a:pt x="42868" y="25852"/>
                    <a:pt x="41921" y="25897"/>
                    <a:pt x="40980" y="25897"/>
                  </a:cubicBezTo>
                  <a:cubicBezTo>
                    <a:pt x="32083" y="25897"/>
                    <a:pt x="23698" y="21900"/>
                    <a:pt x="16211" y="18334"/>
                  </a:cubicBezTo>
                  <a:cubicBezTo>
                    <a:pt x="10559" y="15640"/>
                    <a:pt x="5586" y="13268"/>
                    <a:pt x="1561" y="13268"/>
                  </a:cubicBezTo>
                  <a:cubicBezTo>
                    <a:pt x="1024" y="13268"/>
                    <a:pt x="504" y="13310"/>
                    <a:pt x="1" y="13400"/>
                  </a:cubicBezTo>
                  <a:lnTo>
                    <a:pt x="89" y="13911"/>
                  </a:lnTo>
                  <a:cubicBezTo>
                    <a:pt x="562" y="13827"/>
                    <a:pt x="1053" y="13788"/>
                    <a:pt x="1562" y="13788"/>
                  </a:cubicBezTo>
                  <a:cubicBezTo>
                    <a:pt x="5469" y="13788"/>
                    <a:pt x="10390" y="16132"/>
                    <a:pt x="15990" y="18801"/>
                  </a:cubicBezTo>
                  <a:cubicBezTo>
                    <a:pt x="23347" y="22308"/>
                    <a:pt x="31940" y="26402"/>
                    <a:pt x="41001" y="26402"/>
                  </a:cubicBezTo>
                  <a:cubicBezTo>
                    <a:pt x="51943" y="26402"/>
                    <a:pt x="63570" y="20434"/>
                    <a:pt x="74536" y="251"/>
                  </a:cubicBezTo>
                  <a:lnTo>
                    <a:pt x="7408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" name="Google Shape;733;p25"/>
          <p:cNvSpPr/>
          <p:nvPr/>
        </p:nvSpPr>
        <p:spPr>
          <a:xfrm>
            <a:off x="7244802" y="-450429"/>
            <a:ext cx="2492195" cy="84163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>
            <a:off x="8704375" y="4779622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>
            <a:off x="8704375" y="4553972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202002" y="224001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398453" y="224001"/>
            <a:ext cx="125100" cy="12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594904" y="224001"/>
            <a:ext cx="125100" cy="125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20000" y="5344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720000" y="1215740"/>
            <a:ext cx="7704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3" name="Google Shape;73;p4"/>
          <p:cNvGrpSpPr/>
          <p:nvPr/>
        </p:nvGrpSpPr>
        <p:grpSpPr>
          <a:xfrm>
            <a:off x="7349909" y="-621008"/>
            <a:ext cx="2919469" cy="2586559"/>
            <a:chOff x="7349909" y="-621008"/>
            <a:chExt cx="2919469" cy="2586559"/>
          </a:xfrm>
        </p:grpSpPr>
        <p:sp>
          <p:nvSpPr>
            <p:cNvPr id="74" name="Google Shape;74;p4"/>
            <p:cNvSpPr/>
            <p:nvPr/>
          </p:nvSpPr>
          <p:spPr>
            <a:xfrm rot="2510237">
              <a:off x="7573841" y="400039"/>
              <a:ext cx="2492199" cy="841632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-7915014">
              <a:off x="7249402" y="166568"/>
              <a:ext cx="2492276" cy="841658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2510237">
              <a:off x="7724916" y="336414"/>
              <a:ext cx="2492199" cy="841632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2510237">
              <a:off x="7814191" y="299039"/>
              <a:ext cx="2492199" cy="841632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4"/>
          <p:cNvGrpSpPr/>
          <p:nvPr/>
        </p:nvGrpSpPr>
        <p:grpSpPr>
          <a:xfrm rot="-5400000">
            <a:off x="-3168488" y="4745085"/>
            <a:ext cx="5946533" cy="1257330"/>
            <a:chOff x="232089" y="3674735"/>
            <a:chExt cx="5946533" cy="1257330"/>
          </a:xfrm>
        </p:grpSpPr>
        <p:grpSp>
          <p:nvGrpSpPr>
            <p:cNvPr id="79" name="Google Shape;79;p4"/>
            <p:cNvGrpSpPr/>
            <p:nvPr/>
          </p:nvGrpSpPr>
          <p:grpSpPr>
            <a:xfrm>
              <a:off x="232089" y="3674735"/>
              <a:ext cx="1982151" cy="1257330"/>
              <a:chOff x="974250" y="2843975"/>
              <a:chExt cx="2430000" cy="1541413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" name="Google Shape;81;p4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4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4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4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4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4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4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4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4"/>
            <p:cNvGrpSpPr/>
            <p:nvPr/>
          </p:nvGrpSpPr>
          <p:grpSpPr>
            <a:xfrm>
              <a:off x="2214280" y="3674735"/>
              <a:ext cx="1982151" cy="1257330"/>
              <a:chOff x="974250" y="2843975"/>
              <a:chExt cx="2430000" cy="1541413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" name="Google Shape;91;p4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4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4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4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4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9" name="Google Shape;99;p4"/>
            <p:cNvGrpSpPr/>
            <p:nvPr/>
          </p:nvGrpSpPr>
          <p:grpSpPr>
            <a:xfrm>
              <a:off x="4196471" y="3674735"/>
              <a:ext cx="1982151" cy="1257330"/>
              <a:chOff x="974250" y="2843975"/>
              <a:chExt cx="2430000" cy="1541413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" name="Google Shape;101;p4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4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4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4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" name="Google Shape;109;p4"/>
          <p:cNvSpPr/>
          <p:nvPr/>
        </p:nvSpPr>
        <p:spPr>
          <a:xfrm rot="-4847172">
            <a:off x="-1265841" y="4008961"/>
            <a:ext cx="2492223" cy="84164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/>
          <p:nvPr/>
        </p:nvSpPr>
        <p:spPr>
          <a:xfrm rot="5400000">
            <a:off x="246798" y="239776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5400000">
            <a:off x="490367" y="239776"/>
            <a:ext cx="125100" cy="12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199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5618602" y="2325639"/>
            <a:ext cx="25056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946899" y="2325639"/>
            <a:ext cx="2505600" cy="10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946899" y="1828179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5618610" y="1828179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8594612" y="180772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238337" y="180772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8594612" y="433297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 rot="-9090405">
            <a:off x="-402056" y="4255625"/>
            <a:ext cx="2498010" cy="1148260"/>
            <a:chOff x="2741900" y="1472800"/>
            <a:chExt cx="1883200" cy="865650"/>
          </a:xfrm>
        </p:grpSpPr>
        <p:sp>
          <p:nvSpPr>
            <p:cNvPr id="122" name="Google Shape;122;p5"/>
            <p:cNvSpPr/>
            <p:nvPr/>
          </p:nvSpPr>
          <p:spPr>
            <a:xfrm>
              <a:off x="2766725" y="1669825"/>
              <a:ext cx="1858375" cy="668625"/>
            </a:xfrm>
            <a:custGeom>
              <a:avLst/>
              <a:gdLst/>
              <a:ahLst/>
              <a:cxnLst/>
              <a:rect l="l" t="t" r="r" b="b"/>
              <a:pathLst>
                <a:path w="74335" h="26745" extrusionOk="0">
                  <a:moveTo>
                    <a:pt x="73874" y="1"/>
                  </a:moveTo>
                  <a:cubicBezTo>
                    <a:pt x="65265" y="16264"/>
                    <a:pt x="55471" y="24791"/>
                    <a:pt x="43924" y="26070"/>
                  </a:cubicBezTo>
                  <a:cubicBezTo>
                    <a:pt x="42864" y="26187"/>
                    <a:pt x="41810" y="26242"/>
                    <a:pt x="40762" y="26242"/>
                  </a:cubicBezTo>
                  <a:cubicBezTo>
                    <a:pt x="31995" y="26242"/>
                    <a:pt x="23682" y="22392"/>
                    <a:pt x="16255" y="18954"/>
                  </a:cubicBezTo>
                  <a:cubicBezTo>
                    <a:pt x="10630" y="16350"/>
                    <a:pt x="5676" y="14056"/>
                    <a:pt x="1672" y="14056"/>
                  </a:cubicBezTo>
                  <a:cubicBezTo>
                    <a:pt x="1095" y="14056"/>
                    <a:pt x="537" y="14104"/>
                    <a:pt x="0" y="14205"/>
                  </a:cubicBezTo>
                  <a:lnTo>
                    <a:pt x="98" y="14715"/>
                  </a:lnTo>
                  <a:cubicBezTo>
                    <a:pt x="603" y="14619"/>
                    <a:pt x="1129" y="14575"/>
                    <a:pt x="1675" y="14575"/>
                  </a:cubicBezTo>
                  <a:cubicBezTo>
                    <a:pt x="5559" y="14575"/>
                    <a:pt x="10467" y="16847"/>
                    <a:pt x="16038" y="19425"/>
                  </a:cubicBezTo>
                  <a:cubicBezTo>
                    <a:pt x="23340" y="22806"/>
                    <a:pt x="31845" y="26745"/>
                    <a:pt x="40780" y="26745"/>
                  </a:cubicBezTo>
                  <a:cubicBezTo>
                    <a:pt x="51811" y="26745"/>
                    <a:pt x="63489" y="20734"/>
                    <a:pt x="74335" y="244"/>
                  </a:cubicBezTo>
                  <a:lnTo>
                    <a:pt x="7387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762625" y="1636925"/>
              <a:ext cx="1853225" cy="677500"/>
            </a:xfrm>
            <a:custGeom>
              <a:avLst/>
              <a:gdLst/>
              <a:ahLst/>
              <a:cxnLst/>
              <a:rect l="l" t="t" r="r" b="b"/>
              <a:pathLst>
                <a:path w="74129" h="27100" extrusionOk="0">
                  <a:moveTo>
                    <a:pt x="73668" y="1"/>
                  </a:moveTo>
                  <a:cubicBezTo>
                    <a:pt x="65245" y="16348"/>
                    <a:pt x="55551" y="24980"/>
                    <a:pt x="44027" y="26383"/>
                  </a:cubicBezTo>
                  <a:cubicBezTo>
                    <a:pt x="42856" y="26526"/>
                    <a:pt x="41692" y="26592"/>
                    <a:pt x="40535" y="26592"/>
                  </a:cubicBezTo>
                  <a:cubicBezTo>
                    <a:pt x="31894" y="26592"/>
                    <a:pt x="23663" y="22891"/>
                    <a:pt x="16296" y="19581"/>
                  </a:cubicBezTo>
                  <a:cubicBezTo>
                    <a:pt x="10703" y="17067"/>
                    <a:pt x="5773" y="14847"/>
                    <a:pt x="1791" y="14847"/>
                  </a:cubicBezTo>
                  <a:cubicBezTo>
                    <a:pt x="1171" y="14847"/>
                    <a:pt x="574" y="14901"/>
                    <a:pt x="1" y="15016"/>
                  </a:cubicBezTo>
                  <a:lnTo>
                    <a:pt x="103" y="15523"/>
                  </a:lnTo>
                  <a:cubicBezTo>
                    <a:pt x="639" y="15416"/>
                    <a:pt x="1200" y="15366"/>
                    <a:pt x="1784" y="15366"/>
                  </a:cubicBezTo>
                  <a:cubicBezTo>
                    <a:pt x="5649" y="15366"/>
                    <a:pt x="10541" y="17562"/>
                    <a:pt x="16086" y="20055"/>
                  </a:cubicBezTo>
                  <a:cubicBezTo>
                    <a:pt x="23324" y="23312"/>
                    <a:pt x="31747" y="27099"/>
                    <a:pt x="40551" y="27099"/>
                  </a:cubicBezTo>
                  <a:cubicBezTo>
                    <a:pt x="51676" y="27097"/>
                    <a:pt x="63410" y="21052"/>
                    <a:pt x="74128" y="238"/>
                  </a:cubicBezTo>
                  <a:lnTo>
                    <a:pt x="7366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758475" y="1604050"/>
              <a:ext cx="1848075" cy="686325"/>
            </a:xfrm>
            <a:custGeom>
              <a:avLst/>
              <a:gdLst/>
              <a:ahLst/>
              <a:cxnLst/>
              <a:rect l="l" t="t" r="r" b="b"/>
              <a:pathLst>
                <a:path w="73923" h="27453" extrusionOk="0">
                  <a:moveTo>
                    <a:pt x="73458" y="0"/>
                  </a:moveTo>
                  <a:cubicBezTo>
                    <a:pt x="65223" y="16431"/>
                    <a:pt x="55627" y="25165"/>
                    <a:pt x="44127" y="26698"/>
                  </a:cubicBezTo>
                  <a:cubicBezTo>
                    <a:pt x="42844" y="26869"/>
                    <a:pt x="41567" y="26948"/>
                    <a:pt x="40299" y="26948"/>
                  </a:cubicBezTo>
                  <a:cubicBezTo>
                    <a:pt x="31785" y="26948"/>
                    <a:pt x="23638" y="23392"/>
                    <a:pt x="16338" y="20208"/>
                  </a:cubicBezTo>
                  <a:cubicBezTo>
                    <a:pt x="10772" y="17778"/>
                    <a:pt x="5858" y="15636"/>
                    <a:pt x="1900" y="15636"/>
                  </a:cubicBezTo>
                  <a:cubicBezTo>
                    <a:pt x="1240" y="15636"/>
                    <a:pt x="606" y="15696"/>
                    <a:pt x="1" y="15824"/>
                  </a:cubicBezTo>
                  <a:lnTo>
                    <a:pt x="109" y="16333"/>
                  </a:lnTo>
                  <a:cubicBezTo>
                    <a:pt x="681" y="16212"/>
                    <a:pt x="1281" y="16156"/>
                    <a:pt x="1908" y="16156"/>
                  </a:cubicBezTo>
                  <a:cubicBezTo>
                    <a:pt x="5754" y="16156"/>
                    <a:pt x="10618" y="18276"/>
                    <a:pt x="16131" y="20683"/>
                  </a:cubicBezTo>
                  <a:cubicBezTo>
                    <a:pt x="23310" y="23815"/>
                    <a:pt x="31647" y="27453"/>
                    <a:pt x="40322" y="27453"/>
                  </a:cubicBezTo>
                  <a:cubicBezTo>
                    <a:pt x="51544" y="27453"/>
                    <a:pt x="63332" y="21368"/>
                    <a:pt x="73922" y="234"/>
                  </a:cubicBezTo>
                  <a:lnTo>
                    <a:pt x="7345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754350" y="1571275"/>
              <a:ext cx="1842875" cy="695275"/>
            </a:xfrm>
            <a:custGeom>
              <a:avLst/>
              <a:gdLst/>
              <a:ahLst/>
              <a:cxnLst/>
              <a:rect l="l" t="t" r="r" b="b"/>
              <a:pathLst>
                <a:path w="73715" h="27811" extrusionOk="0">
                  <a:moveTo>
                    <a:pt x="73248" y="0"/>
                  </a:moveTo>
                  <a:cubicBezTo>
                    <a:pt x="65202" y="16517"/>
                    <a:pt x="55709" y="25351"/>
                    <a:pt x="44227" y="27012"/>
                  </a:cubicBezTo>
                  <a:cubicBezTo>
                    <a:pt x="42833" y="27213"/>
                    <a:pt x="41446" y="27306"/>
                    <a:pt x="40067" y="27306"/>
                  </a:cubicBezTo>
                  <a:cubicBezTo>
                    <a:pt x="31680" y="27306"/>
                    <a:pt x="23615" y="23895"/>
                    <a:pt x="16378" y="20834"/>
                  </a:cubicBezTo>
                  <a:cubicBezTo>
                    <a:pt x="10847" y="18493"/>
                    <a:pt x="5957" y="16424"/>
                    <a:pt x="2022" y="16424"/>
                  </a:cubicBezTo>
                  <a:cubicBezTo>
                    <a:pt x="1317" y="16424"/>
                    <a:pt x="642" y="16490"/>
                    <a:pt x="0" y="16633"/>
                  </a:cubicBezTo>
                  <a:lnTo>
                    <a:pt x="113" y="17141"/>
                  </a:lnTo>
                  <a:cubicBezTo>
                    <a:pt x="718" y="17005"/>
                    <a:pt x="1357" y="16942"/>
                    <a:pt x="2028" y="16942"/>
                  </a:cubicBezTo>
                  <a:cubicBezTo>
                    <a:pt x="5852" y="16942"/>
                    <a:pt x="10697" y="18992"/>
                    <a:pt x="16175" y="21310"/>
                  </a:cubicBezTo>
                  <a:cubicBezTo>
                    <a:pt x="23293" y="24322"/>
                    <a:pt x="31534" y="27810"/>
                    <a:pt x="40084" y="27810"/>
                  </a:cubicBezTo>
                  <a:cubicBezTo>
                    <a:pt x="51406" y="27810"/>
                    <a:pt x="63260" y="21687"/>
                    <a:pt x="73715" y="227"/>
                  </a:cubicBezTo>
                  <a:lnTo>
                    <a:pt x="7324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750250" y="1538325"/>
              <a:ext cx="1837825" cy="704425"/>
            </a:xfrm>
            <a:custGeom>
              <a:avLst/>
              <a:gdLst/>
              <a:ahLst/>
              <a:cxnLst/>
              <a:rect l="l" t="t" r="r" b="b"/>
              <a:pathLst>
                <a:path w="73513" h="28177" extrusionOk="0">
                  <a:moveTo>
                    <a:pt x="73042" y="0"/>
                  </a:moveTo>
                  <a:cubicBezTo>
                    <a:pt x="65182" y="16603"/>
                    <a:pt x="55787" y="25542"/>
                    <a:pt x="44329" y="27328"/>
                  </a:cubicBezTo>
                  <a:cubicBezTo>
                    <a:pt x="42821" y="27563"/>
                    <a:pt x="41319" y="27670"/>
                    <a:pt x="39826" y="27670"/>
                  </a:cubicBezTo>
                  <a:cubicBezTo>
                    <a:pt x="31566" y="27670"/>
                    <a:pt x="23588" y="24397"/>
                    <a:pt x="16421" y="21458"/>
                  </a:cubicBezTo>
                  <a:cubicBezTo>
                    <a:pt x="10924" y="19204"/>
                    <a:pt x="6057" y="17210"/>
                    <a:pt x="2144" y="17210"/>
                  </a:cubicBezTo>
                  <a:cubicBezTo>
                    <a:pt x="1394" y="17210"/>
                    <a:pt x="678" y="17283"/>
                    <a:pt x="0" y="17442"/>
                  </a:cubicBezTo>
                  <a:lnTo>
                    <a:pt x="117" y="17949"/>
                  </a:lnTo>
                  <a:cubicBezTo>
                    <a:pt x="756" y="17799"/>
                    <a:pt x="1433" y="17730"/>
                    <a:pt x="2146" y="17730"/>
                  </a:cubicBezTo>
                  <a:cubicBezTo>
                    <a:pt x="5952" y="17730"/>
                    <a:pt x="10774" y="19708"/>
                    <a:pt x="16223" y="21941"/>
                  </a:cubicBezTo>
                  <a:cubicBezTo>
                    <a:pt x="23271" y="24834"/>
                    <a:pt x="31424" y="28177"/>
                    <a:pt x="39845" y="28177"/>
                  </a:cubicBezTo>
                  <a:cubicBezTo>
                    <a:pt x="51271" y="28177"/>
                    <a:pt x="63191" y="22021"/>
                    <a:pt x="73512" y="223"/>
                  </a:cubicBezTo>
                  <a:lnTo>
                    <a:pt x="73042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746100" y="1505600"/>
              <a:ext cx="1832675" cy="713425"/>
            </a:xfrm>
            <a:custGeom>
              <a:avLst/>
              <a:gdLst/>
              <a:ahLst/>
              <a:cxnLst/>
              <a:rect l="l" t="t" r="r" b="b"/>
              <a:pathLst>
                <a:path w="73307" h="28537" extrusionOk="0">
                  <a:moveTo>
                    <a:pt x="72836" y="0"/>
                  </a:moveTo>
                  <a:cubicBezTo>
                    <a:pt x="65159" y="16689"/>
                    <a:pt x="55869" y="25728"/>
                    <a:pt x="44432" y="27641"/>
                  </a:cubicBezTo>
                  <a:cubicBezTo>
                    <a:pt x="42808" y="27913"/>
                    <a:pt x="41188" y="28035"/>
                    <a:pt x="39579" y="28035"/>
                  </a:cubicBezTo>
                  <a:cubicBezTo>
                    <a:pt x="31445" y="28035"/>
                    <a:pt x="23559" y="24902"/>
                    <a:pt x="16462" y="22084"/>
                  </a:cubicBezTo>
                  <a:cubicBezTo>
                    <a:pt x="11005" y="19916"/>
                    <a:pt x="6163" y="17992"/>
                    <a:pt x="2273" y="17992"/>
                  </a:cubicBezTo>
                  <a:cubicBezTo>
                    <a:pt x="1474" y="17992"/>
                    <a:pt x="716" y="18073"/>
                    <a:pt x="1" y="18250"/>
                  </a:cubicBezTo>
                  <a:lnTo>
                    <a:pt x="126" y="18755"/>
                  </a:lnTo>
                  <a:cubicBezTo>
                    <a:pt x="800" y="18588"/>
                    <a:pt x="1519" y="18511"/>
                    <a:pt x="2278" y="18511"/>
                  </a:cubicBezTo>
                  <a:cubicBezTo>
                    <a:pt x="6062" y="18511"/>
                    <a:pt x="10860" y="20416"/>
                    <a:pt x="16270" y="22565"/>
                  </a:cubicBezTo>
                  <a:cubicBezTo>
                    <a:pt x="23249" y="25337"/>
                    <a:pt x="31307" y="28537"/>
                    <a:pt x="39602" y="28537"/>
                  </a:cubicBezTo>
                  <a:cubicBezTo>
                    <a:pt x="51134" y="28537"/>
                    <a:pt x="63128" y="22348"/>
                    <a:pt x="73306" y="219"/>
                  </a:cubicBezTo>
                  <a:lnTo>
                    <a:pt x="7283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741900" y="1472800"/>
              <a:ext cx="1827550" cy="722650"/>
            </a:xfrm>
            <a:custGeom>
              <a:avLst/>
              <a:gdLst/>
              <a:ahLst/>
              <a:cxnLst/>
              <a:rect l="l" t="t" r="r" b="b"/>
              <a:pathLst>
                <a:path w="73102" h="28906" extrusionOk="0">
                  <a:moveTo>
                    <a:pt x="72629" y="1"/>
                  </a:moveTo>
                  <a:cubicBezTo>
                    <a:pt x="65139" y="16769"/>
                    <a:pt x="55947" y="25912"/>
                    <a:pt x="44535" y="27954"/>
                  </a:cubicBezTo>
                  <a:cubicBezTo>
                    <a:pt x="42795" y="28265"/>
                    <a:pt x="41060" y="28404"/>
                    <a:pt x="39335" y="28404"/>
                  </a:cubicBezTo>
                  <a:cubicBezTo>
                    <a:pt x="31325" y="28404"/>
                    <a:pt x="23529" y="25409"/>
                    <a:pt x="16505" y="22708"/>
                  </a:cubicBezTo>
                  <a:cubicBezTo>
                    <a:pt x="11088" y="20626"/>
                    <a:pt x="6276" y="18774"/>
                    <a:pt x="2407" y="18774"/>
                  </a:cubicBezTo>
                  <a:cubicBezTo>
                    <a:pt x="1558" y="18774"/>
                    <a:pt x="755" y="18863"/>
                    <a:pt x="1" y="19058"/>
                  </a:cubicBezTo>
                  <a:lnTo>
                    <a:pt x="132" y="19560"/>
                  </a:lnTo>
                  <a:cubicBezTo>
                    <a:pt x="842" y="19376"/>
                    <a:pt x="1603" y="19292"/>
                    <a:pt x="2409" y="19292"/>
                  </a:cubicBezTo>
                  <a:cubicBezTo>
                    <a:pt x="6177" y="19292"/>
                    <a:pt x="10947" y="21125"/>
                    <a:pt x="16321" y="23191"/>
                  </a:cubicBezTo>
                  <a:cubicBezTo>
                    <a:pt x="23230" y="25847"/>
                    <a:pt x="31187" y="28905"/>
                    <a:pt x="39354" y="28905"/>
                  </a:cubicBezTo>
                  <a:cubicBezTo>
                    <a:pt x="51000" y="28905"/>
                    <a:pt x="63067" y="22686"/>
                    <a:pt x="73102" y="213"/>
                  </a:cubicBezTo>
                  <a:lnTo>
                    <a:pt x="7262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 rot="2187366">
            <a:off x="7120586" y="-134537"/>
            <a:ext cx="2492147" cy="841615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534208">
            <a:off x="5829573" y="-429835"/>
            <a:ext cx="2492164" cy="84162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 rot="534208">
            <a:off x="5829573" y="-567160"/>
            <a:ext cx="2492164" cy="841621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>
            <a:off x="-211710" y="4667535"/>
            <a:ext cx="1982151" cy="1257330"/>
            <a:chOff x="974250" y="2843975"/>
            <a:chExt cx="2430000" cy="1541413"/>
          </a:xfrm>
        </p:grpSpPr>
        <p:sp>
          <p:nvSpPr>
            <p:cNvPr id="133" name="Google Shape;133;p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Google Shape;142;p5"/>
          <p:cNvGrpSpPr/>
          <p:nvPr/>
        </p:nvGrpSpPr>
        <p:grpSpPr>
          <a:xfrm>
            <a:off x="1770440" y="4667535"/>
            <a:ext cx="1982151" cy="1257330"/>
            <a:chOff x="974250" y="2843975"/>
            <a:chExt cx="2430000" cy="1541413"/>
          </a:xfrm>
        </p:grpSpPr>
        <p:sp>
          <p:nvSpPr>
            <p:cNvPr id="143" name="Google Shape;143;p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" name="Google Shape;152;p5"/>
          <p:cNvGrpSpPr/>
          <p:nvPr/>
        </p:nvGrpSpPr>
        <p:grpSpPr>
          <a:xfrm>
            <a:off x="3752590" y="4667535"/>
            <a:ext cx="1982151" cy="1257330"/>
            <a:chOff x="974250" y="2843975"/>
            <a:chExt cx="2430000" cy="1541413"/>
          </a:xfrm>
        </p:grpSpPr>
        <p:sp>
          <p:nvSpPr>
            <p:cNvPr id="153" name="Google Shape;153;p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4" name="Google Shape;154;p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2" name="Google Shape;162;p5"/>
          <p:cNvGrpSpPr/>
          <p:nvPr/>
        </p:nvGrpSpPr>
        <p:grpSpPr>
          <a:xfrm>
            <a:off x="5723840" y="4667535"/>
            <a:ext cx="1982151" cy="1257330"/>
            <a:chOff x="974250" y="2843975"/>
            <a:chExt cx="2430000" cy="1541413"/>
          </a:xfrm>
        </p:grpSpPr>
        <p:sp>
          <p:nvSpPr>
            <p:cNvPr id="163" name="Google Shape;163;p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5"/>
          <p:cNvGrpSpPr/>
          <p:nvPr/>
        </p:nvGrpSpPr>
        <p:grpSpPr>
          <a:xfrm>
            <a:off x="7705990" y="4667535"/>
            <a:ext cx="1982151" cy="1257330"/>
            <a:chOff x="974250" y="2843975"/>
            <a:chExt cx="2430000" cy="1541413"/>
          </a:xfrm>
        </p:grpSpPr>
        <p:sp>
          <p:nvSpPr>
            <p:cNvPr id="173" name="Google Shape;173;p5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5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713225" y="8782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subTitle" idx="1"/>
          </p:nvPr>
        </p:nvSpPr>
        <p:spPr>
          <a:xfrm>
            <a:off x="713225" y="15644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"/>
          <p:cNvSpPr/>
          <p:nvPr/>
        </p:nvSpPr>
        <p:spPr>
          <a:xfrm>
            <a:off x="190512" y="4680097"/>
            <a:ext cx="384900" cy="2124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rot="-8100000">
            <a:off x="-664749" y="4492767"/>
            <a:ext cx="2490863" cy="950691"/>
            <a:chOff x="2967525" y="2130951"/>
            <a:chExt cx="1877725" cy="716674"/>
          </a:xfrm>
        </p:grpSpPr>
        <p:sp>
          <p:nvSpPr>
            <p:cNvPr id="208" name="Google Shape;208;p7"/>
            <p:cNvSpPr/>
            <p:nvPr/>
          </p:nvSpPr>
          <p:spPr>
            <a:xfrm>
              <a:off x="2971625" y="2204650"/>
              <a:ext cx="1873625" cy="642975"/>
            </a:xfrm>
            <a:custGeom>
              <a:avLst/>
              <a:gdLst/>
              <a:ahLst/>
              <a:cxnLst/>
              <a:rect l="l" t="t" r="r" b="b"/>
              <a:pathLst>
                <a:path w="74945" h="25719" extrusionOk="0">
                  <a:moveTo>
                    <a:pt x="74494" y="1"/>
                  </a:moveTo>
                  <a:cubicBezTo>
                    <a:pt x="65329" y="16014"/>
                    <a:pt x="55230" y="24231"/>
                    <a:pt x="43617" y="25129"/>
                  </a:cubicBezTo>
                  <a:cubicBezTo>
                    <a:pt x="42883" y="25185"/>
                    <a:pt x="42153" y="25213"/>
                    <a:pt x="41427" y="25213"/>
                  </a:cubicBezTo>
                  <a:cubicBezTo>
                    <a:pt x="32268" y="25213"/>
                    <a:pt x="23728" y="20909"/>
                    <a:pt x="16126" y="17080"/>
                  </a:cubicBezTo>
                  <a:cubicBezTo>
                    <a:pt x="10422" y="14205"/>
                    <a:pt x="5416" y="11682"/>
                    <a:pt x="1344" y="11682"/>
                  </a:cubicBezTo>
                  <a:cubicBezTo>
                    <a:pt x="884" y="11682"/>
                    <a:pt x="436" y="11714"/>
                    <a:pt x="0" y="11781"/>
                  </a:cubicBezTo>
                  <a:lnTo>
                    <a:pt x="80" y="12295"/>
                  </a:lnTo>
                  <a:cubicBezTo>
                    <a:pt x="489" y="12232"/>
                    <a:pt x="909" y="12202"/>
                    <a:pt x="1343" y="12202"/>
                  </a:cubicBezTo>
                  <a:cubicBezTo>
                    <a:pt x="5288" y="12202"/>
                    <a:pt x="10245" y="14696"/>
                    <a:pt x="15895" y="17545"/>
                  </a:cubicBezTo>
                  <a:cubicBezTo>
                    <a:pt x="23365" y="21309"/>
                    <a:pt x="32115" y="25718"/>
                    <a:pt x="41439" y="25718"/>
                  </a:cubicBezTo>
                  <a:cubicBezTo>
                    <a:pt x="52210" y="25718"/>
                    <a:pt x="63745" y="19832"/>
                    <a:pt x="74945" y="259"/>
                  </a:cubicBezTo>
                  <a:lnTo>
                    <a:pt x="7449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967525" y="2171925"/>
              <a:ext cx="1868525" cy="651400"/>
            </a:xfrm>
            <a:custGeom>
              <a:avLst/>
              <a:gdLst/>
              <a:ahLst/>
              <a:cxnLst/>
              <a:rect l="l" t="t" r="r" b="b"/>
              <a:pathLst>
                <a:path w="74741" h="26056" extrusionOk="0">
                  <a:moveTo>
                    <a:pt x="74288" y="0"/>
                  </a:moveTo>
                  <a:cubicBezTo>
                    <a:pt x="65309" y="16098"/>
                    <a:pt x="55310" y="24419"/>
                    <a:pt x="43720" y="25442"/>
                  </a:cubicBezTo>
                  <a:cubicBezTo>
                    <a:pt x="42875" y="25517"/>
                    <a:pt x="42035" y="25552"/>
                    <a:pt x="41199" y="25552"/>
                  </a:cubicBezTo>
                  <a:cubicBezTo>
                    <a:pt x="32181" y="25552"/>
                    <a:pt x="23712" y="21402"/>
                    <a:pt x="16172" y="17706"/>
                  </a:cubicBezTo>
                  <a:cubicBezTo>
                    <a:pt x="10489" y="14923"/>
                    <a:pt x="5496" y="12477"/>
                    <a:pt x="1446" y="12477"/>
                  </a:cubicBezTo>
                  <a:cubicBezTo>
                    <a:pt x="950" y="12477"/>
                    <a:pt x="468" y="12514"/>
                    <a:pt x="1" y="12591"/>
                  </a:cubicBezTo>
                  <a:lnTo>
                    <a:pt x="85" y="13103"/>
                  </a:lnTo>
                  <a:cubicBezTo>
                    <a:pt x="526" y="13029"/>
                    <a:pt x="983" y="12994"/>
                    <a:pt x="1455" y="12994"/>
                  </a:cubicBezTo>
                  <a:cubicBezTo>
                    <a:pt x="5382" y="12994"/>
                    <a:pt x="10320" y="15416"/>
                    <a:pt x="15943" y="18172"/>
                  </a:cubicBezTo>
                  <a:cubicBezTo>
                    <a:pt x="23357" y="21805"/>
                    <a:pt x="32025" y="26055"/>
                    <a:pt x="41213" y="26055"/>
                  </a:cubicBezTo>
                  <a:cubicBezTo>
                    <a:pt x="41216" y="26055"/>
                    <a:pt x="41218" y="26055"/>
                    <a:pt x="41220" y="26055"/>
                  </a:cubicBezTo>
                  <a:cubicBezTo>
                    <a:pt x="52074" y="26053"/>
                    <a:pt x="63653" y="20126"/>
                    <a:pt x="74740" y="254"/>
                  </a:cubicBezTo>
                  <a:lnTo>
                    <a:pt x="7428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970088" y="2130951"/>
              <a:ext cx="1863400" cy="660050"/>
            </a:xfrm>
            <a:custGeom>
              <a:avLst/>
              <a:gdLst/>
              <a:ahLst/>
              <a:cxnLst/>
              <a:rect l="l" t="t" r="r" b="b"/>
              <a:pathLst>
                <a:path w="74536" h="26402" extrusionOk="0">
                  <a:moveTo>
                    <a:pt x="74080" y="1"/>
                  </a:moveTo>
                  <a:cubicBezTo>
                    <a:pt x="65288" y="16182"/>
                    <a:pt x="55388" y="24607"/>
                    <a:pt x="43821" y="25757"/>
                  </a:cubicBezTo>
                  <a:cubicBezTo>
                    <a:pt x="42868" y="25852"/>
                    <a:pt x="41921" y="25897"/>
                    <a:pt x="40980" y="25897"/>
                  </a:cubicBezTo>
                  <a:cubicBezTo>
                    <a:pt x="32083" y="25897"/>
                    <a:pt x="23698" y="21900"/>
                    <a:pt x="16211" y="18334"/>
                  </a:cubicBezTo>
                  <a:cubicBezTo>
                    <a:pt x="10559" y="15640"/>
                    <a:pt x="5586" y="13268"/>
                    <a:pt x="1561" y="13268"/>
                  </a:cubicBezTo>
                  <a:cubicBezTo>
                    <a:pt x="1024" y="13268"/>
                    <a:pt x="504" y="13310"/>
                    <a:pt x="1" y="13400"/>
                  </a:cubicBezTo>
                  <a:lnTo>
                    <a:pt x="89" y="13911"/>
                  </a:lnTo>
                  <a:cubicBezTo>
                    <a:pt x="562" y="13827"/>
                    <a:pt x="1053" y="13788"/>
                    <a:pt x="1562" y="13788"/>
                  </a:cubicBezTo>
                  <a:cubicBezTo>
                    <a:pt x="5469" y="13788"/>
                    <a:pt x="10390" y="16132"/>
                    <a:pt x="15990" y="18801"/>
                  </a:cubicBezTo>
                  <a:cubicBezTo>
                    <a:pt x="23347" y="22308"/>
                    <a:pt x="31940" y="26402"/>
                    <a:pt x="41001" y="26402"/>
                  </a:cubicBezTo>
                  <a:cubicBezTo>
                    <a:pt x="51943" y="26402"/>
                    <a:pt x="63570" y="20434"/>
                    <a:pt x="74536" y="251"/>
                  </a:cubicBezTo>
                  <a:lnTo>
                    <a:pt x="7408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7651989" y="4149385"/>
            <a:ext cx="1982151" cy="1257330"/>
            <a:chOff x="974250" y="2843975"/>
            <a:chExt cx="2430000" cy="1541413"/>
          </a:xfrm>
        </p:grpSpPr>
        <p:sp>
          <p:nvSpPr>
            <p:cNvPr id="212" name="Google Shape;212;p7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3" name="Google Shape;213;p7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7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7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2135550" y="1497663"/>
            <a:ext cx="4872900" cy="15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subTitle" idx="1"/>
          </p:nvPr>
        </p:nvSpPr>
        <p:spPr>
          <a:xfrm>
            <a:off x="2135550" y="29747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720000" y="5360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2" hasCustomPrompt="1"/>
          </p:nvPr>
        </p:nvSpPr>
        <p:spPr>
          <a:xfrm>
            <a:off x="723474" y="2061875"/>
            <a:ext cx="822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3" hasCustomPrompt="1"/>
          </p:nvPr>
        </p:nvSpPr>
        <p:spPr>
          <a:xfrm>
            <a:off x="5698825" y="3195452"/>
            <a:ext cx="822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4" hasCustomPrompt="1"/>
          </p:nvPr>
        </p:nvSpPr>
        <p:spPr>
          <a:xfrm>
            <a:off x="4030727" y="2061875"/>
            <a:ext cx="822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5" hasCustomPrompt="1"/>
          </p:nvPr>
        </p:nvSpPr>
        <p:spPr>
          <a:xfrm>
            <a:off x="2391587" y="3195450"/>
            <a:ext cx="822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"/>
          </p:nvPr>
        </p:nvSpPr>
        <p:spPr>
          <a:xfrm>
            <a:off x="1667939" y="1895225"/>
            <a:ext cx="17688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6"/>
          </p:nvPr>
        </p:nvSpPr>
        <p:spPr>
          <a:xfrm>
            <a:off x="4983626" y="1895225"/>
            <a:ext cx="17688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7"/>
          </p:nvPr>
        </p:nvSpPr>
        <p:spPr>
          <a:xfrm>
            <a:off x="3336064" y="3028800"/>
            <a:ext cx="17688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8"/>
          </p:nvPr>
        </p:nvSpPr>
        <p:spPr>
          <a:xfrm>
            <a:off x="6651726" y="3028800"/>
            <a:ext cx="1768800" cy="7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13"/>
          <p:cNvSpPr/>
          <p:nvPr/>
        </p:nvSpPr>
        <p:spPr>
          <a:xfrm>
            <a:off x="213275" y="227525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449675" y="227530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>
            <a:off x="8432669" y="625810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7991088" y="4427125"/>
            <a:ext cx="287100" cy="522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8194294" y="4427125"/>
            <a:ext cx="287100" cy="522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387194" y="4427125"/>
            <a:ext cx="287100" cy="522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8583360" y="4427125"/>
            <a:ext cx="287100" cy="522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3"/>
          <p:cNvGrpSpPr/>
          <p:nvPr/>
        </p:nvGrpSpPr>
        <p:grpSpPr>
          <a:xfrm rot="5400000">
            <a:off x="7992171" y="241135"/>
            <a:ext cx="1982151" cy="1257330"/>
            <a:chOff x="974250" y="2843975"/>
            <a:chExt cx="2430000" cy="1541413"/>
          </a:xfrm>
        </p:grpSpPr>
        <p:sp>
          <p:nvSpPr>
            <p:cNvPr id="305" name="Google Shape;305;p13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6" name="Google Shape;306;p13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3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3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3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3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3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3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4" name="Google Shape;314;p13"/>
          <p:cNvGrpSpPr/>
          <p:nvPr/>
        </p:nvGrpSpPr>
        <p:grpSpPr>
          <a:xfrm>
            <a:off x="-533190" y="3262043"/>
            <a:ext cx="2710139" cy="3363879"/>
            <a:chOff x="-533190" y="3643043"/>
            <a:chExt cx="2710139" cy="3363879"/>
          </a:xfrm>
        </p:grpSpPr>
        <p:sp>
          <p:nvSpPr>
            <p:cNvPr id="315" name="Google Shape;315;p13"/>
            <p:cNvSpPr/>
            <p:nvPr/>
          </p:nvSpPr>
          <p:spPr>
            <a:xfrm rot="-7303869">
              <a:off x="-341909" y="4837322"/>
              <a:ext cx="2417681" cy="971231"/>
            </a:xfrm>
            <a:custGeom>
              <a:avLst/>
              <a:gdLst/>
              <a:ahLst/>
              <a:cxnLst/>
              <a:rect l="l" t="t" r="r" b="b"/>
              <a:pathLst>
                <a:path w="72899" h="29285" extrusionOk="0">
                  <a:moveTo>
                    <a:pt x="72424" y="1"/>
                  </a:moveTo>
                  <a:cubicBezTo>
                    <a:pt x="65118" y="16855"/>
                    <a:pt x="56032" y="26103"/>
                    <a:pt x="44638" y="28268"/>
                  </a:cubicBezTo>
                  <a:cubicBezTo>
                    <a:pt x="42779" y="28622"/>
                    <a:pt x="40923" y="28778"/>
                    <a:pt x="39076" y="28778"/>
                  </a:cubicBezTo>
                  <a:cubicBezTo>
                    <a:pt x="31192" y="28778"/>
                    <a:pt x="23495" y="25918"/>
                    <a:pt x="16548" y="23335"/>
                  </a:cubicBezTo>
                  <a:cubicBezTo>
                    <a:pt x="11168" y="21337"/>
                    <a:pt x="6386" y="19557"/>
                    <a:pt x="2540" y="19557"/>
                  </a:cubicBezTo>
                  <a:cubicBezTo>
                    <a:pt x="1640" y="19557"/>
                    <a:pt x="793" y="19655"/>
                    <a:pt x="0" y="19869"/>
                  </a:cubicBezTo>
                  <a:lnTo>
                    <a:pt x="135" y="20370"/>
                  </a:lnTo>
                  <a:cubicBezTo>
                    <a:pt x="881" y="20169"/>
                    <a:pt x="1683" y="20078"/>
                    <a:pt x="2536" y="20078"/>
                  </a:cubicBezTo>
                  <a:cubicBezTo>
                    <a:pt x="6284" y="20078"/>
                    <a:pt x="11028" y="21841"/>
                    <a:pt x="16366" y="23824"/>
                  </a:cubicBezTo>
                  <a:cubicBezTo>
                    <a:pt x="23199" y="26363"/>
                    <a:pt x="31057" y="29284"/>
                    <a:pt x="39098" y="29284"/>
                  </a:cubicBezTo>
                  <a:cubicBezTo>
                    <a:pt x="50858" y="29284"/>
                    <a:pt x="63004" y="23036"/>
                    <a:pt x="72899" y="208"/>
                  </a:cubicBezTo>
                  <a:lnTo>
                    <a:pt x="7242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 rot="-7303869">
              <a:off x="-365456" y="4858237"/>
              <a:ext cx="2410849" cy="983568"/>
            </a:xfrm>
            <a:custGeom>
              <a:avLst/>
              <a:gdLst/>
              <a:ahLst/>
              <a:cxnLst/>
              <a:rect l="l" t="t" r="r" b="b"/>
              <a:pathLst>
                <a:path w="72693" h="29657" extrusionOk="0">
                  <a:moveTo>
                    <a:pt x="72216" y="1"/>
                  </a:moveTo>
                  <a:cubicBezTo>
                    <a:pt x="65096" y="16939"/>
                    <a:pt x="56108" y="26289"/>
                    <a:pt x="44739" y="28582"/>
                  </a:cubicBezTo>
                  <a:cubicBezTo>
                    <a:pt x="42763" y="28981"/>
                    <a:pt x="40788" y="29156"/>
                    <a:pt x="38823" y="29156"/>
                  </a:cubicBezTo>
                  <a:cubicBezTo>
                    <a:pt x="31064" y="29156"/>
                    <a:pt x="23460" y="26427"/>
                    <a:pt x="16589" y="23958"/>
                  </a:cubicBezTo>
                  <a:cubicBezTo>
                    <a:pt x="11251" y="22044"/>
                    <a:pt x="6496" y="20336"/>
                    <a:pt x="2675" y="20336"/>
                  </a:cubicBezTo>
                  <a:cubicBezTo>
                    <a:pt x="1724" y="20336"/>
                    <a:pt x="831" y="20442"/>
                    <a:pt x="1" y="20677"/>
                  </a:cubicBezTo>
                  <a:lnTo>
                    <a:pt x="142" y="21176"/>
                  </a:lnTo>
                  <a:cubicBezTo>
                    <a:pt x="925" y="20954"/>
                    <a:pt x="1773" y="20854"/>
                    <a:pt x="2680" y="20854"/>
                  </a:cubicBezTo>
                  <a:cubicBezTo>
                    <a:pt x="6405" y="20854"/>
                    <a:pt x="11119" y="22547"/>
                    <a:pt x="16411" y="24447"/>
                  </a:cubicBezTo>
                  <a:cubicBezTo>
                    <a:pt x="23169" y="26872"/>
                    <a:pt x="30925" y="29656"/>
                    <a:pt x="38838" y="29656"/>
                  </a:cubicBezTo>
                  <a:cubicBezTo>
                    <a:pt x="50715" y="29654"/>
                    <a:pt x="62950" y="23381"/>
                    <a:pt x="72692" y="203"/>
                  </a:cubicBezTo>
                  <a:lnTo>
                    <a:pt x="7221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 rot="-7303869">
              <a:off x="-312970" y="4574194"/>
              <a:ext cx="2404050" cy="996370"/>
            </a:xfrm>
            <a:custGeom>
              <a:avLst/>
              <a:gdLst/>
              <a:ahLst/>
              <a:cxnLst/>
              <a:rect l="l" t="t" r="r" b="b"/>
              <a:pathLst>
                <a:path w="72488" h="30043" extrusionOk="0">
                  <a:moveTo>
                    <a:pt x="72007" y="0"/>
                  </a:moveTo>
                  <a:cubicBezTo>
                    <a:pt x="65074" y="17022"/>
                    <a:pt x="56188" y="26474"/>
                    <a:pt x="44839" y="28897"/>
                  </a:cubicBezTo>
                  <a:cubicBezTo>
                    <a:pt x="42743" y="29344"/>
                    <a:pt x="40645" y="29539"/>
                    <a:pt x="38557" y="29539"/>
                  </a:cubicBezTo>
                  <a:cubicBezTo>
                    <a:pt x="30923" y="29539"/>
                    <a:pt x="23421" y="26939"/>
                    <a:pt x="16630" y="24586"/>
                  </a:cubicBezTo>
                  <a:cubicBezTo>
                    <a:pt x="11334" y="22751"/>
                    <a:pt x="6612" y="21114"/>
                    <a:pt x="2813" y="21114"/>
                  </a:cubicBezTo>
                  <a:cubicBezTo>
                    <a:pt x="1809" y="21114"/>
                    <a:pt x="869" y="21229"/>
                    <a:pt x="1" y="21484"/>
                  </a:cubicBezTo>
                  <a:lnTo>
                    <a:pt x="148" y="21984"/>
                  </a:lnTo>
                  <a:cubicBezTo>
                    <a:pt x="968" y="21742"/>
                    <a:pt x="1861" y="21633"/>
                    <a:pt x="2819" y="21633"/>
                  </a:cubicBezTo>
                  <a:cubicBezTo>
                    <a:pt x="6523" y="21633"/>
                    <a:pt x="11206" y="23256"/>
                    <a:pt x="16458" y="25077"/>
                  </a:cubicBezTo>
                  <a:cubicBezTo>
                    <a:pt x="23136" y="27393"/>
                    <a:pt x="30784" y="30042"/>
                    <a:pt x="38569" y="30042"/>
                  </a:cubicBezTo>
                  <a:cubicBezTo>
                    <a:pt x="50572" y="30042"/>
                    <a:pt x="62899" y="23741"/>
                    <a:pt x="72488" y="196"/>
                  </a:cubicBezTo>
                  <a:lnTo>
                    <a:pt x="7200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7303869">
              <a:off x="-412604" y="4899660"/>
              <a:ext cx="2397185" cy="1009205"/>
            </a:xfrm>
            <a:custGeom>
              <a:avLst/>
              <a:gdLst/>
              <a:ahLst/>
              <a:cxnLst/>
              <a:rect l="l" t="t" r="r" b="b"/>
              <a:pathLst>
                <a:path w="72281" h="30430" extrusionOk="0">
                  <a:moveTo>
                    <a:pt x="71798" y="1"/>
                  </a:moveTo>
                  <a:cubicBezTo>
                    <a:pt x="65050" y="17107"/>
                    <a:pt x="56265" y="26661"/>
                    <a:pt x="44939" y="29212"/>
                  </a:cubicBezTo>
                  <a:cubicBezTo>
                    <a:pt x="42722" y="29712"/>
                    <a:pt x="40499" y="29927"/>
                    <a:pt x="38285" y="29927"/>
                  </a:cubicBezTo>
                  <a:cubicBezTo>
                    <a:pt x="30777" y="29927"/>
                    <a:pt x="23378" y="27453"/>
                    <a:pt x="16670" y="25210"/>
                  </a:cubicBezTo>
                  <a:cubicBezTo>
                    <a:pt x="11422" y="23459"/>
                    <a:pt x="6735" y="21892"/>
                    <a:pt x="2961" y="21892"/>
                  </a:cubicBezTo>
                  <a:cubicBezTo>
                    <a:pt x="1899" y="21892"/>
                    <a:pt x="910" y="22016"/>
                    <a:pt x="0" y="22295"/>
                  </a:cubicBezTo>
                  <a:lnTo>
                    <a:pt x="152" y="22792"/>
                  </a:lnTo>
                  <a:cubicBezTo>
                    <a:pt x="1010" y="22529"/>
                    <a:pt x="1950" y="22412"/>
                    <a:pt x="2962" y="22412"/>
                  </a:cubicBezTo>
                  <a:cubicBezTo>
                    <a:pt x="6648" y="22412"/>
                    <a:pt x="11297" y="23966"/>
                    <a:pt x="16503" y="25706"/>
                  </a:cubicBezTo>
                  <a:cubicBezTo>
                    <a:pt x="23101" y="27909"/>
                    <a:pt x="30640" y="30430"/>
                    <a:pt x="38298" y="30430"/>
                  </a:cubicBezTo>
                  <a:cubicBezTo>
                    <a:pt x="50424" y="30426"/>
                    <a:pt x="62849" y="24104"/>
                    <a:pt x="72281" y="193"/>
                  </a:cubicBezTo>
                  <a:lnTo>
                    <a:pt x="7179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7303869">
              <a:off x="-435934" y="4920476"/>
              <a:ext cx="2390353" cy="1021940"/>
            </a:xfrm>
            <a:custGeom>
              <a:avLst/>
              <a:gdLst/>
              <a:ahLst/>
              <a:cxnLst/>
              <a:rect l="l" t="t" r="r" b="b"/>
              <a:pathLst>
                <a:path w="72075" h="30814" extrusionOk="0">
                  <a:moveTo>
                    <a:pt x="71591" y="0"/>
                  </a:moveTo>
                  <a:cubicBezTo>
                    <a:pt x="65032" y="17192"/>
                    <a:pt x="56347" y="26851"/>
                    <a:pt x="45043" y="29525"/>
                  </a:cubicBezTo>
                  <a:cubicBezTo>
                    <a:pt x="42702" y="30079"/>
                    <a:pt x="40352" y="30315"/>
                    <a:pt x="38011" y="30315"/>
                  </a:cubicBezTo>
                  <a:cubicBezTo>
                    <a:pt x="30626" y="30315"/>
                    <a:pt x="23332" y="27967"/>
                    <a:pt x="16712" y="25836"/>
                  </a:cubicBezTo>
                  <a:cubicBezTo>
                    <a:pt x="11515" y="24162"/>
                    <a:pt x="6863" y="22664"/>
                    <a:pt x="3112" y="22664"/>
                  </a:cubicBezTo>
                  <a:cubicBezTo>
                    <a:pt x="1991" y="22664"/>
                    <a:pt x="951" y="22798"/>
                    <a:pt x="0" y="23101"/>
                  </a:cubicBezTo>
                  <a:lnTo>
                    <a:pt x="160" y="23596"/>
                  </a:lnTo>
                  <a:cubicBezTo>
                    <a:pt x="1059" y="23308"/>
                    <a:pt x="2050" y="23181"/>
                    <a:pt x="3123" y="23181"/>
                  </a:cubicBezTo>
                  <a:cubicBezTo>
                    <a:pt x="6785" y="23181"/>
                    <a:pt x="11398" y="24667"/>
                    <a:pt x="16556" y="26327"/>
                  </a:cubicBezTo>
                  <a:cubicBezTo>
                    <a:pt x="23066" y="28424"/>
                    <a:pt x="30493" y="30814"/>
                    <a:pt x="38022" y="30814"/>
                  </a:cubicBezTo>
                  <a:cubicBezTo>
                    <a:pt x="50283" y="30814"/>
                    <a:pt x="62812" y="24469"/>
                    <a:pt x="72074" y="184"/>
                  </a:cubicBezTo>
                  <a:lnTo>
                    <a:pt x="7159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7303869">
              <a:off x="-459529" y="4940868"/>
              <a:ext cx="2383620" cy="1035206"/>
            </a:xfrm>
            <a:custGeom>
              <a:avLst/>
              <a:gdLst/>
              <a:ahLst/>
              <a:cxnLst/>
              <a:rect l="l" t="t" r="r" b="b"/>
              <a:pathLst>
                <a:path w="71872" h="31214" extrusionOk="0">
                  <a:moveTo>
                    <a:pt x="71387" y="1"/>
                  </a:moveTo>
                  <a:cubicBezTo>
                    <a:pt x="65010" y="17276"/>
                    <a:pt x="56427" y="27037"/>
                    <a:pt x="45146" y="29840"/>
                  </a:cubicBezTo>
                  <a:cubicBezTo>
                    <a:pt x="42680" y="30453"/>
                    <a:pt x="40200" y="30711"/>
                    <a:pt x="37728" y="30711"/>
                  </a:cubicBezTo>
                  <a:cubicBezTo>
                    <a:pt x="30472" y="30711"/>
                    <a:pt x="23288" y="28486"/>
                    <a:pt x="16755" y="26463"/>
                  </a:cubicBezTo>
                  <a:cubicBezTo>
                    <a:pt x="11611" y="24868"/>
                    <a:pt x="6998" y="23440"/>
                    <a:pt x="3273" y="23440"/>
                  </a:cubicBezTo>
                  <a:cubicBezTo>
                    <a:pt x="2089" y="23440"/>
                    <a:pt x="994" y="23584"/>
                    <a:pt x="1" y="23913"/>
                  </a:cubicBezTo>
                  <a:lnTo>
                    <a:pt x="164" y="24406"/>
                  </a:lnTo>
                  <a:cubicBezTo>
                    <a:pt x="1102" y="24096"/>
                    <a:pt x="2143" y="23959"/>
                    <a:pt x="3273" y="23959"/>
                  </a:cubicBezTo>
                  <a:cubicBezTo>
                    <a:pt x="6915" y="23959"/>
                    <a:pt x="11493" y="25376"/>
                    <a:pt x="16601" y="26958"/>
                  </a:cubicBezTo>
                  <a:cubicBezTo>
                    <a:pt x="23026" y="28950"/>
                    <a:pt x="30338" y="31213"/>
                    <a:pt x="37736" y="31213"/>
                  </a:cubicBezTo>
                  <a:cubicBezTo>
                    <a:pt x="50132" y="31213"/>
                    <a:pt x="62768" y="24854"/>
                    <a:pt x="71872" y="181"/>
                  </a:cubicBezTo>
                  <a:lnTo>
                    <a:pt x="713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7303869">
              <a:off x="-482850" y="4961125"/>
              <a:ext cx="2376755" cy="1048406"/>
            </a:xfrm>
            <a:custGeom>
              <a:avLst/>
              <a:gdLst/>
              <a:ahLst/>
              <a:cxnLst/>
              <a:rect l="l" t="t" r="r" b="b"/>
              <a:pathLst>
                <a:path w="71665" h="31612" extrusionOk="0">
                  <a:moveTo>
                    <a:pt x="71178" y="0"/>
                  </a:moveTo>
                  <a:cubicBezTo>
                    <a:pt x="64989" y="17362"/>
                    <a:pt x="56504" y="27225"/>
                    <a:pt x="45246" y="30155"/>
                  </a:cubicBezTo>
                  <a:cubicBezTo>
                    <a:pt x="42653" y="30829"/>
                    <a:pt x="40040" y="31110"/>
                    <a:pt x="37435" y="31110"/>
                  </a:cubicBezTo>
                  <a:cubicBezTo>
                    <a:pt x="30306" y="31110"/>
                    <a:pt x="23234" y="29006"/>
                    <a:pt x="16793" y="27088"/>
                  </a:cubicBezTo>
                  <a:cubicBezTo>
                    <a:pt x="11701" y="25573"/>
                    <a:pt x="7127" y="24212"/>
                    <a:pt x="3427" y="24212"/>
                  </a:cubicBezTo>
                  <a:cubicBezTo>
                    <a:pt x="2181" y="24212"/>
                    <a:pt x="1034" y="24366"/>
                    <a:pt x="0" y="24721"/>
                  </a:cubicBezTo>
                  <a:lnTo>
                    <a:pt x="168" y="25212"/>
                  </a:lnTo>
                  <a:cubicBezTo>
                    <a:pt x="1145" y="24877"/>
                    <a:pt x="2237" y="24730"/>
                    <a:pt x="3428" y="24730"/>
                  </a:cubicBezTo>
                  <a:cubicBezTo>
                    <a:pt x="7047" y="24730"/>
                    <a:pt x="11586" y="26082"/>
                    <a:pt x="16646" y="27587"/>
                  </a:cubicBezTo>
                  <a:cubicBezTo>
                    <a:pt x="22980" y="29472"/>
                    <a:pt x="30171" y="31612"/>
                    <a:pt x="37436" y="31612"/>
                  </a:cubicBezTo>
                  <a:cubicBezTo>
                    <a:pt x="49974" y="31610"/>
                    <a:pt x="62730" y="25235"/>
                    <a:pt x="71665" y="174"/>
                  </a:cubicBezTo>
                  <a:lnTo>
                    <a:pt x="7117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7303869">
              <a:off x="-506153" y="4981422"/>
              <a:ext cx="2369990" cy="1061871"/>
            </a:xfrm>
            <a:custGeom>
              <a:avLst/>
              <a:gdLst/>
              <a:ahLst/>
              <a:cxnLst/>
              <a:rect l="l" t="t" r="r" b="b"/>
              <a:pathLst>
                <a:path w="71461" h="32018" extrusionOk="0">
                  <a:moveTo>
                    <a:pt x="70969" y="1"/>
                  </a:moveTo>
                  <a:cubicBezTo>
                    <a:pt x="64967" y="17448"/>
                    <a:pt x="56584" y="27414"/>
                    <a:pt x="45346" y="30471"/>
                  </a:cubicBezTo>
                  <a:cubicBezTo>
                    <a:pt x="42625" y="31211"/>
                    <a:pt x="39877" y="31516"/>
                    <a:pt x="37135" y="31516"/>
                  </a:cubicBezTo>
                  <a:cubicBezTo>
                    <a:pt x="30138" y="31516"/>
                    <a:pt x="23183" y="29529"/>
                    <a:pt x="16836" y="27717"/>
                  </a:cubicBezTo>
                  <a:cubicBezTo>
                    <a:pt x="11801" y="26277"/>
                    <a:pt x="7271" y="24983"/>
                    <a:pt x="3597" y="24983"/>
                  </a:cubicBezTo>
                  <a:cubicBezTo>
                    <a:pt x="2283" y="24983"/>
                    <a:pt x="1079" y="25148"/>
                    <a:pt x="0" y="25532"/>
                  </a:cubicBezTo>
                  <a:lnTo>
                    <a:pt x="174" y="26021"/>
                  </a:lnTo>
                  <a:cubicBezTo>
                    <a:pt x="1194" y="25658"/>
                    <a:pt x="2340" y="25501"/>
                    <a:pt x="3597" y="25501"/>
                  </a:cubicBezTo>
                  <a:cubicBezTo>
                    <a:pt x="7192" y="25501"/>
                    <a:pt x="11690" y="26786"/>
                    <a:pt x="16693" y="28214"/>
                  </a:cubicBezTo>
                  <a:cubicBezTo>
                    <a:pt x="22933" y="29998"/>
                    <a:pt x="30004" y="32017"/>
                    <a:pt x="37138" y="32017"/>
                  </a:cubicBezTo>
                  <a:cubicBezTo>
                    <a:pt x="49819" y="32017"/>
                    <a:pt x="62702" y="25632"/>
                    <a:pt x="71460" y="170"/>
                  </a:cubicBezTo>
                  <a:lnTo>
                    <a:pt x="7096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7303869">
              <a:off x="-529386" y="5001522"/>
              <a:ext cx="2363290" cy="1075369"/>
            </a:xfrm>
            <a:custGeom>
              <a:avLst/>
              <a:gdLst/>
              <a:ahLst/>
              <a:cxnLst/>
              <a:rect l="l" t="t" r="r" b="b"/>
              <a:pathLst>
                <a:path w="71259" h="32425" extrusionOk="0">
                  <a:moveTo>
                    <a:pt x="70765" y="0"/>
                  </a:moveTo>
                  <a:cubicBezTo>
                    <a:pt x="64946" y="17530"/>
                    <a:pt x="56669" y="27598"/>
                    <a:pt x="45449" y="30783"/>
                  </a:cubicBezTo>
                  <a:cubicBezTo>
                    <a:pt x="42595" y="31593"/>
                    <a:pt x="39705" y="31923"/>
                    <a:pt x="36822" y="31923"/>
                  </a:cubicBezTo>
                  <a:cubicBezTo>
                    <a:pt x="29956" y="31923"/>
                    <a:pt x="23123" y="30053"/>
                    <a:pt x="16877" y="28342"/>
                  </a:cubicBezTo>
                  <a:cubicBezTo>
                    <a:pt x="11902" y="26979"/>
                    <a:pt x="7416" y="25751"/>
                    <a:pt x="3770" y="25751"/>
                  </a:cubicBezTo>
                  <a:cubicBezTo>
                    <a:pt x="2386" y="25751"/>
                    <a:pt x="1123" y="25928"/>
                    <a:pt x="1" y="26341"/>
                  </a:cubicBezTo>
                  <a:lnTo>
                    <a:pt x="179" y="26828"/>
                  </a:lnTo>
                  <a:cubicBezTo>
                    <a:pt x="1242" y="26436"/>
                    <a:pt x="2448" y="26268"/>
                    <a:pt x="3775" y="26268"/>
                  </a:cubicBezTo>
                  <a:cubicBezTo>
                    <a:pt x="7346" y="26268"/>
                    <a:pt x="11799" y="27487"/>
                    <a:pt x="16740" y="28840"/>
                  </a:cubicBezTo>
                  <a:cubicBezTo>
                    <a:pt x="22884" y="30523"/>
                    <a:pt x="29830" y="32424"/>
                    <a:pt x="36827" y="32424"/>
                  </a:cubicBezTo>
                  <a:cubicBezTo>
                    <a:pt x="49661" y="32424"/>
                    <a:pt x="62675" y="26026"/>
                    <a:pt x="71258" y="164"/>
                  </a:cubicBezTo>
                  <a:lnTo>
                    <a:pt x="7076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7303869">
              <a:off x="-628598" y="5174009"/>
              <a:ext cx="2356293" cy="1088999"/>
            </a:xfrm>
            <a:custGeom>
              <a:avLst/>
              <a:gdLst/>
              <a:ahLst/>
              <a:cxnLst/>
              <a:rect l="l" t="t" r="r" b="b"/>
              <a:pathLst>
                <a:path w="71048" h="32836" extrusionOk="0">
                  <a:moveTo>
                    <a:pt x="70555" y="1"/>
                  </a:moveTo>
                  <a:cubicBezTo>
                    <a:pt x="64926" y="17612"/>
                    <a:pt x="56745" y="27784"/>
                    <a:pt x="45551" y="31097"/>
                  </a:cubicBezTo>
                  <a:cubicBezTo>
                    <a:pt x="42569" y="31979"/>
                    <a:pt x="39541" y="32333"/>
                    <a:pt x="36517" y="32333"/>
                  </a:cubicBezTo>
                  <a:cubicBezTo>
                    <a:pt x="29783" y="32333"/>
                    <a:pt x="23069" y="30574"/>
                    <a:pt x="16921" y="28963"/>
                  </a:cubicBezTo>
                  <a:cubicBezTo>
                    <a:pt x="12006" y="27675"/>
                    <a:pt x="7568" y="26512"/>
                    <a:pt x="3951" y="26512"/>
                  </a:cubicBezTo>
                  <a:cubicBezTo>
                    <a:pt x="2494" y="26512"/>
                    <a:pt x="1169" y="26701"/>
                    <a:pt x="1" y="27146"/>
                  </a:cubicBezTo>
                  <a:lnTo>
                    <a:pt x="185" y="27633"/>
                  </a:lnTo>
                  <a:cubicBezTo>
                    <a:pt x="1292" y="27211"/>
                    <a:pt x="2556" y="27032"/>
                    <a:pt x="3953" y="27032"/>
                  </a:cubicBezTo>
                  <a:cubicBezTo>
                    <a:pt x="7499" y="27032"/>
                    <a:pt x="11904" y="28186"/>
                    <a:pt x="16788" y="29466"/>
                  </a:cubicBezTo>
                  <a:cubicBezTo>
                    <a:pt x="22831" y="31050"/>
                    <a:pt x="29644" y="32836"/>
                    <a:pt x="36504" y="32836"/>
                  </a:cubicBezTo>
                  <a:cubicBezTo>
                    <a:pt x="49494" y="32836"/>
                    <a:pt x="62649" y="26434"/>
                    <a:pt x="71048" y="158"/>
                  </a:cubicBezTo>
                  <a:lnTo>
                    <a:pt x="7055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 rot="-8100000">
              <a:off x="-247893" y="4400932"/>
              <a:ext cx="2492256" cy="841652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6"/>
          <p:cNvGrpSpPr/>
          <p:nvPr/>
        </p:nvGrpSpPr>
        <p:grpSpPr>
          <a:xfrm>
            <a:off x="6001889" y="4377271"/>
            <a:ext cx="1982151" cy="1257330"/>
            <a:chOff x="974250" y="2843975"/>
            <a:chExt cx="2430000" cy="1541413"/>
          </a:xfrm>
        </p:grpSpPr>
        <p:sp>
          <p:nvSpPr>
            <p:cNvPr id="384" name="Google Shape;384;p16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5" name="Google Shape;385;p16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6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6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6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6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6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6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6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3" name="Google Shape;393;p16"/>
          <p:cNvGrpSpPr/>
          <p:nvPr/>
        </p:nvGrpSpPr>
        <p:grpSpPr>
          <a:xfrm>
            <a:off x="7984080" y="4377271"/>
            <a:ext cx="1982151" cy="1257330"/>
            <a:chOff x="974250" y="2843975"/>
            <a:chExt cx="2430000" cy="1541413"/>
          </a:xfrm>
        </p:grpSpPr>
        <p:sp>
          <p:nvSpPr>
            <p:cNvPr id="394" name="Google Shape;394;p16"/>
            <p:cNvSpPr/>
            <p:nvPr/>
          </p:nvSpPr>
          <p:spPr>
            <a:xfrm>
              <a:off x="974250" y="2843975"/>
              <a:ext cx="2430000" cy="1539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5" name="Google Shape;395;p16"/>
            <p:cNvCxnSpPr/>
            <p:nvPr/>
          </p:nvCxnSpPr>
          <p:spPr>
            <a:xfrm rot="10800000">
              <a:off x="981450" y="3231331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299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259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6"/>
            <p:cNvCxnSpPr/>
            <p:nvPr/>
          </p:nvCxnSpPr>
          <p:spPr>
            <a:xfrm>
              <a:off x="218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6"/>
            <p:cNvCxnSpPr/>
            <p:nvPr/>
          </p:nvCxnSpPr>
          <p:spPr>
            <a:xfrm>
              <a:off x="1379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1784250" y="2845188"/>
              <a:ext cx="0" cy="154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6"/>
            <p:cNvCxnSpPr/>
            <p:nvPr/>
          </p:nvCxnSpPr>
          <p:spPr>
            <a:xfrm rot="10800000">
              <a:off x="977850" y="3615313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6"/>
            <p:cNvCxnSpPr/>
            <p:nvPr/>
          </p:nvCxnSpPr>
          <p:spPr>
            <a:xfrm rot="10800000">
              <a:off x="977850" y="3999294"/>
              <a:ext cx="242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3" name="Google Shape;403;p16"/>
          <p:cNvSpPr txBox="1">
            <a:spLocks noGrp="1"/>
          </p:cNvSpPr>
          <p:nvPr>
            <p:ph type="title"/>
          </p:nvPr>
        </p:nvSpPr>
        <p:spPr>
          <a:xfrm>
            <a:off x="713225" y="2575825"/>
            <a:ext cx="3915000" cy="8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1"/>
          </p:nvPr>
        </p:nvSpPr>
        <p:spPr>
          <a:xfrm>
            <a:off x="713225" y="3885726"/>
            <a:ext cx="39150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/>
          <p:nvPr/>
        </p:nvSpPr>
        <p:spPr>
          <a:xfrm>
            <a:off x="8737564" y="4773010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bitron"/>
              <a:buNone/>
              <a:defRPr sz="35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65" r:id="rId11"/>
    <p:sldLayoutId id="2147483666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9"/>
          <p:cNvSpPr txBox="1">
            <a:spLocks noGrp="1"/>
          </p:cNvSpPr>
          <p:nvPr>
            <p:ph type="ctrTitle"/>
          </p:nvPr>
        </p:nvSpPr>
        <p:spPr>
          <a:xfrm>
            <a:off x="1242487" y="1505838"/>
            <a:ext cx="6659100" cy="1215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ArtWorld</a:t>
            </a:r>
            <a:r>
              <a:rPr lang="en-US" dirty="0" smtClean="0"/>
              <a:t> Gems</a:t>
            </a:r>
            <a:endParaRPr dirty="0"/>
          </a:p>
        </p:txBody>
      </p:sp>
      <p:sp>
        <p:nvSpPr>
          <p:cNvPr id="750" name="Google Shape;750;p29"/>
          <p:cNvSpPr txBox="1">
            <a:spLocks noGrp="1"/>
          </p:cNvSpPr>
          <p:nvPr>
            <p:ph type="subTitle" idx="1"/>
          </p:nvPr>
        </p:nvSpPr>
        <p:spPr>
          <a:xfrm>
            <a:off x="5684891" y="3502978"/>
            <a:ext cx="2216695" cy="71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Nica Alexia-Stefania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Group: 1211EA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1" name="Google Shape;751;p29"/>
          <p:cNvCxnSpPr/>
          <p:nvPr/>
        </p:nvCxnSpPr>
        <p:spPr>
          <a:xfrm>
            <a:off x="2236328" y="2602007"/>
            <a:ext cx="46278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52" name="Google Shape;752;p29"/>
          <p:cNvGrpSpPr/>
          <p:nvPr/>
        </p:nvGrpSpPr>
        <p:grpSpPr>
          <a:xfrm>
            <a:off x="-4005186" y="4166935"/>
            <a:ext cx="5946533" cy="1257330"/>
            <a:chOff x="232089" y="3674735"/>
            <a:chExt cx="5946533" cy="1257330"/>
          </a:xfrm>
        </p:grpSpPr>
        <p:grpSp>
          <p:nvGrpSpPr>
            <p:cNvPr id="753" name="Google Shape;753;p29"/>
            <p:cNvGrpSpPr/>
            <p:nvPr/>
          </p:nvGrpSpPr>
          <p:grpSpPr>
            <a:xfrm>
              <a:off x="232089" y="3674735"/>
              <a:ext cx="1982151" cy="1257330"/>
              <a:chOff x="974250" y="2843975"/>
              <a:chExt cx="2430000" cy="1541413"/>
            </a:xfrm>
          </p:grpSpPr>
          <p:sp>
            <p:nvSpPr>
              <p:cNvPr id="754" name="Google Shape;754;p29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5" name="Google Shape;755;p29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29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29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29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29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29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29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29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3" name="Google Shape;763;p29"/>
            <p:cNvGrpSpPr/>
            <p:nvPr/>
          </p:nvGrpSpPr>
          <p:grpSpPr>
            <a:xfrm>
              <a:off x="2214280" y="3674735"/>
              <a:ext cx="1982151" cy="1257330"/>
              <a:chOff x="974250" y="2843975"/>
              <a:chExt cx="2430000" cy="1541413"/>
            </a:xfrm>
          </p:grpSpPr>
          <p:sp>
            <p:nvSpPr>
              <p:cNvPr id="764" name="Google Shape;764;p29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65" name="Google Shape;765;p29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9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9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9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9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9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9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29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3" name="Google Shape;773;p29"/>
            <p:cNvGrpSpPr/>
            <p:nvPr/>
          </p:nvGrpSpPr>
          <p:grpSpPr>
            <a:xfrm>
              <a:off x="4196471" y="3674735"/>
              <a:ext cx="1982151" cy="1257330"/>
              <a:chOff x="974250" y="2843975"/>
              <a:chExt cx="2430000" cy="1541413"/>
            </a:xfrm>
          </p:grpSpPr>
          <p:sp>
            <p:nvSpPr>
              <p:cNvPr id="774" name="Google Shape;774;p29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29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29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29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29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29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29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29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29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92" name="Google Shape;792;p29"/>
          <p:cNvSpPr/>
          <p:nvPr/>
        </p:nvSpPr>
        <p:spPr>
          <a:xfrm>
            <a:off x="878039" y="684725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9"/>
          <p:cNvSpPr/>
          <p:nvPr/>
        </p:nvSpPr>
        <p:spPr>
          <a:xfrm>
            <a:off x="1114439" y="684730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1350839" y="684735"/>
            <a:ext cx="157198" cy="157151"/>
          </a:xfrm>
          <a:custGeom>
            <a:avLst/>
            <a:gdLst/>
            <a:ahLst/>
            <a:cxnLst/>
            <a:rect l="l" t="t" r="r" b="b"/>
            <a:pathLst>
              <a:path w="3360" h="3359" extrusionOk="0">
                <a:moveTo>
                  <a:pt x="1680" y="1"/>
                </a:moveTo>
                <a:cubicBezTo>
                  <a:pt x="1398" y="1"/>
                  <a:pt x="1168" y="229"/>
                  <a:pt x="1168" y="511"/>
                </a:cubicBezTo>
                <a:lnTo>
                  <a:pt x="1168" y="1168"/>
                </a:lnTo>
                <a:lnTo>
                  <a:pt x="512" y="1168"/>
                </a:lnTo>
                <a:cubicBezTo>
                  <a:pt x="229" y="1168"/>
                  <a:pt x="1" y="1398"/>
                  <a:pt x="1" y="1680"/>
                </a:cubicBezTo>
                <a:cubicBezTo>
                  <a:pt x="1" y="1962"/>
                  <a:pt x="229" y="2190"/>
                  <a:pt x="512" y="2190"/>
                </a:cubicBezTo>
                <a:lnTo>
                  <a:pt x="1168" y="2190"/>
                </a:lnTo>
                <a:lnTo>
                  <a:pt x="1168" y="2848"/>
                </a:lnTo>
                <a:cubicBezTo>
                  <a:pt x="1168" y="3130"/>
                  <a:pt x="1398" y="3358"/>
                  <a:pt x="1680" y="3358"/>
                </a:cubicBezTo>
                <a:cubicBezTo>
                  <a:pt x="1962" y="3358"/>
                  <a:pt x="2190" y="3130"/>
                  <a:pt x="2190" y="2848"/>
                </a:cubicBezTo>
                <a:lnTo>
                  <a:pt x="2190" y="2190"/>
                </a:lnTo>
                <a:lnTo>
                  <a:pt x="2848" y="2190"/>
                </a:lnTo>
                <a:cubicBezTo>
                  <a:pt x="3130" y="2190"/>
                  <a:pt x="3359" y="1962"/>
                  <a:pt x="3359" y="1680"/>
                </a:cubicBezTo>
                <a:cubicBezTo>
                  <a:pt x="3359" y="1398"/>
                  <a:pt x="3130" y="1168"/>
                  <a:pt x="2848" y="1168"/>
                </a:cubicBezTo>
                <a:lnTo>
                  <a:pt x="2190" y="1168"/>
                </a:lnTo>
                <a:lnTo>
                  <a:pt x="2190" y="511"/>
                </a:lnTo>
                <a:cubicBezTo>
                  <a:pt x="2190" y="229"/>
                  <a:pt x="1962" y="1"/>
                  <a:pt x="1680" y="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9"/>
          <p:cNvSpPr/>
          <p:nvPr/>
        </p:nvSpPr>
        <p:spPr>
          <a:xfrm>
            <a:off x="8135903" y="4309602"/>
            <a:ext cx="125100" cy="125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9"/>
          <p:cNvSpPr/>
          <p:nvPr/>
        </p:nvSpPr>
        <p:spPr>
          <a:xfrm>
            <a:off x="8135903" y="4113151"/>
            <a:ext cx="125100" cy="1251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9"/>
          <p:cNvSpPr/>
          <p:nvPr/>
        </p:nvSpPr>
        <p:spPr>
          <a:xfrm>
            <a:off x="8135903" y="3916700"/>
            <a:ext cx="125100" cy="125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704030" y="3586974"/>
            <a:ext cx="316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Raleway" panose="020B0604020202020204" charset="0"/>
              </a:rPr>
              <a:t>Coord</a:t>
            </a:r>
            <a:r>
              <a:rPr lang="en-US" sz="1600" dirty="0">
                <a:solidFill>
                  <a:schemeClr val="accent6"/>
                </a:solidFill>
                <a:latin typeface="Raleway" panose="020B0604020202020204" charset="0"/>
              </a:rPr>
              <a:t> teacher sl. dr. </a:t>
            </a:r>
            <a:r>
              <a:rPr lang="en-US" sz="1600" dirty="0" err="1">
                <a:solidFill>
                  <a:schemeClr val="accent6"/>
                </a:solidFill>
                <a:latin typeface="Raleway" panose="020B0604020202020204" charset="0"/>
              </a:rPr>
              <a:t>ing</a:t>
            </a:r>
            <a:r>
              <a:rPr lang="en-US" sz="1600" dirty="0">
                <a:solidFill>
                  <a:schemeClr val="accent6"/>
                </a:solidFill>
                <a:latin typeface="Raleway" panose="020B0604020202020204" charset="0"/>
              </a:rPr>
              <a:t>. </a:t>
            </a:r>
            <a:r>
              <a:rPr lang="en-US" sz="1600" dirty="0" err="1">
                <a:solidFill>
                  <a:schemeClr val="accent6"/>
                </a:solidFill>
                <a:latin typeface="Raleway" panose="020B0604020202020204" charset="0"/>
              </a:rPr>
              <a:t>Mitrea</a:t>
            </a:r>
            <a:r>
              <a:rPr lang="en-US" sz="1600" dirty="0">
                <a:solidFill>
                  <a:schemeClr val="accent6"/>
                </a:solidFill>
                <a:latin typeface="Raleway" panose="020B0604020202020204" charset="0"/>
              </a:rPr>
              <a:t> Dan </a:t>
            </a:r>
            <a:r>
              <a:rPr lang="en-US" sz="1600" dirty="0" err="1">
                <a:solidFill>
                  <a:schemeClr val="accent6"/>
                </a:solidFill>
                <a:latin typeface="Raleway" panose="020B0604020202020204" charset="0"/>
              </a:rPr>
              <a:t>Alexandru</a:t>
            </a:r>
            <a:endParaRPr lang="en-US" sz="1600" dirty="0">
              <a:solidFill>
                <a:schemeClr val="accent6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err="1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Inovation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35"/>
          <p:cNvSpPr txBox="1">
            <a:spLocks noGrp="1"/>
          </p:cNvSpPr>
          <p:nvPr>
            <p:ph type="body" idx="1"/>
          </p:nvPr>
        </p:nvSpPr>
        <p:spPr>
          <a:xfrm>
            <a:off x="713250" y="2119234"/>
            <a:ext cx="5039850" cy="723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Quiz – little game for testing your knowledge on artwork</a:t>
            </a:r>
            <a:endParaRPr sz="1300" dirty="0"/>
          </a:p>
        </p:txBody>
      </p:sp>
      <p:cxnSp>
        <p:nvCxnSpPr>
          <p:cNvPr id="928" name="Google Shape;928;p35"/>
          <p:cNvCxnSpPr/>
          <p:nvPr/>
        </p:nvCxnSpPr>
        <p:spPr>
          <a:xfrm>
            <a:off x="676505" y="1176840"/>
            <a:ext cx="771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9" name="Google Shape;929;p35"/>
          <p:cNvGrpSpPr/>
          <p:nvPr/>
        </p:nvGrpSpPr>
        <p:grpSpPr>
          <a:xfrm>
            <a:off x="-314570" y="4430535"/>
            <a:ext cx="3964342" cy="1257330"/>
            <a:chOff x="-314570" y="4430535"/>
            <a:chExt cx="3964342" cy="1257330"/>
          </a:xfrm>
        </p:grpSpPr>
        <p:grpSp>
          <p:nvGrpSpPr>
            <p:cNvPr id="930" name="Google Shape;930;p35"/>
            <p:cNvGrpSpPr/>
            <p:nvPr/>
          </p:nvGrpSpPr>
          <p:grpSpPr>
            <a:xfrm>
              <a:off x="-314570" y="4430535"/>
              <a:ext cx="1982151" cy="1257330"/>
              <a:chOff x="974250" y="2843975"/>
              <a:chExt cx="2430000" cy="1541413"/>
            </a:xfrm>
          </p:grpSpPr>
          <p:sp>
            <p:nvSpPr>
              <p:cNvPr id="931" name="Google Shape;931;p35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2" name="Google Shape;932;p35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35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35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35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35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35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35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35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0" name="Google Shape;940;p35"/>
            <p:cNvGrpSpPr/>
            <p:nvPr/>
          </p:nvGrpSpPr>
          <p:grpSpPr>
            <a:xfrm>
              <a:off x="1667621" y="4430535"/>
              <a:ext cx="1982151" cy="1257330"/>
              <a:chOff x="974250" y="2843975"/>
              <a:chExt cx="2430000" cy="1541413"/>
            </a:xfrm>
          </p:grpSpPr>
          <p:sp>
            <p:nvSpPr>
              <p:cNvPr id="941" name="Google Shape;941;p35"/>
              <p:cNvSpPr/>
              <p:nvPr/>
            </p:nvSpPr>
            <p:spPr>
              <a:xfrm>
                <a:off x="974250" y="2843975"/>
                <a:ext cx="2430000" cy="1539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2" name="Google Shape;942;p35"/>
              <p:cNvCxnSpPr/>
              <p:nvPr/>
            </p:nvCxnSpPr>
            <p:spPr>
              <a:xfrm rot="10800000">
                <a:off x="981450" y="3231331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5"/>
              <p:cNvCxnSpPr/>
              <p:nvPr/>
            </p:nvCxnSpPr>
            <p:spPr>
              <a:xfrm>
                <a:off x="299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5"/>
              <p:cNvCxnSpPr/>
              <p:nvPr/>
            </p:nvCxnSpPr>
            <p:spPr>
              <a:xfrm>
                <a:off x="259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5"/>
              <p:cNvCxnSpPr/>
              <p:nvPr/>
            </p:nvCxnSpPr>
            <p:spPr>
              <a:xfrm>
                <a:off x="218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5"/>
              <p:cNvCxnSpPr/>
              <p:nvPr/>
            </p:nvCxnSpPr>
            <p:spPr>
              <a:xfrm>
                <a:off x="1379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5"/>
              <p:cNvCxnSpPr/>
              <p:nvPr/>
            </p:nvCxnSpPr>
            <p:spPr>
              <a:xfrm>
                <a:off x="1784250" y="2845188"/>
                <a:ext cx="0" cy="154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5"/>
              <p:cNvCxnSpPr/>
              <p:nvPr/>
            </p:nvCxnSpPr>
            <p:spPr>
              <a:xfrm rot="10800000">
                <a:off x="977850" y="3615313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5"/>
              <p:cNvCxnSpPr/>
              <p:nvPr/>
            </p:nvCxnSpPr>
            <p:spPr>
              <a:xfrm rot="10800000">
                <a:off x="977850" y="3999294"/>
                <a:ext cx="242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0" name="Google Shape;950;p35"/>
          <p:cNvSpPr/>
          <p:nvPr/>
        </p:nvSpPr>
        <p:spPr>
          <a:xfrm>
            <a:off x="3430428" y="4528179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2434893" y="4840115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782316" y="4528167"/>
            <a:ext cx="125100" cy="125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1330968"/>
            <a:ext cx="2204615" cy="3302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>
            <a:spLocks noGrp="1"/>
          </p:cNvSpPr>
          <p:nvPr>
            <p:ph type="title"/>
          </p:nvPr>
        </p:nvSpPr>
        <p:spPr>
          <a:xfrm>
            <a:off x="1109465" y="878538"/>
            <a:ext cx="3915000" cy="8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7" name="Google Shape;977;p37"/>
          <p:cNvSpPr txBox="1">
            <a:spLocks noGrp="1"/>
          </p:cNvSpPr>
          <p:nvPr>
            <p:ph type="subTitle" idx="1"/>
          </p:nvPr>
        </p:nvSpPr>
        <p:spPr>
          <a:xfrm>
            <a:off x="1164965" y="1861499"/>
            <a:ext cx="3915000" cy="1052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This site is created for those interested in art. </a:t>
            </a:r>
            <a:r>
              <a:rPr lang="en-US" dirty="0"/>
              <a:t> </a:t>
            </a:r>
            <a:r>
              <a:rPr lang="en-US" dirty="0" smtClean="0"/>
              <a:t>Also the layout design is made to inspire, is a combination between vintage and and modern times.</a:t>
            </a:r>
            <a:endParaRPr lang="en-US" dirty="0" smtClean="0"/>
          </a:p>
        </p:txBody>
      </p:sp>
      <p:cxnSp>
        <p:nvCxnSpPr>
          <p:cNvPr id="978" name="Google Shape;978;p37"/>
          <p:cNvCxnSpPr/>
          <p:nvPr/>
        </p:nvCxnSpPr>
        <p:spPr>
          <a:xfrm>
            <a:off x="1164965" y="1664125"/>
            <a:ext cx="385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1" name="Google Shape;981;p37"/>
          <p:cNvGrpSpPr/>
          <p:nvPr/>
        </p:nvGrpSpPr>
        <p:grpSpPr>
          <a:xfrm>
            <a:off x="6769464" y="-1021785"/>
            <a:ext cx="2706270" cy="2548793"/>
            <a:chOff x="6769464" y="-1021785"/>
            <a:chExt cx="2706270" cy="2548793"/>
          </a:xfrm>
        </p:grpSpPr>
        <p:sp>
          <p:nvSpPr>
            <p:cNvPr id="982" name="Google Shape;982;p37"/>
            <p:cNvSpPr/>
            <p:nvPr/>
          </p:nvSpPr>
          <p:spPr>
            <a:xfrm rot="2225721">
              <a:off x="6787507" y="-13653"/>
              <a:ext cx="2465228" cy="886965"/>
            </a:xfrm>
            <a:custGeom>
              <a:avLst/>
              <a:gdLst/>
              <a:ahLst/>
              <a:cxnLst/>
              <a:rect l="l" t="t" r="r" b="b"/>
              <a:pathLst>
                <a:path w="74335" h="26745" extrusionOk="0">
                  <a:moveTo>
                    <a:pt x="73874" y="1"/>
                  </a:moveTo>
                  <a:cubicBezTo>
                    <a:pt x="65265" y="16264"/>
                    <a:pt x="55471" y="24791"/>
                    <a:pt x="43924" y="26070"/>
                  </a:cubicBezTo>
                  <a:cubicBezTo>
                    <a:pt x="42864" y="26187"/>
                    <a:pt x="41810" y="26242"/>
                    <a:pt x="40762" y="26242"/>
                  </a:cubicBezTo>
                  <a:cubicBezTo>
                    <a:pt x="31995" y="26242"/>
                    <a:pt x="23682" y="22392"/>
                    <a:pt x="16255" y="18954"/>
                  </a:cubicBezTo>
                  <a:cubicBezTo>
                    <a:pt x="10630" y="16350"/>
                    <a:pt x="5676" y="14056"/>
                    <a:pt x="1672" y="14056"/>
                  </a:cubicBezTo>
                  <a:cubicBezTo>
                    <a:pt x="1095" y="14056"/>
                    <a:pt x="537" y="14104"/>
                    <a:pt x="0" y="14205"/>
                  </a:cubicBezTo>
                  <a:lnTo>
                    <a:pt x="98" y="14715"/>
                  </a:lnTo>
                  <a:cubicBezTo>
                    <a:pt x="603" y="14619"/>
                    <a:pt x="1129" y="14575"/>
                    <a:pt x="1675" y="14575"/>
                  </a:cubicBezTo>
                  <a:cubicBezTo>
                    <a:pt x="5559" y="14575"/>
                    <a:pt x="10467" y="16847"/>
                    <a:pt x="16038" y="19425"/>
                  </a:cubicBezTo>
                  <a:cubicBezTo>
                    <a:pt x="23340" y="22806"/>
                    <a:pt x="31845" y="26745"/>
                    <a:pt x="40780" y="26745"/>
                  </a:cubicBezTo>
                  <a:cubicBezTo>
                    <a:pt x="51811" y="26745"/>
                    <a:pt x="63489" y="20734"/>
                    <a:pt x="74335" y="244"/>
                  </a:cubicBezTo>
                  <a:lnTo>
                    <a:pt x="73874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 rot="2225721">
              <a:off x="6806633" y="-54997"/>
              <a:ext cx="2458396" cy="898738"/>
            </a:xfrm>
            <a:custGeom>
              <a:avLst/>
              <a:gdLst/>
              <a:ahLst/>
              <a:cxnLst/>
              <a:rect l="l" t="t" r="r" b="b"/>
              <a:pathLst>
                <a:path w="74129" h="27100" extrusionOk="0">
                  <a:moveTo>
                    <a:pt x="73668" y="1"/>
                  </a:moveTo>
                  <a:cubicBezTo>
                    <a:pt x="65245" y="16348"/>
                    <a:pt x="55551" y="24980"/>
                    <a:pt x="44027" y="26383"/>
                  </a:cubicBezTo>
                  <a:cubicBezTo>
                    <a:pt x="42856" y="26526"/>
                    <a:pt x="41692" y="26592"/>
                    <a:pt x="40535" y="26592"/>
                  </a:cubicBezTo>
                  <a:cubicBezTo>
                    <a:pt x="31894" y="26592"/>
                    <a:pt x="23663" y="22891"/>
                    <a:pt x="16296" y="19581"/>
                  </a:cubicBezTo>
                  <a:cubicBezTo>
                    <a:pt x="10703" y="17067"/>
                    <a:pt x="5773" y="14847"/>
                    <a:pt x="1791" y="14847"/>
                  </a:cubicBezTo>
                  <a:cubicBezTo>
                    <a:pt x="1171" y="14847"/>
                    <a:pt x="574" y="14901"/>
                    <a:pt x="1" y="15016"/>
                  </a:cubicBezTo>
                  <a:lnTo>
                    <a:pt x="103" y="15523"/>
                  </a:lnTo>
                  <a:cubicBezTo>
                    <a:pt x="639" y="15416"/>
                    <a:pt x="1200" y="15366"/>
                    <a:pt x="1784" y="15366"/>
                  </a:cubicBezTo>
                  <a:cubicBezTo>
                    <a:pt x="5649" y="15366"/>
                    <a:pt x="10541" y="17562"/>
                    <a:pt x="16086" y="20055"/>
                  </a:cubicBezTo>
                  <a:cubicBezTo>
                    <a:pt x="23324" y="23312"/>
                    <a:pt x="31747" y="27099"/>
                    <a:pt x="40551" y="27099"/>
                  </a:cubicBezTo>
                  <a:cubicBezTo>
                    <a:pt x="51676" y="27097"/>
                    <a:pt x="63410" y="21052"/>
                    <a:pt x="74128" y="238"/>
                  </a:cubicBezTo>
                  <a:lnTo>
                    <a:pt x="7366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 rot="2225721">
              <a:off x="6825706" y="-96347"/>
              <a:ext cx="2451564" cy="910445"/>
            </a:xfrm>
            <a:custGeom>
              <a:avLst/>
              <a:gdLst/>
              <a:ahLst/>
              <a:cxnLst/>
              <a:rect l="l" t="t" r="r" b="b"/>
              <a:pathLst>
                <a:path w="73923" h="27453" extrusionOk="0">
                  <a:moveTo>
                    <a:pt x="73458" y="0"/>
                  </a:moveTo>
                  <a:cubicBezTo>
                    <a:pt x="65223" y="16431"/>
                    <a:pt x="55627" y="25165"/>
                    <a:pt x="44127" y="26698"/>
                  </a:cubicBezTo>
                  <a:cubicBezTo>
                    <a:pt x="42844" y="26869"/>
                    <a:pt x="41567" y="26948"/>
                    <a:pt x="40299" y="26948"/>
                  </a:cubicBezTo>
                  <a:cubicBezTo>
                    <a:pt x="31785" y="26948"/>
                    <a:pt x="23638" y="23392"/>
                    <a:pt x="16338" y="20208"/>
                  </a:cubicBezTo>
                  <a:cubicBezTo>
                    <a:pt x="10772" y="17778"/>
                    <a:pt x="5858" y="15636"/>
                    <a:pt x="1900" y="15636"/>
                  </a:cubicBezTo>
                  <a:cubicBezTo>
                    <a:pt x="1240" y="15636"/>
                    <a:pt x="606" y="15696"/>
                    <a:pt x="1" y="15824"/>
                  </a:cubicBezTo>
                  <a:lnTo>
                    <a:pt x="109" y="16333"/>
                  </a:lnTo>
                  <a:cubicBezTo>
                    <a:pt x="681" y="16212"/>
                    <a:pt x="1281" y="16156"/>
                    <a:pt x="1908" y="16156"/>
                  </a:cubicBezTo>
                  <a:cubicBezTo>
                    <a:pt x="5754" y="16156"/>
                    <a:pt x="10618" y="18276"/>
                    <a:pt x="16131" y="20683"/>
                  </a:cubicBezTo>
                  <a:cubicBezTo>
                    <a:pt x="23310" y="23815"/>
                    <a:pt x="31647" y="27453"/>
                    <a:pt x="40322" y="27453"/>
                  </a:cubicBezTo>
                  <a:cubicBezTo>
                    <a:pt x="51544" y="27453"/>
                    <a:pt x="63332" y="21368"/>
                    <a:pt x="73922" y="234"/>
                  </a:cubicBezTo>
                  <a:lnTo>
                    <a:pt x="7345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 rot="2225721">
              <a:off x="6844682" y="-137608"/>
              <a:ext cx="2444666" cy="922317"/>
            </a:xfrm>
            <a:custGeom>
              <a:avLst/>
              <a:gdLst/>
              <a:ahLst/>
              <a:cxnLst/>
              <a:rect l="l" t="t" r="r" b="b"/>
              <a:pathLst>
                <a:path w="73715" h="27811" extrusionOk="0">
                  <a:moveTo>
                    <a:pt x="73248" y="0"/>
                  </a:moveTo>
                  <a:cubicBezTo>
                    <a:pt x="65202" y="16517"/>
                    <a:pt x="55709" y="25351"/>
                    <a:pt x="44227" y="27012"/>
                  </a:cubicBezTo>
                  <a:cubicBezTo>
                    <a:pt x="42833" y="27213"/>
                    <a:pt x="41446" y="27306"/>
                    <a:pt x="40067" y="27306"/>
                  </a:cubicBezTo>
                  <a:cubicBezTo>
                    <a:pt x="31680" y="27306"/>
                    <a:pt x="23615" y="23895"/>
                    <a:pt x="16378" y="20834"/>
                  </a:cubicBezTo>
                  <a:cubicBezTo>
                    <a:pt x="10847" y="18493"/>
                    <a:pt x="5957" y="16424"/>
                    <a:pt x="2022" y="16424"/>
                  </a:cubicBezTo>
                  <a:cubicBezTo>
                    <a:pt x="1317" y="16424"/>
                    <a:pt x="642" y="16490"/>
                    <a:pt x="0" y="16633"/>
                  </a:cubicBezTo>
                  <a:lnTo>
                    <a:pt x="113" y="17141"/>
                  </a:lnTo>
                  <a:cubicBezTo>
                    <a:pt x="718" y="17005"/>
                    <a:pt x="1357" y="16942"/>
                    <a:pt x="2028" y="16942"/>
                  </a:cubicBezTo>
                  <a:cubicBezTo>
                    <a:pt x="5852" y="16942"/>
                    <a:pt x="10697" y="18992"/>
                    <a:pt x="16175" y="21310"/>
                  </a:cubicBezTo>
                  <a:cubicBezTo>
                    <a:pt x="23293" y="24322"/>
                    <a:pt x="31534" y="27810"/>
                    <a:pt x="40084" y="27810"/>
                  </a:cubicBezTo>
                  <a:cubicBezTo>
                    <a:pt x="51406" y="27810"/>
                    <a:pt x="63260" y="21687"/>
                    <a:pt x="73715" y="227"/>
                  </a:cubicBezTo>
                  <a:lnTo>
                    <a:pt x="7324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 rot="2225721">
              <a:off x="6863725" y="-179001"/>
              <a:ext cx="2437967" cy="934455"/>
            </a:xfrm>
            <a:custGeom>
              <a:avLst/>
              <a:gdLst/>
              <a:ahLst/>
              <a:cxnLst/>
              <a:rect l="l" t="t" r="r" b="b"/>
              <a:pathLst>
                <a:path w="73513" h="28177" extrusionOk="0">
                  <a:moveTo>
                    <a:pt x="73042" y="0"/>
                  </a:moveTo>
                  <a:cubicBezTo>
                    <a:pt x="65182" y="16603"/>
                    <a:pt x="55787" y="25542"/>
                    <a:pt x="44329" y="27328"/>
                  </a:cubicBezTo>
                  <a:cubicBezTo>
                    <a:pt x="42821" y="27563"/>
                    <a:pt x="41319" y="27670"/>
                    <a:pt x="39826" y="27670"/>
                  </a:cubicBezTo>
                  <a:cubicBezTo>
                    <a:pt x="31566" y="27670"/>
                    <a:pt x="23588" y="24397"/>
                    <a:pt x="16421" y="21458"/>
                  </a:cubicBezTo>
                  <a:cubicBezTo>
                    <a:pt x="10924" y="19204"/>
                    <a:pt x="6057" y="17210"/>
                    <a:pt x="2144" y="17210"/>
                  </a:cubicBezTo>
                  <a:cubicBezTo>
                    <a:pt x="1394" y="17210"/>
                    <a:pt x="678" y="17283"/>
                    <a:pt x="0" y="17442"/>
                  </a:cubicBezTo>
                  <a:lnTo>
                    <a:pt x="117" y="17949"/>
                  </a:lnTo>
                  <a:cubicBezTo>
                    <a:pt x="756" y="17799"/>
                    <a:pt x="1433" y="17730"/>
                    <a:pt x="2146" y="17730"/>
                  </a:cubicBezTo>
                  <a:cubicBezTo>
                    <a:pt x="5952" y="17730"/>
                    <a:pt x="10774" y="19708"/>
                    <a:pt x="16223" y="21941"/>
                  </a:cubicBezTo>
                  <a:cubicBezTo>
                    <a:pt x="23271" y="24834"/>
                    <a:pt x="31424" y="28177"/>
                    <a:pt x="39845" y="28177"/>
                  </a:cubicBezTo>
                  <a:cubicBezTo>
                    <a:pt x="51271" y="28177"/>
                    <a:pt x="63191" y="22021"/>
                    <a:pt x="73512" y="223"/>
                  </a:cubicBezTo>
                  <a:lnTo>
                    <a:pt x="730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 rot="2225721">
              <a:off x="6882608" y="-220216"/>
              <a:ext cx="2431136" cy="946394"/>
            </a:xfrm>
            <a:custGeom>
              <a:avLst/>
              <a:gdLst/>
              <a:ahLst/>
              <a:cxnLst/>
              <a:rect l="l" t="t" r="r" b="b"/>
              <a:pathLst>
                <a:path w="73307" h="28537" extrusionOk="0">
                  <a:moveTo>
                    <a:pt x="72836" y="0"/>
                  </a:moveTo>
                  <a:cubicBezTo>
                    <a:pt x="65159" y="16689"/>
                    <a:pt x="55869" y="25728"/>
                    <a:pt x="44432" y="27641"/>
                  </a:cubicBezTo>
                  <a:cubicBezTo>
                    <a:pt x="42808" y="27913"/>
                    <a:pt x="41188" y="28035"/>
                    <a:pt x="39579" y="28035"/>
                  </a:cubicBezTo>
                  <a:cubicBezTo>
                    <a:pt x="31445" y="28035"/>
                    <a:pt x="23559" y="24902"/>
                    <a:pt x="16462" y="22084"/>
                  </a:cubicBezTo>
                  <a:cubicBezTo>
                    <a:pt x="11005" y="19916"/>
                    <a:pt x="6163" y="17992"/>
                    <a:pt x="2273" y="17992"/>
                  </a:cubicBezTo>
                  <a:cubicBezTo>
                    <a:pt x="1474" y="17992"/>
                    <a:pt x="716" y="18073"/>
                    <a:pt x="1" y="18250"/>
                  </a:cubicBezTo>
                  <a:lnTo>
                    <a:pt x="126" y="18755"/>
                  </a:lnTo>
                  <a:cubicBezTo>
                    <a:pt x="800" y="18588"/>
                    <a:pt x="1519" y="18511"/>
                    <a:pt x="2278" y="18511"/>
                  </a:cubicBezTo>
                  <a:cubicBezTo>
                    <a:pt x="6062" y="18511"/>
                    <a:pt x="10860" y="20416"/>
                    <a:pt x="16270" y="22565"/>
                  </a:cubicBezTo>
                  <a:cubicBezTo>
                    <a:pt x="23249" y="25337"/>
                    <a:pt x="31307" y="28537"/>
                    <a:pt x="39602" y="28537"/>
                  </a:cubicBezTo>
                  <a:cubicBezTo>
                    <a:pt x="51134" y="28537"/>
                    <a:pt x="63128" y="22348"/>
                    <a:pt x="73306" y="219"/>
                  </a:cubicBezTo>
                  <a:lnTo>
                    <a:pt x="7283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 rot="2225721">
              <a:off x="7007604" y="-387671"/>
              <a:ext cx="2424337" cy="958632"/>
            </a:xfrm>
            <a:custGeom>
              <a:avLst/>
              <a:gdLst/>
              <a:ahLst/>
              <a:cxnLst/>
              <a:rect l="l" t="t" r="r" b="b"/>
              <a:pathLst>
                <a:path w="73102" h="28906" extrusionOk="0">
                  <a:moveTo>
                    <a:pt x="72629" y="1"/>
                  </a:moveTo>
                  <a:cubicBezTo>
                    <a:pt x="65139" y="16769"/>
                    <a:pt x="55947" y="25912"/>
                    <a:pt x="44535" y="27954"/>
                  </a:cubicBezTo>
                  <a:cubicBezTo>
                    <a:pt x="42795" y="28265"/>
                    <a:pt x="41060" y="28404"/>
                    <a:pt x="39335" y="28404"/>
                  </a:cubicBezTo>
                  <a:cubicBezTo>
                    <a:pt x="31325" y="28404"/>
                    <a:pt x="23529" y="25409"/>
                    <a:pt x="16505" y="22708"/>
                  </a:cubicBezTo>
                  <a:cubicBezTo>
                    <a:pt x="11088" y="20626"/>
                    <a:pt x="6276" y="18774"/>
                    <a:pt x="2407" y="18774"/>
                  </a:cubicBezTo>
                  <a:cubicBezTo>
                    <a:pt x="1558" y="18774"/>
                    <a:pt x="755" y="18863"/>
                    <a:pt x="1" y="19058"/>
                  </a:cubicBezTo>
                  <a:lnTo>
                    <a:pt x="132" y="19560"/>
                  </a:lnTo>
                  <a:cubicBezTo>
                    <a:pt x="842" y="19376"/>
                    <a:pt x="1603" y="19292"/>
                    <a:pt x="2409" y="19292"/>
                  </a:cubicBezTo>
                  <a:cubicBezTo>
                    <a:pt x="6177" y="19292"/>
                    <a:pt x="10947" y="21125"/>
                    <a:pt x="16321" y="23191"/>
                  </a:cubicBezTo>
                  <a:cubicBezTo>
                    <a:pt x="23230" y="25847"/>
                    <a:pt x="31187" y="28905"/>
                    <a:pt x="39354" y="28905"/>
                  </a:cubicBezTo>
                  <a:cubicBezTo>
                    <a:pt x="51000" y="28905"/>
                    <a:pt x="63067" y="22686"/>
                    <a:pt x="73102" y="213"/>
                  </a:cubicBezTo>
                  <a:lnTo>
                    <a:pt x="7262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7"/>
          <p:cNvGrpSpPr/>
          <p:nvPr/>
        </p:nvGrpSpPr>
        <p:grpSpPr>
          <a:xfrm>
            <a:off x="-871998" y="-456879"/>
            <a:ext cx="2737770" cy="1193356"/>
            <a:chOff x="-871998" y="-456879"/>
            <a:chExt cx="2737770" cy="1193356"/>
          </a:xfrm>
        </p:grpSpPr>
        <p:sp>
          <p:nvSpPr>
            <p:cNvPr id="990" name="Google Shape;990;p37"/>
            <p:cNvSpPr/>
            <p:nvPr/>
          </p:nvSpPr>
          <p:spPr>
            <a:xfrm>
              <a:off x="-626423" y="-105154"/>
              <a:ext cx="2492195" cy="841631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-626423" y="-184779"/>
              <a:ext cx="2492195" cy="841631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-871998" y="-456879"/>
              <a:ext cx="2492195" cy="841631"/>
            </a:xfrm>
            <a:custGeom>
              <a:avLst/>
              <a:gdLst/>
              <a:ahLst/>
              <a:cxnLst/>
              <a:rect l="l" t="t" r="r" b="b"/>
              <a:pathLst>
                <a:path w="75151" h="25379" extrusionOk="0">
                  <a:moveTo>
                    <a:pt x="74705" y="1"/>
                  </a:moveTo>
                  <a:cubicBezTo>
                    <a:pt x="65351" y="15926"/>
                    <a:pt x="55150" y="24044"/>
                    <a:pt x="43517" y="24814"/>
                  </a:cubicBezTo>
                  <a:cubicBezTo>
                    <a:pt x="42886" y="24855"/>
                    <a:pt x="42258" y="24876"/>
                    <a:pt x="41633" y="24876"/>
                  </a:cubicBezTo>
                  <a:cubicBezTo>
                    <a:pt x="32347" y="24876"/>
                    <a:pt x="23737" y="20414"/>
                    <a:pt x="16085" y="16454"/>
                  </a:cubicBezTo>
                  <a:cubicBezTo>
                    <a:pt x="10351" y="13485"/>
                    <a:pt x="5328" y="10886"/>
                    <a:pt x="1231" y="10886"/>
                  </a:cubicBezTo>
                  <a:cubicBezTo>
                    <a:pt x="811" y="10886"/>
                    <a:pt x="401" y="10914"/>
                    <a:pt x="0" y="10971"/>
                  </a:cubicBezTo>
                  <a:lnTo>
                    <a:pt x="74" y="11484"/>
                  </a:lnTo>
                  <a:cubicBezTo>
                    <a:pt x="451" y="11430"/>
                    <a:pt x="839" y="11404"/>
                    <a:pt x="1237" y="11404"/>
                  </a:cubicBezTo>
                  <a:cubicBezTo>
                    <a:pt x="5201" y="11404"/>
                    <a:pt x="10176" y="13977"/>
                    <a:pt x="15848" y="16914"/>
                  </a:cubicBezTo>
                  <a:cubicBezTo>
                    <a:pt x="23373" y="20808"/>
                    <a:pt x="32199" y="25378"/>
                    <a:pt x="41653" y="25378"/>
                  </a:cubicBezTo>
                  <a:cubicBezTo>
                    <a:pt x="52343" y="25376"/>
                    <a:pt x="63835" y="19533"/>
                    <a:pt x="75151" y="264"/>
                  </a:cubicBezTo>
                  <a:lnTo>
                    <a:pt x="7470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>
            <a:spLocks noGrp="1"/>
          </p:cNvSpPr>
          <p:nvPr>
            <p:ph type="subTitle" idx="4"/>
          </p:nvPr>
        </p:nvSpPr>
        <p:spPr>
          <a:xfrm>
            <a:off x="6638400" y="132396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home page</a:t>
            </a:r>
            <a:endParaRPr dirty="0"/>
          </a:p>
        </p:txBody>
      </p:sp>
      <p:sp>
        <p:nvSpPr>
          <p:cNvPr id="1005" name="Google Shape;1005;p39"/>
          <p:cNvSpPr txBox="1">
            <a:spLocks noGrp="1"/>
          </p:cNvSpPr>
          <p:nvPr>
            <p:ph type="title"/>
          </p:nvPr>
        </p:nvSpPr>
        <p:spPr>
          <a:xfrm>
            <a:off x="7199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Presentation of the app</a:t>
            </a:r>
            <a:endParaRPr dirty="0"/>
          </a:p>
        </p:txBody>
      </p:sp>
      <p:grpSp>
        <p:nvGrpSpPr>
          <p:cNvPr id="1009" name="Google Shape;1009;p39"/>
          <p:cNvGrpSpPr/>
          <p:nvPr/>
        </p:nvGrpSpPr>
        <p:grpSpPr>
          <a:xfrm>
            <a:off x="4890344" y="2146298"/>
            <a:ext cx="528249" cy="489308"/>
            <a:chOff x="4695538" y="2220550"/>
            <a:chExt cx="411025" cy="380725"/>
          </a:xfrm>
        </p:grpSpPr>
        <p:sp>
          <p:nvSpPr>
            <p:cNvPr id="1010" name="Google Shape;1010;p39"/>
            <p:cNvSpPr/>
            <p:nvPr/>
          </p:nvSpPr>
          <p:spPr>
            <a:xfrm>
              <a:off x="4695538" y="2220550"/>
              <a:ext cx="411025" cy="380725"/>
            </a:xfrm>
            <a:custGeom>
              <a:avLst/>
              <a:gdLst/>
              <a:ahLst/>
              <a:cxnLst/>
              <a:rect l="l" t="t" r="r" b="b"/>
              <a:pathLst>
                <a:path w="16441" h="15229" extrusionOk="0">
                  <a:moveTo>
                    <a:pt x="7827" y="482"/>
                  </a:moveTo>
                  <a:lnTo>
                    <a:pt x="7830" y="1093"/>
                  </a:lnTo>
                  <a:lnTo>
                    <a:pt x="7220" y="1095"/>
                  </a:lnTo>
                  <a:lnTo>
                    <a:pt x="7217" y="484"/>
                  </a:lnTo>
                  <a:lnTo>
                    <a:pt x="7827" y="482"/>
                  </a:lnTo>
                  <a:close/>
                  <a:moveTo>
                    <a:pt x="1093" y="512"/>
                  </a:moveTo>
                  <a:lnTo>
                    <a:pt x="1096" y="1122"/>
                  </a:lnTo>
                  <a:lnTo>
                    <a:pt x="486" y="1124"/>
                  </a:lnTo>
                  <a:lnTo>
                    <a:pt x="483" y="513"/>
                  </a:lnTo>
                  <a:lnTo>
                    <a:pt x="1093" y="512"/>
                  </a:lnTo>
                  <a:close/>
                  <a:moveTo>
                    <a:pt x="7408" y="2950"/>
                  </a:moveTo>
                  <a:lnTo>
                    <a:pt x="7412" y="3797"/>
                  </a:lnTo>
                  <a:lnTo>
                    <a:pt x="6687" y="3800"/>
                  </a:lnTo>
                  <a:lnTo>
                    <a:pt x="6683" y="2953"/>
                  </a:lnTo>
                  <a:lnTo>
                    <a:pt x="7408" y="2950"/>
                  </a:lnTo>
                  <a:close/>
                  <a:moveTo>
                    <a:pt x="6199" y="2126"/>
                  </a:moveTo>
                  <a:lnTo>
                    <a:pt x="6216" y="6198"/>
                  </a:lnTo>
                  <a:lnTo>
                    <a:pt x="2144" y="6215"/>
                  </a:lnTo>
                  <a:lnTo>
                    <a:pt x="2126" y="2143"/>
                  </a:lnTo>
                  <a:lnTo>
                    <a:pt x="6199" y="2126"/>
                  </a:lnTo>
                  <a:close/>
                  <a:moveTo>
                    <a:pt x="7415" y="4278"/>
                  </a:moveTo>
                  <a:lnTo>
                    <a:pt x="7425" y="6736"/>
                  </a:lnTo>
                  <a:lnTo>
                    <a:pt x="7100" y="6738"/>
                  </a:lnTo>
                  <a:cubicBezTo>
                    <a:pt x="6914" y="6738"/>
                    <a:pt x="6764" y="6890"/>
                    <a:pt x="6764" y="7075"/>
                  </a:cubicBezTo>
                  <a:lnTo>
                    <a:pt x="6766" y="7401"/>
                  </a:lnTo>
                  <a:lnTo>
                    <a:pt x="5526" y="7407"/>
                  </a:lnTo>
                  <a:lnTo>
                    <a:pt x="5523" y="6683"/>
                  </a:lnTo>
                  <a:lnTo>
                    <a:pt x="6362" y="6678"/>
                  </a:lnTo>
                  <a:cubicBezTo>
                    <a:pt x="6549" y="6678"/>
                    <a:pt x="6700" y="6526"/>
                    <a:pt x="6698" y="6340"/>
                  </a:cubicBezTo>
                  <a:lnTo>
                    <a:pt x="6689" y="4281"/>
                  </a:lnTo>
                  <a:lnTo>
                    <a:pt x="7415" y="4278"/>
                  </a:lnTo>
                  <a:close/>
                  <a:moveTo>
                    <a:pt x="5041" y="6684"/>
                  </a:moveTo>
                  <a:lnTo>
                    <a:pt x="5044" y="7408"/>
                  </a:lnTo>
                  <a:lnTo>
                    <a:pt x="4197" y="7413"/>
                  </a:lnTo>
                  <a:lnTo>
                    <a:pt x="4194" y="6687"/>
                  </a:lnTo>
                  <a:lnTo>
                    <a:pt x="5041" y="6684"/>
                  </a:lnTo>
                  <a:close/>
                  <a:moveTo>
                    <a:pt x="7856" y="7217"/>
                  </a:moveTo>
                  <a:lnTo>
                    <a:pt x="7860" y="7826"/>
                  </a:lnTo>
                  <a:lnTo>
                    <a:pt x="7249" y="7829"/>
                  </a:lnTo>
                  <a:lnTo>
                    <a:pt x="7246" y="7218"/>
                  </a:lnTo>
                  <a:lnTo>
                    <a:pt x="7856" y="7217"/>
                  </a:lnTo>
                  <a:close/>
                  <a:moveTo>
                    <a:pt x="1122" y="7244"/>
                  </a:moveTo>
                  <a:lnTo>
                    <a:pt x="1125" y="7855"/>
                  </a:lnTo>
                  <a:lnTo>
                    <a:pt x="515" y="7858"/>
                  </a:lnTo>
                  <a:lnTo>
                    <a:pt x="512" y="7247"/>
                  </a:lnTo>
                  <a:lnTo>
                    <a:pt x="1122" y="7244"/>
                  </a:lnTo>
                  <a:close/>
                  <a:moveTo>
                    <a:pt x="6632" y="7882"/>
                  </a:moveTo>
                  <a:lnTo>
                    <a:pt x="5534" y="9441"/>
                  </a:lnTo>
                  <a:lnTo>
                    <a:pt x="5527" y="7889"/>
                  </a:lnTo>
                  <a:lnTo>
                    <a:pt x="6632" y="7882"/>
                  </a:lnTo>
                  <a:close/>
                  <a:moveTo>
                    <a:pt x="11316" y="8838"/>
                  </a:moveTo>
                  <a:lnTo>
                    <a:pt x="13325" y="11637"/>
                  </a:lnTo>
                  <a:lnTo>
                    <a:pt x="13326" y="12034"/>
                  </a:lnTo>
                  <a:lnTo>
                    <a:pt x="9050" y="12053"/>
                  </a:lnTo>
                  <a:lnTo>
                    <a:pt x="11316" y="8838"/>
                  </a:lnTo>
                  <a:close/>
                  <a:moveTo>
                    <a:pt x="6948" y="8272"/>
                  </a:moveTo>
                  <a:cubicBezTo>
                    <a:pt x="6994" y="8297"/>
                    <a:pt x="7049" y="8310"/>
                    <a:pt x="7106" y="8310"/>
                  </a:cubicBezTo>
                  <a:lnTo>
                    <a:pt x="8005" y="8307"/>
                  </a:lnTo>
                  <a:cubicBezTo>
                    <a:pt x="8027" y="8307"/>
                    <a:pt x="8048" y="8304"/>
                    <a:pt x="8068" y="8300"/>
                  </a:cubicBezTo>
                  <a:lnTo>
                    <a:pt x="9601" y="10434"/>
                  </a:lnTo>
                  <a:lnTo>
                    <a:pt x="8458" y="12056"/>
                  </a:lnTo>
                  <a:lnTo>
                    <a:pt x="5544" y="12068"/>
                  </a:lnTo>
                  <a:lnTo>
                    <a:pt x="5537" y="10271"/>
                  </a:lnTo>
                  <a:lnTo>
                    <a:pt x="6948" y="8272"/>
                  </a:lnTo>
                  <a:close/>
                  <a:moveTo>
                    <a:pt x="7973" y="1"/>
                  </a:moveTo>
                  <a:cubicBezTo>
                    <a:pt x="7972" y="1"/>
                    <a:pt x="7971" y="1"/>
                    <a:pt x="7970" y="1"/>
                  </a:cubicBezTo>
                  <a:lnTo>
                    <a:pt x="7071" y="4"/>
                  </a:lnTo>
                  <a:cubicBezTo>
                    <a:pt x="6885" y="5"/>
                    <a:pt x="6735" y="157"/>
                    <a:pt x="6735" y="343"/>
                  </a:cubicBezTo>
                  <a:lnTo>
                    <a:pt x="6735" y="435"/>
                  </a:lnTo>
                  <a:lnTo>
                    <a:pt x="3852" y="449"/>
                  </a:lnTo>
                  <a:cubicBezTo>
                    <a:pt x="3720" y="449"/>
                    <a:pt x="3613" y="558"/>
                    <a:pt x="3613" y="690"/>
                  </a:cubicBezTo>
                  <a:cubicBezTo>
                    <a:pt x="3614" y="822"/>
                    <a:pt x="3720" y="929"/>
                    <a:pt x="3852" y="929"/>
                  </a:cubicBezTo>
                  <a:cubicBezTo>
                    <a:pt x="3853" y="929"/>
                    <a:pt x="3854" y="929"/>
                    <a:pt x="3855" y="929"/>
                  </a:cubicBezTo>
                  <a:lnTo>
                    <a:pt x="6738" y="917"/>
                  </a:lnTo>
                  <a:lnTo>
                    <a:pt x="6740" y="1242"/>
                  </a:lnTo>
                  <a:cubicBezTo>
                    <a:pt x="6740" y="1427"/>
                    <a:pt x="6890" y="1576"/>
                    <a:pt x="7074" y="1576"/>
                  </a:cubicBezTo>
                  <a:cubicBezTo>
                    <a:pt x="7075" y="1576"/>
                    <a:pt x="7076" y="1576"/>
                    <a:pt x="7077" y="1576"/>
                  </a:cubicBezTo>
                  <a:lnTo>
                    <a:pt x="7402" y="1576"/>
                  </a:lnTo>
                  <a:lnTo>
                    <a:pt x="7405" y="2468"/>
                  </a:lnTo>
                  <a:lnTo>
                    <a:pt x="6681" y="2471"/>
                  </a:lnTo>
                  <a:lnTo>
                    <a:pt x="6680" y="1978"/>
                  </a:lnTo>
                  <a:cubicBezTo>
                    <a:pt x="6678" y="1793"/>
                    <a:pt x="6526" y="1642"/>
                    <a:pt x="6341" y="1642"/>
                  </a:cubicBezTo>
                  <a:lnTo>
                    <a:pt x="1980" y="1662"/>
                  </a:lnTo>
                  <a:cubicBezTo>
                    <a:pt x="1794" y="1662"/>
                    <a:pt x="1644" y="1814"/>
                    <a:pt x="1644" y="2000"/>
                  </a:cubicBezTo>
                  <a:lnTo>
                    <a:pt x="1662" y="6362"/>
                  </a:lnTo>
                  <a:cubicBezTo>
                    <a:pt x="1664" y="6547"/>
                    <a:pt x="1814" y="6696"/>
                    <a:pt x="1999" y="6696"/>
                  </a:cubicBezTo>
                  <a:cubicBezTo>
                    <a:pt x="2000" y="6696"/>
                    <a:pt x="2001" y="6696"/>
                    <a:pt x="2002" y="6696"/>
                  </a:cubicBezTo>
                  <a:lnTo>
                    <a:pt x="3712" y="6689"/>
                  </a:lnTo>
                  <a:lnTo>
                    <a:pt x="3715" y="7414"/>
                  </a:lnTo>
                  <a:lnTo>
                    <a:pt x="1604" y="7424"/>
                  </a:lnTo>
                  <a:lnTo>
                    <a:pt x="1603" y="7098"/>
                  </a:lnTo>
                  <a:cubicBezTo>
                    <a:pt x="1603" y="6913"/>
                    <a:pt x="1451" y="6762"/>
                    <a:pt x="1265" y="6762"/>
                  </a:cubicBezTo>
                  <a:lnTo>
                    <a:pt x="940" y="6764"/>
                  </a:lnTo>
                  <a:lnTo>
                    <a:pt x="918" y="1604"/>
                  </a:lnTo>
                  <a:lnTo>
                    <a:pt x="1242" y="1602"/>
                  </a:lnTo>
                  <a:cubicBezTo>
                    <a:pt x="1429" y="1601"/>
                    <a:pt x="1580" y="1449"/>
                    <a:pt x="1578" y="1263"/>
                  </a:cubicBezTo>
                  <a:lnTo>
                    <a:pt x="1577" y="938"/>
                  </a:lnTo>
                  <a:lnTo>
                    <a:pt x="2732" y="934"/>
                  </a:lnTo>
                  <a:cubicBezTo>
                    <a:pt x="2864" y="934"/>
                    <a:pt x="2971" y="825"/>
                    <a:pt x="2971" y="693"/>
                  </a:cubicBezTo>
                  <a:cubicBezTo>
                    <a:pt x="2970" y="560"/>
                    <a:pt x="2864" y="453"/>
                    <a:pt x="2732" y="453"/>
                  </a:cubicBezTo>
                  <a:cubicBezTo>
                    <a:pt x="2731" y="453"/>
                    <a:pt x="2730" y="453"/>
                    <a:pt x="2729" y="453"/>
                  </a:cubicBezTo>
                  <a:lnTo>
                    <a:pt x="1575" y="458"/>
                  </a:lnTo>
                  <a:lnTo>
                    <a:pt x="1575" y="364"/>
                  </a:lnTo>
                  <a:cubicBezTo>
                    <a:pt x="1574" y="180"/>
                    <a:pt x="1423" y="30"/>
                    <a:pt x="1239" y="30"/>
                  </a:cubicBezTo>
                  <a:cubicBezTo>
                    <a:pt x="1238" y="30"/>
                    <a:pt x="1237" y="30"/>
                    <a:pt x="1236" y="30"/>
                  </a:cubicBezTo>
                  <a:lnTo>
                    <a:pt x="337" y="33"/>
                  </a:lnTo>
                  <a:cubicBezTo>
                    <a:pt x="151" y="34"/>
                    <a:pt x="1" y="186"/>
                    <a:pt x="1" y="372"/>
                  </a:cubicBezTo>
                  <a:lnTo>
                    <a:pt x="5" y="1271"/>
                  </a:lnTo>
                  <a:cubicBezTo>
                    <a:pt x="5" y="1456"/>
                    <a:pt x="156" y="1606"/>
                    <a:pt x="340" y="1606"/>
                  </a:cubicBezTo>
                  <a:cubicBezTo>
                    <a:pt x="341" y="1606"/>
                    <a:pt x="342" y="1606"/>
                    <a:pt x="343" y="1606"/>
                  </a:cubicBezTo>
                  <a:lnTo>
                    <a:pt x="437" y="1606"/>
                  </a:lnTo>
                  <a:lnTo>
                    <a:pt x="458" y="6767"/>
                  </a:lnTo>
                  <a:lnTo>
                    <a:pt x="366" y="6767"/>
                  </a:lnTo>
                  <a:cubicBezTo>
                    <a:pt x="180" y="6767"/>
                    <a:pt x="30" y="6919"/>
                    <a:pt x="30" y="7105"/>
                  </a:cubicBezTo>
                  <a:lnTo>
                    <a:pt x="35" y="8004"/>
                  </a:lnTo>
                  <a:cubicBezTo>
                    <a:pt x="35" y="8189"/>
                    <a:pt x="186" y="8340"/>
                    <a:pt x="372" y="8340"/>
                  </a:cubicBezTo>
                  <a:lnTo>
                    <a:pt x="1271" y="8335"/>
                  </a:lnTo>
                  <a:cubicBezTo>
                    <a:pt x="1457" y="8335"/>
                    <a:pt x="1607" y="8183"/>
                    <a:pt x="1607" y="7997"/>
                  </a:cubicBezTo>
                  <a:lnTo>
                    <a:pt x="1607" y="7904"/>
                  </a:lnTo>
                  <a:lnTo>
                    <a:pt x="3717" y="7895"/>
                  </a:lnTo>
                  <a:lnTo>
                    <a:pt x="3740" y="13404"/>
                  </a:lnTo>
                  <a:lnTo>
                    <a:pt x="2637" y="13409"/>
                  </a:lnTo>
                  <a:cubicBezTo>
                    <a:pt x="2503" y="13409"/>
                    <a:pt x="2396" y="13518"/>
                    <a:pt x="2396" y="13650"/>
                  </a:cubicBezTo>
                  <a:cubicBezTo>
                    <a:pt x="2397" y="13782"/>
                    <a:pt x="2503" y="13889"/>
                    <a:pt x="2635" y="13889"/>
                  </a:cubicBezTo>
                  <a:cubicBezTo>
                    <a:pt x="2636" y="13889"/>
                    <a:pt x="2637" y="13889"/>
                    <a:pt x="2638" y="13889"/>
                  </a:cubicBezTo>
                  <a:lnTo>
                    <a:pt x="3743" y="13885"/>
                  </a:lnTo>
                  <a:lnTo>
                    <a:pt x="3748" y="14989"/>
                  </a:lnTo>
                  <a:cubicBezTo>
                    <a:pt x="3748" y="15122"/>
                    <a:pt x="3855" y="15229"/>
                    <a:pt x="3987" y="15229"/>
                  </a:cubicBezTo>
                  <a:cubicBezTo>
                    <a:pt x="3988" y="15229"/>
                    <a:pt x="3989" y="15229"/>
                    <a:pt x="3990" y="15229"/>
                  </a:cubicBezTo>
                  <a:cubicBezTo>
                    <a:pt x="4122" y="15229"/>
                    <a:pt x="4229" y="15120"/>
                    <a:pt x="4229" y="14988"/>
                  </a:cubicBezTo>
                  <a:lnTo>
                    <a:pt x="4225" y="13883"/>
                  </a:lnTo>
                  <a:lnTo>
                    <a:pt x="14807" y="13837"/>
                  </a:lnTo>
                  <a:cubicBezTo>
                    <a:pt x="14993" y="13837"/>
                    <a:pt x="15143" y="13685"/>
                    <a:pt x="15143" y="13499"/>
                  </a:cubicBezTo>
                  <a:lnTo>
                    <a:pt x="15135" y="11715"/>
                  </a:lnTo>
                  <a:cubicBezTo>
                    <a:pt x="15134" y="11583"/>
                    <a:pt x="15028" y="11476"/>
                    <a:pt x="14896" y="11476"/>
                  </a:cubicBezTo>
                  <a:cubicBezTo>
                    <a:pt x="14895" y="11476"/>
                    <a:pt x="14894" y="11476"/>
                    <a:pt x="14893" y="11476"/>
                  </a:cubicBezTo>
                  <a:cubicBezTo>
                    <a:pt x="14761" y="11476"/>
                    <a:pt x="14653" y="11585"/>
                    <a:pt x="14653" y="11717"/>
                  </a:cubicBezTo>
                  <a:lnTo>
                    <a:pt x="14661" y="13357"/>
                  </a:lnTo>
                  <a:lnTo>
                    <a:pt x="4222" y="13401"/>
                  </a:lnTo>
                  <a:lnTo>
                    <a:pt x="4199" y="7893"/>
                  </a:lnTo>
                  <a:lnTo>
                    <a:pt x="5046" y="7890"/>
                  </a:lnTo>
                  <a:lnTo>
                    <a:pt x="5064" y="12149"/>
                  </a:lnTo>
                  <a:cubicBezTo>
                    <a:pt x="5066" y="12370"/>
                    <a:pt x="5245" y="12550"/>
                    <a:pt x="5466" y="12550"/>
                  </a:cubicBezTo>
                  <a:lnTo>
                    <a:pt x="13409" y="12514"/>
                  </a:lnTo>
                  <a:cubicBezTo>
                    <a:pt x="13630" y="12514"/>
                    <a:pt x="13808" y="12333"/>
                    <a:pt x="13808" y="12112"/>
                  </a:cubicBezTo>
                  <a:lnTo>
                    <a:pt x="13784" y="6650"/>
                  </a:lnTo>
                  <a:cubicBezTo>
                    <a:pt x="13784" y="6518"/>
                    <a:pt x="13676" y="6411"/>
                    <a:pt x="13545" y="6411"/>
                  </a:cubicBezTo>
                  <a:cubicBezTo>
                    <a:pt x="13545" y="6411"/>
                    <a:pt x="13544" y="6411"/>
                    <a:pt x="13543" y="6411"/>
                  </a:cubicBezTo>
                  <a:cubicBezTo>
                    <a:pt x="13409" y="6411"/>
                    <a:pt x="13302" y="6520"/>
                    <a:pt x="13303" y="6652"/>
                  </a:cubicBezTo>
                  <a:lnTo>
                    <a:pt x="13320" y="10805"/>
                  </a:lnTo>
                  <a:lnTo>
                    <a:pt x="11632" y="8455"/>
                  </a:lnTo>
                  <a:cubicBezTo>
                    <a:pt x="11560" y="8353"/>
                    <a:pt x="11442" y="8292"/>
                    <a:pt x="11318" y="8292"/>
                  </a:cubicBezTo>
                  <a:cubicBezTo>
                    <a:pt x="11316" y="8292"/>
                    <a:pt x="11315" y="8292"/>
                    <a:pt x="11313" y="8292"/>
                  </a:cubicBezTo>
                  <a:cubicBezTo>
                    <a:pt x="11187" y="8292"/>
                    <a:pt x="11068" y="8355"/>
                    <a:pt x="10996" y="8458"/>
                  </a:cubicBezTo>
                  <a:lnTo>
                    <a:pt x="9896" y="10018"/>
                  </a:lnTo>
                  <a:lnTo>
                    <a:pt x="8340" y="7853"/>
                  </a:lnTo>
                  <a:lnTo>
                    <a:pt x="8337" y="7069"/>
                  </a:lnTo>
                  <a:cubicBezTo>
                    <a:pt x="8337" y="6884"/>
                    <a:pt x="8185" y="6733"/>
                    <a:pt x="7999" y="6733"/>
                  </a:cubicBezTo>
                  <a:lnTo>
                    <a:pt x="7906" y="6733"/>
                  </a:lnTo>
                  <a:lnTo>
                    <a:pt x="7895" y="4275"/>
                  </a:lnTo>
                  <a:lnTo>
                    <a:pt x="13293" y="4252"/>
                  </a:lnTo>
                  <a:lnTo>
                    <a:pt x="13299" y="5529"/>
                  </a:lnTo>
                  <a:cubicBezTo>
                    <a:pt x="13299" y="5661"/>
                    <a:pt x="13406" y="5768"/>
                    <a:pt x="13537" y="5768"/>
                  </a:cubicBezTo>
                  <a:cubicBezTo>
                    <a:pt x="13538" y="5768"/>
                    <a:pt x="13539" y="5768"/>
                    <a:pt x="13540" y="5768"/>
                  </a:cubicBezTo>
                  <a:cubicBezTo>
                    <a:pt x="13673" y="5768"/>
                    <a:pt x="13780" y="5659"/>
                    <a:pt x="13779" y="5527"/>
                  </a:cubicBezTo>
                  <a:lnTo>
                    <a:pt x="13773" y="4171"/>
                  </a:lnTo>
                  <a:cubicBezTo>
                    <a:pt x="13773" y="3948"/>
                    <a:pt x="13592" y="3770"/>
                    <a:pt x="13371" y="3770"/>
                  </a:cubicBezTo>
                  <a:lnTo>
                    <a:pt x="7893" y="3795"/>
                  </a:lnTo>
                  <a:lnTo>
                    <a:pt x="7889" y="2947"/>
                  </a:lnTo>
                  <a:lnTo>
                    <a:pt x="14615" y="2917"/>
                  </a:lnTo>
                  <a:lnTo>
                    <a:pt x="14649" y="10594"/>
                  </a:lnTo>
                  <a:cubicBezTo>
                    <a:pt x="14649" y="10726"/>
                    <a:pt x="14756" y="10833"/>
                    <a:pt x="14887" y="10833"/>
                  </a:cubicBezTo>
                  <a:cubicBezTo>
                    <a:pt x="14888" y="10833"/>
                    <a:pt x="14889" y="10833"/>
                    <a:pt x="14890" y="10833"/>
                  </a:cubicBezTo>
                  <a:cubicBezTo>
                    <a:pt x="15023" y="10833"/>
                    <a:pt x="15131" y="10724"/>
                    <a:pt x="15129" y="10592"/>
                  </a:cubicBezTo>
                  <a:lnTo>
                    <a:pt x="15097" y="2916"/>
                  </a:lnTo>
                  <a:lnTo>
                    <a:pt x="16202" y="2911"/>
                  </a:lnTo>
                  <a:cubicBezTo>
                    <a:pt x="16334" y="2911"/>
                    <a:pt x="16441" y="2802"/>
                    <a:pt x="16441" y="2669"/>
                  </a:cubicBezTo>
                  <a:cubicBezTo>
                    <a:pt x="16441" y="2538"/>
                    <a:pt x="16334" y="2431"/>
                    <a:pt x="16203" y="2431"/>
                  </a:cubicBezTo>
                  <a:cubicBezTo>
                    <a:pt x="16202" y="2431"/>
                    <a:pt x="16201" y="2431"/>
                    <a:pt x="16200" y="2431"/>
                  </a:cubicBezTo>
                  <a:lnTo>
                    <a:pt x="15095" y="2436"/>
                  </a:lnTo>
                  <a:lnTo>
                    <a:pt x="15091" y="1331"/>
                  </a:lnTo>
                  <a:cubicBezTo>
                    <a:pt x="15089" y="1198"/>
                    <a:pt x="14983" y="1092"/>
                    <a:pt x="14851" y="1092"/>
                  </a:cubicBezTo>
                  <a:cubicBezTo>
                    <a:pt x="14850" y="1092"/>
                    <a:pt x="14849" y="1092"/>
                    <a:pt x="14848" y="1092"/>
                  </a:cubicBezTo>
                  <a:cubicBezTo>
                    <a:pt x="14715" y="1092"/>
                    <a:pt x="14609" y="1201"/>
                    <a:pt x="14609" y="1332"/>
                  </a:cubicBezTo>
                  <a:lnTo>
                    <a:pt x="14614" y="2437"/>
                  </a:lnTo>
                  <a:lnTo>
                    <a:pt x="7887" y="2466"/>
                  </a:lnTo>
                  <a:lnTo>
                    <a:pt x="7884" y="1573"/>
                  </a:lnTo>
                  <a:lnTo>
                    <a:pt x="7976" y="1573"/>
                  </a:lnTo>
                  <a:cubicBezTo>
                    <a:pt x="8162" y="1573"/>
                    <a:pt x="8312" y="1421"/>
                    <a:pt x="8312" y="1236"/>
                  </a:cubicBezTo>
                  <a:lnTo>
                    <a:pt x="8308" y="337"/>
                  </a:lnTo>
                  <a:cubicBezTo>
                    <a:pt x="8308" y="152"/>
                    <a:pt x="8157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952613" y="2347450"/>
              <a:ext cx="57425" cy="57275"/>
            </a:xfrm>
            <a:custGeom>
              <a:avLst/>
              <a:gdLst/>
              <a:ahLst/>
              <a:cxnLst/>
              <a:rect l="l" t="t" r="r" b="b"/>
              <a:pathLst>
                <a:path w="2297" h="2291" extrusionOk="0">
                  <a:moveTo>
                    <a:pt x="1148" y="482"/>
                  </a:moveTo>
                  <a:cubicBezTo>
                    <a:pt x="1512" y="482"/>
                    <a:pt x="1811" y="777"/>
                    <a:pt x="1813" y="1143"/>
                  </a:cubicBezTo>
                  <a:cubicBezTo>
                    <a:pt x="1814" y="1508"/>
                    <a:pt x="1517" y="1808"/>
                    <a:pt x="1152" y="1809"/>
                  </a:cubicBezTo>
                  <a:cubicBezTo>
                    <a:pt x="1151" y="1809"/>
                    <a:pt x="1150" y="1809"/>
                    <a:pt x="1149" y="1809"/>
                  </a:cubicBezTo>
                  <a:cubicBezTo>
                    <a:pt x="783" y="1809"/>
                    <a:pt x="486" y="1514"/>
                    <a:pt x="484" y="1148"/>
                  </a:cubicBezTo>
                  <a:cubicBezTo>
                    <a:pt x="483" y="783"/>
                    <a:pt x="779" y="483"/>
                    <a:pt x="1145" y="482"/>
                  </a:cubicBezTo>
                  <a:cubicBezTo>
                    <a:pt x="1146" y="482"/>
                    <a:pt x="1147" y="482"/>
                    <a:pt x="1148" y="482"/>
                  </a:cubicBezTo>
                  <a:close/>
                  <a:moveTo>
                    <a:pt x="1149" y="0"/>
                  </a:moveTo>
                  <a:cubicBezTo>
                    <a:pt x="1148" y="0"/>
                    <a:pt x="1146" y="0"/>
                    <a:pt x="1144" y="0"/>
                  </a:cubicBezTo>
                  <a:cubicBezTo>
                    <a:pt x="512" y="3"/>
                    <a:pt x="1" y="519"/>
                    <a:pt x="2" y="1151"/>
                  </a:cubicBezTo>
                  <a:cubicBezTo>
                    <a:pt x="5" y="1780"/>
                    <a:pt x="519" y="2291"/>
                    <a:pt x="1147" y="2291"/>
                  </a:cubicBezTo>
                  <a:cubicBezTo>
                    <a:pt x="1149" y="2291"/>
                    <a:pt x="1151" y="2291"/>
                    <a:pt x="1153" y="2291"/>
                  </a:cubicBezTo>
                  <a:cubicBezTo>
                    <a:pt x="1785" y="2288"/>
                    <a:pt x="2296" y="1772"/>
                    <a:pt x="2293" y="1140"/>
                  </a:cubicBezTo>
                  <a:cubicBezTo>
                    <a:pt x="2292" y="511"/>
                    <a:pt x="1778" y="0"/>
                    <a:pt x="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789688" y="2294700"/>
              <a:ext cx="52325" cy="52300"/>
            </a:xfrm>
            <a:custGeom>
              <a:avLst/>
              <a:gdLst/>
              <a:ahLst/>
              <a:cxnLst/>
              <a:rect l="l" t="t" r="r" b="b"/>
              <a:pathLst>
                <a:path w="2093" h="2092" extrusionOk="0">
                  <a:moveTo>
                    <a:pt x="1045" y="717"/>
                  </a:moveTo>
                  <a:cubicBezTo>
                    <a:pt x="1131" y="855"/>
                    <a:pt x="1237" y="959"/>
                    <a:pt x="1376" y="1045"/>
                  </a:cubicBezTo>
                  <a:cubicBezTo>
                    <a:pt x="1238" y="1131"/>
                    <a:pt x="1132" y="1237"/>
                    <a:pt x="1048" y="1377"/>
                  </a:cubicBezTo>
                  <a:cubicBezTo>
                    <a:pt x="962" y="1237"/>
                    <a:pt x="856" y="1133"/>
                    <a:pt x="717" y="1048"/>
                  </a:cubicBezTo>
                  <a:cubicBezTo>
                    <a:pt x="855" y="961"/>
                    <a:pt x="959" y="857"/>
                    <a:pt x="1045" y="717"/>
                  </a:cubicBezTo>
                  <a:close/>
                  <a:moveTo>
                    <a:pt x="1042" y="0"/>
                  </a:moveTo>
                  <a:cubicBezTo>
                    <a:pt x="907" y="0"/>
                    <a:pt x="787" y="88"/>
                    <a:pt x="744" y="215"/>
                  </a:cubicBezTo>
                  <a:cubicBezTo>
                    <a:pt x="635" y="539"/>
                    <a:pt x="536" y="640"/>
                    <a:pt x="213" y="752"/>
                  </a:cubicBezTo>
                  <a:cubicBezTo>
                    <a:pt x="86" y="795"/>
                    <a:pt x="0" y="916"/>
                    <a:pt x="0" y="1051"/>
                  </a:cubicBezTo>
                  <a:cubicBezTo>
                    <a:pt x="2" y="1187"/>
                    <a:pt x="87" y="1306"/>
                    <a:pt x="215" y="1349"/>
                  </a:cubicBezTo>
                  <a:cubicBezTo>
                    <a:pt x="540" y="1458"/>
                    <a:pt x="640" y="1556"/>
                    <a:pt x="752" y="1880"/>
                  </a:cubicBezTo>
                  <a:cubicBezTo>
                    <a:pt x="796" y="2006"/>
                    <a:pt x="914" y="2092"/>
                    <a:pt x="1047" y="2092"/>
                  </a:cubicBezTo>
                  <a:cubicBezTo>
                    <a:pt x="1049" y="2092"/>
                    <a:pt x="1050" y="2092"/>
                    <a:pt x="1051" y="2092"/>
                  </a:cubicBezTo>
                  <a:cubicBezTo>
                    <a:pt x="1186" y="2092"/>
                    <a:pt x="1306" y="2006"/>
                    <a:pt x="1349" y="1877"/>
                  </a:cubicBezTo>
                  <a:cubicBezTo>
                    <a:pt x="1458" y="1553"/>
                    <a:pt x="1557" y="1453"/>
                    <a:pt x="1880" y="1341"/>
                  </a:cubicBezTo>
                  <a:cubicBezTo>
                    <a:pt x="2007" y="1297"/>
                    <a:pt x="2093" y="1177"/>
                    <a:pt x="2093" y="1042"/>
                  </a:cubicBezTo>
                  <a:cubicBezTo>
                    <a:pt x="2091" y="907"/>
                    <a:pt x="2005" y="788"/>
                    <a:pt x="1878" y="745"/>
                  </a:cubicBezTo>
                  <a:cubicBezTo>
                    <a:pt x="1553" y="636"/>
                    <a:pt x="1453" y="536"/>
                    <a:pt x="1341" y="212"/>
                  </a:cubicBezTo>
                  <a:cubicBezTo>
                    <a:pt x="1297" y="85"/>
                    <a:pt x="1177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757688" y="232757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5" y="0"/>
                  </a:moveTo>
                  <a:cubicBezTo>
                    <a:pt x="473" y="2"/>
                    <a:pt x="366" y="109"/>
                    <a:pt x="366" y="243"/>
                  </a:cubicBezTo>
                  <a:lnTo>
                    <a:pt x="367" y="369"/>
                  </a:lnTo>
                  <a:lnTo>
                    <a:pt x="240" y="370"/>
                  </a:lnTo>
                  <a:cubicBezTo>
                    <a:pt x="108" y="370"/>
                    <a:pt x="0" y="478"/>
                    <a:pt x="0" y="611"/>
                  </a:cubicBezTo>
                  <a:cubicBezTo>
                    <a:pt x="2" y="744"/>
                    <a:pt x="108" y="850"/>
                    <a:pt x="240" y="850"/>
                  </a:cubicBezTo>
                  <a:cubicBezTo>
                    <a:pt x="241" y="850"/>
                    <a:pt x="242" y="850"/>
                    <a:pt x="243" y="850"/>
                  </a:cubicBezTo>
                  <a:lnTo>
                    <a:pt x="369" y="850"/>
                  </a:lnTo>
                  <a:lnTo>
                    <a:pt x="369" y="976"/>
                  </a:lnTo>
                  <a:cubicBezTo>
                    <a:pt x="370" y="1109"/>
                    <a:pt x="476" y="1216"/>
                    <a:pt x="608" y="1216"/>
                  </a:cubicBezTo>
                  <a:cubicBezTo>
                    <a:pt x="609" y="1216"/>
                    <a:pt x="610" y="1216"/>
                    <a:pt x="611" y="1216"/>
                  </a:cubicBezTo>
                  <a:cubicBezTo>
                    <a:pt x="745" y="1216"/>
                    <a:pt x="850" y="1107"/>
                    <a:pt x="850" y="975"/>
                  </a:cubicBezTo>
                  <a:lnTo>
                    <a:pt x="850" y="849"/>
                  </a:lnTo>
                  <a:lnTo>
                    <a:pt x="976" y="847"/>
                  </a:lnTo>
                  <a:cubicBezTo>
                    <a:pt x="1110" y="847"/>
                    <a:pt x="1216" y="738"/>
                    <a:pt x="1216" y="606"/>
                  </a:cubicBezTo>
                  <a:cubicBezTo>
                    <a:pt x="1216" y="474"/>
                    <a:pt x="1108" y="367"/>
                    <a:pt x="977" y="367"/>
                  </a:cubicBezTo>
                  <a:cubicBezTo>
                    <a:pt x="977" y="367"/>
                    <a:pt x="976" y="367"/>
                    <a:pt x="975" y="367"/>
                  </a:cubicBezTo>
                  <a:lnTo>
                    <a:pt x="847" y="367"/>
                  </a:lnTo>
                  <a:lnTo>
                    <a:pt x="847" y="241"/>
                  </a:lnTo>
                  <a:cubicBezTo>
                    <a:pt x="847" y="108"/>
                    <a:pt x="738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759563" y="2291850"/>
              <a:ext cx="24925" cy="24900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1"/>
                  </a:moveTo>
                  <a:cubicBezTo>
                    <a:pt x="498" y="1"/>
                    <a:pt x="497" y="1"/>
                    <a:pt x="496" y="1"/>
                  </a:cubicBezTo>
                  <a:cubicBezTo>
                    <a:pt x="364" y="1"/>
                    <a:pt x="257" y="110"/>
                    <a:pt x="257" y="242"/>
                  </a:cubicBezTo>
                  <a:lnTo>
                    <a:pt x="257" y="259"/>
                  </a:lnTo>
                  <a:lnTo>
                    <a:pt x="241" y="259"/>
                  </a:lnTo>
                  <a:cubicBezTo>
                    <a:pt x="108" y="259"/>
                    <a:pt x="1" y="368"/>
                    <a:pt x="2" y="500"/>
                  </a:cubicBezTo>
                  <a:cubicBezTo>
                    <a:pt x="2" y="633"/>
                    <a:pt x="110" y="740"/>
                    <a:pt x="243" y="740"/>
                  </a:cubicBezTo>
                  <a:lnTo>
                    <a:pt x="260" y="740"/>
                  </a:lnTo>
                  <a:lnTo>
                    <a:pt x="260" y="756"/>
                  </a:lnTo>
                  <a:cubicBezTo>
                    <a:pt x="260" y="888"/>
                    <a:pt x="367" y="995"/>
                    <a:pt x="498" y="995"/>
                  </a:cubicBezTo>
                  <a:cubicBezTo>
                    <a:pt x="499" y="995"/>
                    <a:pt x="500" y="995"/>
                    <a:pt x="501" y="995"/>
                  </a:cubicBezTo>
                  <a:cubicBezTo>
                    <a:pt x="634" y="995"/>
                    <a:pt x="742" y="886"/>
                    <a:pt x="740" y="754"/>
                  </a:cubicBezTo>
                  <a:lnTo>
                    <a:pt x="740" y="737"/>
                  </a:lnTo>
                  <a:lnTo>
                    <a:pt x="757" y="737"/>
                  </a:lnTo>
                  <a:cubicBezTo>
                    <a:pt x="890" y="737"/>
                    <a:pt x="996" y="628"/>
                    <a:pt x="996" y="497"/>
                  </a:cubicBezTo>
                  <a:cubicBezTo>
                    <a:pt x="996" y="364"/>
                    <a:pt x="889" y="257"/>
                    <a:pt x="758" y="257"/>
                  </a:cubicBezTo>
                  <a:cubicBezTo>
                    <a:pt x="757" y="257"/>
                    <a:pt x="756" y="257"/>
                    <a:pt x="755" y="257"/>
                  </a:cubicBezTo>
                  <a:lnTo>
                    <a:pt x="739" y="257"/>
                  </a:lnTo>
                  <a:lnTo>
                    <a:pt x="739" y="240"/>
                  </a:lnTo>
                  <a:cubicBezTo>
                    <a:pt x="739" y="108"/>
                    <a:pt x="631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9"/>
          <p:cNvGrpSpPr/>
          <p:nvPr/>
        </p:nvGrpSpPr>
        <p:grpSpPr>
          <a:xfrm>
            <a:off x="1257316" y="2132975"/>
            <a:ext cx="458238" cy="515944"/>
            <a:chOff x="4722513" y="1598775"/>
            <a:chExt cx="356550" cy="401450"/>
          </a:xfrm>
        </p:grpSpPr>
        <p:sp>
          <p:nvSpPr>
            <p:cNvPr id="1016" name="Google Shape;1016;p39"/>
            <p:cNvSpPr/>
            <p:nvPr/>
          </p:nvSpPr>
          <p:spPr>
            <a:xfrm>
              <a:off x="4759638" y="1915125"/>
              <a:ext cx="183575" cy="85100"/>
            </a:xfrm>
            <a:custGeom>
              <a:avLst/>
              <a:gdLst/>
              <a:ahLst/>
              <a:cxnLst/>
              <a:rect l="l" t="t" r="r" b="b"/>
              <a:pathLst>
                <a:path w="7343" h="3404" extrusionOk="0">
                  <a:moveTo>
                    <a:pt x="246" y="1"/>
                  </a:moveTo>
                  <a:cubicBezTo>
                    <a:pt x="240" y="1"/>
                    <a:pt x="235" y="1"/>
                    <a:pt x="229" y="2"/>
                  </a:cubicBezTo>
                  <a:cubicBezTo>
                    <a:pt x="99" y="9"/>
                    <a:pt x="1" y="121"/>
                    <a:pt x="10" y="252"/>
                  </a:cubicBezTo>
                  <a:cubicBezTo>
                    <a:pt x="51" y="867"/>
                    <a:pt x="568" y="1350"/>
                    <a:pt x="1185" y="1350"/>
                  </a:cubicBezTo>
                  <a:lnTo>
                    <a:pt x="2545" y="1350"/>
                  </a:lnTo>
                  <a:lnTo>
                    <a:pt x="2545" y="3167"/>
                  </a:lnTo>
                  <a:cubicBezTo>
                    <a:pt x="2545" y="3297"/>
                    <a:pt x="2650" y="3403"/>
                    <a:pt x="2781" y="3403"/>
                  </a:cubicBezTo>
                  <a:lnTo>
                    <a:pt x="7108" y="3403"/>
                  </a:lnTo>
                  <a:cubicBezTo>
                    <a:pt x="7236" y="3403"/>
                    <a:pt x="7342" y="3297"/>
                    <a:pt x="7342" y="3167"/>
                  </a:cubicBezTo>
                  <a:lnTo>
                    <a:pt x="7342" y="2085"/>
                  </a:lnTo>
                  <a:cubicBezTo>
                    <a:pt x="7342" y="1956"/>
                    <a:pt x="7236" y="1850"/>
                    <a:pt x="7108" y="1850"/>
                  </a:cubicBezTo>
                  <a:cubicBezTo>
                    <a:pt x="6977" y="1850"/>
                    <a:pt x="6871" y="1956"/>
                    <a:pt x="6871" y="2085"/>
                  </a:cubicBezTo>
                  <a:lnTo>
                    <a:pt x="6871" y="2932"/>
                  </a:lnTo>
                  <a:lnTo>
                    <a:pt x="3016" y="2932"/>
                  </a:lnTo>
                  <a:lnTo>
                    <a:pt x="3016" y="1114"/>
                  </a:lnTo>
                  <a:cubicBezTo>
                    <a:pt x="3016" y="985"/>
                    <a:pt x="2910" y="879"/>
                    <a:pt x="2781" y="879"/>
                  </a:cubicBezTo>
                  <a:lnTo>
                    <a:pt x="1185" y="879"/>
                  </a:lnTo>
                  <a:cubicBezTo>
                    <a:pt x="814" y="879"/>
                    <a:pt x="504" y="589"/>
                    <a:pt x="479" y="219"/>
                  </a:cubicBezTo>
                  <a:cubicBezTo>
                    <a:pt x="471" y="96"/>
                    <a:pt x="368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783413" y="1821900"/>
              <a:ext cx="50450" cy="19550"/>
            </a:xfrm>
            <a:custGeom>
              <a:avLst/>
              <a:gdLst/>
              <a:ahLst/>
              <a:cxnLst/>
              <a:rect l="l" t="t" r="r" b="b"/>
              <a:pathLst>
                <a:path w="2018" h="782" extrusionOk="0">
                  <a:moveTo>
                    <a:pt x="259" y="1"/>
                  </a:moveTo>
                  <a:cubicBezTo>
                    <a:pt x="199" y="1"/>
                    <a:pt x="139" y="24"/>
                    <a:pt x="93" y="70"/>
                  </a:cubicBezTo>
                  <a:cubicBezTo>
                    <a:pt x="1" y="162"/>
                    <a:pt x="1" y="311"/>
                    <a:pt x="93" y="403"/>
                  </a:cubicBezTo>
                  <a:cubicBezTo>
                    <a:pt x="346" y="656"/>
                    <a:pt x="678" y="782"/>
                    <a:pt x="1009" y="782"/>
                  </a:cubicBezTo>
                  <a:cubicBezTo>
                    <a:pt x="1342" y="782"/>
                    <a:pt x="1673" y="656"/>
                    <a:pt x="1926" y="403"/>
                  </a:cubicBezTo>
                  <a:cubicBezTo>
                    <a:pt x="2017" y="311"/>
                    <a:pt x="2017" y="162"/>
                    <a:pt x="1926" y="70"/>
                  </a:cubicBezTo>
                  <a:cubicBezTo>
                    <a:pt x="1880" y="24"/>
                    <a:pt x="1820" y="1"/>
                    <a:pt x="1760" y="1"/>
                  </a:cubicBezTo>
                  <a:cubicBezTo>
                    <a:pt x="1700" y="1"/>
                    <a:pt x="1640" y="24"/>
                    <a:pt x="1594" y="70"/>
                  </a:cubicBezTo>
                  <a:cubicBezTo>
                    <a:pt x="1432" y="231"/>
                    <a:pt x="1221" y="311"/>
                    <a:pt x="1010" y="311"/>
                  </a:cubicBezTo>
                  <a:cubicBezTo>
                    <a:pt x="798" y="311"/>
                    <a:pt x="587" y="231"/>
                    <a:pt x="426" y="70"/>
                  </a:cubicBezTo>
                  <a:cubicBezTo>
                    <a:pt x="380" y="24"/>
                    <a:pt x="32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722513" y="1656350"/>
              <a:ext cx="348650" cy="289350"/>
            </a:xfrm>
            <a:custGeom>
              <a:avLst/>
              <a:gdLst/>
              <a:ahLst/>
              <a:cxnLst/>
              <a:rect l="l" t="t" r="r" b="b"/>
              <a:pathLst>
                <a:path w="13946" h="11574" extrusionOk="0">
                  <a:moveTo>
                    <a:pt x="10297" y="1"/>
                  </a:moveTo>
                  <a:cubicBezTo>
                    <a:pt x="9438" y="1"/>
                    <a:pt x="8651" y="493"/>
                    <a:pt x="8264" y="1246"/>
                  </a:cubicBezTo>
                  <a:cubicBezTo>
                    <a:pt x="8066" y="1171"/>
                    <a:pt x="7853" y="1131"/>
                    <a:pt x="7638" y="1131"/>
                  </a:cubicBezTo>
                  <a:cubicBezTo>
                    <a:pt x="6985" y="1131"/>
                    <a:pt x="6415" y="1493"/>
                    <a:pt x="6116" y="2027"/>
                  </a:cubicBezTo>
                  <a:cubicBezTo>
                    <a:pt x="5944" y="2009"/>
                    <a:pt x="5769" y="2000"/>
                    <a:pt x="5592" y="2000"/>
                  </a:cubicBezTo>
                  <a:cubicBezTo>
                    <a:pt x="5579" y="2000"/>
                    <a:pt x="5565" y="2000"/>
                    <a:pt x="5552" y="2000"/>
                  </a:cubicBezTo>
                  <a:cubicBezTo>
                    <a:pt x="4293" y="2012"/>
                    <a:pt x="3110" y="2512"/>
                    <a:pt x="2224" y="3408"/>
                  </a:cubicBezTo>
                  <a:cubicBezTo>
                    <a:pt x="1337" y="4303"/>
                    <a:pt x="847" y="5492"/>
                    <a:pt x="847" y="6753"/>
                  </a:cubicBezTo>
                  <a:cubicBezTo>
                    <a:pt x="847" y="6756"/>
                    <a:pt x="849" y="7046"/>
                    <a:pt x="849" y="7180"/>
                  </a:cubicBezTo>
                  <a:lnTo>
                    <a:pt x="80" y="8548"/>
                  </a:lnTo>
                  <a:cubicBezTo>
                    <a:pt x="0" y="8688"/>
                    <a:pt x="2" y="8855"/>
                    <a:pt x="83" y="8993"/>
                  </a:cubicBezTo>
                  <a:cubicBezTo>
                    <a:pt x="165" y="9131"/>
                    <a:pt x="309" y="9214"/>
                    <a:pt x="470" y="9214"/>
                  </a:cubicBezTo>
                  <a:lnTo>
                    <a:pt x="1492" y="9214"/>
                  </a:lnTo>
                  <a:lnTo>
                    <a:pt x="1492" y="9489"/>
                  </a:lnTo>
                  <a:cubicBezTo>
                    <a:pt x="1492" y="9619"/>
                    <a:pt x="1596" y="9725"/>
                    <a:pt x="1727" y="9725"/>
                  </a:cubicBezTo>
                  <a:cubicBezTo>
                    <a:pt x="1857" y="9725"/>
                    <a:pt x="1961" y="9619"/>
                    <a:pt x="1961" y="9489"/>
                  </a:cubicBezTo>
                  <a:lnTo>
                    <a:pt x="1961" y="9076"/>
                  </a:lnTo>
                  <a:cubicBezTo>
                    <a:pt x="1961" y="9033"/>
                    <a:pt x="1951" y="8992"/>
                    <a:pt x="1928" y="8955"/>
                  </a:cubicBezTo>
                  <a:cubicBezTo>
                    <a:pt x="1909" y="8924"/>
                    <a:pt x="1892" y="8895"/>
                    <a:pt x="1875" y="8863"/>
                  </a:cubicBezTo>
                  <a:cubicBezTo>
                    <a:pt x="1832" y="8791"/>
                    <a:pt x="1754" y="8745"/>
                    <a:pt x="1670" y="8745"/>
                  </a:cubicBezTo>
                  <a:lnTo>
                    <a:pt x="510" y="8745"/>
                  </a:lnTo>
                  <a:lnTo>
                    <a:pt x="1289" y="7356"/>
                  </a:lnTo>
                  <a:cubicBezTo>
                    <a:pt x="1309" y="7319"/>
                    <a:pt x="1320" y="7279"/>
                    <a:pt x="1320" y="7238"/>
                  </a:cubicBezTo>
                  <a:cubicBezTo>
                    <a:pt x="1320" y="7219"/>
                    <a:pt x="1318" y="6781"/>
                    <a:pt x="1318" y="6753"/>
                  </a:cubicBezTo>
                  <a:cubicBezTo>
                    <a:pt x="1318" y="5616"/>
                    <a:pt x="1759" y="4545"/>
                    <a:pt x="2558" y="3738"/>
                  </a:cubicBezTo>
                  <a:cubicBezTo>
                    <a:pt x="3358" y="2933"/>
                    <a:pt x="4422" y="2482"/>
                    <a:pt x="5558" y="2471"/>
                  </a:cubicBezTo>
                  <a:cubicBezTo>
                    <a:pt x="5574" y="2471"/>
                    <a:pt x="5590" y="2471"/>
                    <a:pt x="5606" y="2471"/>
                  </a:cubicBezTo>
                  <a:cubicBezTo>
                    <a:pt x="5718" y="2471"/>
                    <a:pt x="5830" y="2475"/>
                    <a:pt x="5941" y="2485"/>
                  </a:cubicBezTo>
                  <a:cubicBezTo>
                    <a:pt x="5914" y="2609"/>
                    <a:pt x="5897" y="2739"/>
                    <a:pt x="5897" y="2873"/>
                  </a:cubicBezTo>
                  <a:cubicBezTo>
                    <a:pt x="5897" y="2951"/>
                    <a:pt x="5903" y="3029"/>
                    <a:pt x="5914" y="3108"/>
                  </a:cubicBezTo>
                  <a:lnTo>
                    <a:pt x="5803" y="3108"/>
                  </a:lnTo>
                  <a:cubicBezTo>
                    <a:pt x="5102" y="3108"/>
                    <a:pt x="4533" y="3678"/>
                    <a:pt x="4533" y="4378"/>
                  </a:cubicBezTo>
                  <a:cubicBezTo>
                    <a:pt x="4533" y="5079"/>
                    <a:pt x="5102" y="5648"/>
                    <a:pt x="5803" y="5648"/>
                  </a:cubicBezTo>
                  <a:lnTo>
                    <a:pt x="8016" y="5648"/>
                  </a:lnTo>
                  <a:cubicBezTo>
                    <a:pt x="8135" y="6063"/>
                    <a:pt x="8516" y="6362"/>
                    <a:pt x="8962" y="6362"/>
                  </a:cubicBezTo>
                  <a:cubicBezTo>
                    <a:pt x="9314" y="6362"/>
                    <a:pt x="9622" y="6178"/>
                    <a:pt x="9797" y="5900"/>
                  </a:cubicBezTo>
                  <a:cubicBezTo>
                    <a:pt x="9852" y="6173"/>
                    <a:pt x="9883" y="6454"/>
                    <a:pt x="9883" y="6738"/>
                  </a:cubicBezTo>
                  <a:cubicBezTo>
                    <a:pt x="9888" y="7970"/>
                    <a:pt x="9360" y="9145"/>
                    <a:pt x="8436" y="9963"/>
                  </a:cubicBezTo>
                  <a:cubicBezTo>
                    <a:pt x="8385" y="10007"/>
                    <a:pt x="8356" y="10072"/>
                    <a:pt x="8356" y="10139"/>
                  </a:cubicBezTo>
                  <a:lnTo>
                    <a:pt x="8356" y="11339"/>
                  </a:lnTo>
                  <a:cubicBezTo>
                    <a:pt x="8356" y="11470"/>
                    <a:pt x="8462" y="11574"/>
                    <a:pt x="8591" y="11574"/>
                  </a:cubicBezTo>
                  <a:cubicBezTo>
                    <a:pt x="8721" y="11574"/>
                    <a:pt x="8827" y="11470"/>
                    <a:pt x="8827" y="11339"/>
                  </a:cubicBezTo>
                  <a:lnTo>
                    <a:pt x="8827" y="10244"/>
                  </a:lnTo>
                  <a:cubicBezTo>
                    <a:pt x="9803" y="9340"/>
                    <a:pt x="10359" y="8068"/>
                    <a:pt x="10354" y="6736"/>
                  </a:cubicBezTo>
                  <a:cubicBezTo>
                    <a:pt x="10352" y="6366"/>
                    <a:pt x="10308" y="6001"/>
                    <a:pt x="10224" y="5648"/>
                  </a:cubicBezTo>
                  <a:lnTo>
                    <a:pt x="12674" y="5648"/>
                  </a:lnTo>
                  <a:cubicBezTo>
                    <a:pt x="13375" y="5648"/>
                    <a:pt x="13946" y="5079"/>
                    <a:pt x="13946" y="4378"/>
                  </a:cubicBezTo>
                  <a:cubicBezTo>
                    <a:pt x="13946" y="3678"/>
                    <a:pt x="13375" y="3108"/>
                    <a:pt x="12675" y="3108"/>
                  </a:cubicBezTo>
                  <a:lnTo>
                    <a:pt x="12427" y="3108"/>
                  </a:lnTo>
                  <a:cubicBezTo>
                    <a:pt x="12513" y="2885"/>
                    <a:pt x="12563" y="2650"/>
                    <a:pt x="12577" y="2411"/>
                  </a:cubicBezTo>
                  <a:cubicBezTo>
                    <a:pt x="12585" y="2281"/>
                    <a:pt x="12485" y="2170"/>
                    <a:pt x="12355" y="2162"/>
                  </a:cubicBezTo>
                  <a:cubicBezTo>
                    <a:pt x="12351" y="2162"/>
                    <a:pt x="12347" y="2162"/>
                    <a:pt x="12343" y="2162"/>
                  </a:cubicBezTo>
                  <a:cubicBezTo>
                    <a:pt x="12218" y="2162"/>
                    <a:pt x="12114" y="2258"/>
                    <a:pt x="12108" y="2385"/>
                  </a:cubicBezTo>
                  <a:cubicBezTo>
                    <a:pt x="12091" y="2679"/>
                    <a:pt x="12002" y="2969"/>
                    <a:pt x="11850" y="3221"/>
                  </a:cubicBezTo>
                  <a:cubicBezTo>
                    <a:pt x="11805" y="3293"/>
                    <a:pt x="11804" y="3384"/>
                    <a:pt x="11845" y="3457"/>
                  </a:cubicBezTo>
                  <a:cubicBezTo>
                    <a:pt x="11887" y="3533"/>
                    <a:pt x="11965" y="3577"/>
                    <a:pt x="12051" y="3577"/>
                  </a:cubicBezTo>
                  <a:lnTo>
                    <a:pt x="12675" y="3577"/>
                  </a:lnTo>
                  <a:cubicBezTo>
                    <a:pt x="13116" y="3577"/>
                    <a:pt x="13475" y="3936"/>
                    <a:pt x="13475" y="4378"/>
                  </a:cubicBezTo>
                  <a:cubicBezTo>
                    <a:pt x="13475" y="4820"/>
                    <a:pt x="13116" y="5179"/>
                    <a:pt x="12675" y="5179"/>
                  </a:cubicBezTo>
                  <a:lnTo>
                    <a:pt x="9713" y="5179"/>
                  </a:lnTo>
                  <a:cubicBezTo>
                    <a:pt x="9588" y="5179"/>
                    <a:pt x="9484" y="5276"/>
                    <a:pt x="9478" y="5401"/>
                  </a:cubicBezTo>
                  <a:cubicBezTo>
                    <a:pt x="9464" y="5676"/>
                    <a:pt x="9237" y="5891"/>
                    <a:pt x="8962" y="5891"/>
                  </a:cubicBezTo>
                  <a:cubicBezTo>
                    <a:pt x="8688" y="5891"/>
                    <a:pt x="8462" y="5676"/>
                    <a:pt x="8448" y="5401"/>
                  </a:cubicBezTo>
                  <a:cubicBezTo>
                    <a:pt x="8441" y="5276"/>
                    <a:pt x="8338" y="5179"/>
                    <a:pt x="8214" y="5179"/>
                  </a:cubicBezTo>
                  <a:lnTo>
                    <a:pt x="5803" y="5179"/>
                  </a:lnTo>
                  <a:cubicBezTo>
                    <a:pt x="5361" y="5179"/>
                    <a:pt x="5002" y="4820"/>
                    <a:pt x="5002" y="4378"/>
                  </a:cubicBezTo>
                  <a:cubicBezTo>
                    <a:pt x="5002" y="3936"/>
                    <a:pt x="5361" y="3577"/>
                    <a:pt x="5803" y="3577"/>
                  </a:cubicBezTo>
                  <a:lnTo>
                    <a:pt x="6208" y="3577"/>
                  </a:lnTo>
                  <a:cubicBezTo>
                    <a:pt x="6283" y="3577"/>
                    <a:pt x="6354" y="3542"/>
                    <a:pt x="6399" y="3480"/>
                  </a:cubicBezTo>
                  <a:cubicBezTo>
                    <a:pt x="6443" y="3419"/>
                    <a:pt x="6455" y="3341"/>
                    <a:pt x="6431" y="3269"/>
                  </a:cubicBezTo>
                  <a:cubicBezTo>
                    <a:pt x="6389" y="3141"/>
                    <a:pt x="6368" y="3006"/>
                    <a:pt x="6368" y="2871"/>
                  </a:cubicBezTo>
                  <a:cubicBezTo>
                    <a:pt x="6368" y="2172"/>
                    <a:pt x="6939" y="1601"/>
                    <a:pt x="7638" y="1601"/>
                  </a:cubicBezTo>
                  <a:cubicBezTo>
                    <a:pt x="7858" y="1601"/>
                    <a:pt x="8076" y="1658"/>
                    <a:pt x="8266" y="1767"/>
                  </a:cubicBezTo>
                  <a:cubicBezTo>
                    <a:pt x="8302" y="1787"/>
                    <a:pt x="8342" y="1797"/>
                    <a:pt x="8382" y="1797"/>
                  </a:cubicBezTo>
                  <a:cubicBezTo>
                    <a:pt x="8409" y="1797"/>
                    <a:pt x="8436" y="1793"/>
                    <a:pt x="8462" y="1783"/>
                  </a:cubicBezTo>
                  <a:cubicBezTo>
                    <a:pt x="8527" y="1760"/>
                    <a:pt x="8577" y="1710"/>
                    <a:pt x="8602" y="1645"/>
                  </a:cubicBezTo>
                  <a:cubicBezTo>
                    <a:pt x="8866" y="943"/>
                    <a:pt x="9548" y="472"/>
                    <a:pt x="10297" y="472"/>
                  </a:cubicBezTo>
                  <a:cubicBezTo>
                    <a:pt x="10969" y="472"/>
                    <a:pt x="11581" y="840"/>
                    <a:pt x="11897" y="1432"/>
                  </a:cubicBezTo>
                  <a:cubicBezTo>
                    <a:pt x="11940" y="1512"/>
                    <a:pt x="12022" y="1557"/>
                    <a:pt x="12107" y="1557"/>
                  </a:cubicBezTo>
                  <a:cubicBezTo>
                    <a:pt x="12144" y="1557"/>
                    <a:pt x="12182" y="1549"/>
                    <a:pt x="12217" y="1530"/>
                  </a:cubicBezTo>
                  <a:cubicBezTo>
                    <a:pt x="12330" y="1469"/>
                    <a:pt x="12375" y="1326"/>
                    <a:pt x="12313" y="1211"/>
                  </a:cubicBezTo>
                  <a:cubicBezTo>
                    <a:pt x="11916" y="465"/>
                    <a:pt x="11143" y="1"/>
                    <a:pt x="10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885313" y="1814500"/>
              <a:ext cx="39475" cy="39500"/>
            </a:xfrm>
            <a:custGeom>
              <a:avLst/>
              <a:gdLst/>
              <a:ahLst/>
              <a:cxnLst/>
              <a:rect l="l" t="t" r="r" b="b"/>
              <a:pathLst>
                <a:path w="1579" h="1580" extrusionOk="0">
                  <a:moveTo>
                    <a:pt x="789" y="470"/>
                  </a:moveTo>
                  <a:cubicBezTo>
                    <a:pt x="965" y="470"/>
                    <a:pt x="1108" y="614"/>
                    <a:pt x="1108" y="789"/>
                  </a:cubicBezTo>
                  <a:cubicBezTo>
                    <a:pt x="1108" y="966"/>
                    <a:pt x="965" y="1108"/>
                    <a:pt x="789" y="1108"/>
                  </a:cubicBezTo>
                  <a:cubicBezTo>
                    <a:pt x="614" y="1108"/>
                    <a:pt x="470" y="966"/>
                    <a:pt x="470" y="789"/>
                  </a:cubicBezTo>
                  <a:cubicBezTo>
                    <a:pt x="470" y="614"/>
                    <a:pt x="614" y="470"/>
                    <a:pt x="789" y="470"/>
                  </a:cubicBez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9"/>
                  </a:cubicBezTo>
                  <a:cubicBezTo>
                    <a:pt x="0" y="1225"/>
                    <a:pt x="354" y="1579"/>
                    <a:pt x="789" y="1579"/>
                  </a:cubicBezTo>
                  <a:cubicBezTo>
                    <a:pt x="1224" y="1579"/>
                    <a:pt x="1579" y="1225"/>
                    <a:pt x="1579" y="789"/>
                  </a:cubicBezTo>
                  <a:cubicBezTo>
                    <a:pt x="1579" y="353"/>
                    <a:pt x="1224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864463" y="1598775"/>
              <a:ext cx="67575" cy="67625"/>
            </a:xfrm>
            <a:custGeom>
              <a:avLst/>
              <a:gdLst/>
              <a:ahLst/>
              <a:cxnLst/>
              <a:rect l="l" t="t" r="r" b="b"/>
              <a:pathLst>
                <a:path w="2703" h="2705" extrusionOk="0">
                  <a:moveTo>
                    <a:pt x="1353" y="693"/>
                  </a:moveTo>
                  <a:cubicBezTo>
                    <a:pt x="1505" y="1006"/>
                    <a:pt x="1699" y="1200"/>
                    <a:pt x="2012" y="1352"/>
                  </a:cubicBezTo>
                  <a:cubicBezTo>
                    <a:pt x="1699" y="1504"/>
                    <a:pt x="1505" y="1701"/>
                    <a:pt x="1353" y="2014"/>
                  </a:cubicBezTo>
                  <a:cubicBezTo>
                    <a:pt x="1201" y="1701"/>
                    <a:pt x="1004" y="1504"/>
                    <a:pt x="691" y="1352"/>
                  </a:cubicBezTo>
                  <a:cubicBezTo>
                    <a:pt x="1004" y="1200"/>
                    <a:pt x="1201" y="1006"/>
                    <a:pt x="1353" y="693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31"/>
                  </a:cubicBezTo>
                  <a:cubicBezTo>
                    <a:pt x="868" y="711"/>
                    <a:pt x="711" y="869"/>
                    <a:pt x="230" y="1032"/>
                  </a:cubicBezTo>
                  <a:cubicBezTo>
                    <a:pt x="93" y="1079"/>
                    <a:pt x="1" y="1208"/>
                    <a:pt x="1" y="1352"/>
                  </a:cubicBezTo>
                  <a:cubicBezTo>
                    <a:pt x="1" y="1498"/>
                    <a:pt x="93" y="1625"/>
                    <a:pt x="230" y="1673"/>
                  </a:cubicBezTo>
                  <a:cubicBezTo>
                    <a:pt x="710" y="1837"/>
                    <a:pt x="868" y="1994"/>
                    <a:pt x="1032" y="2474"/>
                  </a:cubicBezTo>
                  <a:cubicBezTo>
                    <a:pt x="1078" y="2612"/>
                    <a:pt x="1207" y="2704"/>
                    <a:pt x="1353" y="2704"/>
                  </a:cubicBezTo>
                  <a:cubicBezTo>
                    <a:pt x="1497" y="2704"/>
                    <a:pt x="1626" y="2612"/>
                    <a:pt x="1672" y="2474"/>
                  </a:cubicBezTo>
                  <a:cubicBezTo>
                    <a:pt x="1836" y="1994"/>
                    <a:pt x="1994" y="1837"/>
                    <a:pt x="2474" y="1673"/>
                  </a:cubicBezTo>
                  <a:cubicBezTo>
                    <a:pt x="2611" y="1625"/>
                    <a:pt x="2703" y="1498"/>
                    <a:pt x="2703" y="1352"/>
                  </a:cubicBezTo>
                  <a:cubicBezTo>
                    <a:pt x="2703" y="1208"/>
                    <a:pt x="2611" y="1079"/>
                    <a:pt x="2474" y="1032"/>
                  </a:cubicBezTo>
                  <a:cubicBezTo>
                    <a:pt x="1994" y="869"/>
                    <a:pt x="1836" y="711"/>
                    <a:pt x="1672" y="231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38263" y="1699725"/>
              <a:ext cx="67625" cy="67575"/>
            </a:xfrm>
            <a:custGeom>
              <a:avLst/>
              <a:gdLst/>
              <a:ahLst/>
              <a:cxnLst/>
              <a:rect l="l" t="t" r="r" b="b"/>
              <a:pathLst>
                <a:path w="2705" h="2703" extrusionOk="0">
                  <a:moveTo>
                    <a:pt x="1353" y="691"/>
                  </a:moveTo>
                  <a:cubicBezTo>
                    <a:pt x="1505" y="1004"/>
                    <a:pt x="1699" y="1199"/>
                    <a:pt x="2012" y="1351"/>
                  </a:cubicBezTo>
                  <a:cubicBezTo>
                    <a:pt x="1699" y="1503"/>
                    <a:pt x="1505" y="1699"/>
                    <a:pt x="1353" y="2012"/>
                  </a:cubicBezTo>
                  <a:cubicBezTo>
                    <a:pt x="1201" y="1699"/>
                    <a:pt x="1004" y="1503"/>
                    <a:pt x="691" y="1351"/>
                  </a:cubicBezTo>
                  <a:cubicBezTo>
                    <a:pt x="1004" y="1199"/>
                    <a:pt x="1201" y="1004"/>
                    <a:pt x="1353" y="691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29"/>
                  </a:cubicBezTo>
                  <a:cubicBezTo>
                    <a:pt x="868" y="710"/>
                    <a:pt x="711" y="868"/>
                    <a:pt x="231" y="1030"/>
                  </a:cubicBezTo>
                  <a:cubicBezTo>
                    <a:pt x="93" y="1078"/>
                    <a:pt x="1" y="1207"/>
                    <a:pt x="1" y="1351"/>
                  </a:cubicBezTo>
                  <a:cubicBezTo>
                    <a:pt x="1" y="1497"/>
                    <a:pt x="93" y="1626"/>
                    <a:pt x="231" y="1672"/>
                  </a:cubicBezTo>
                  <a:cubicBezTo>
                    <a:pt x="711" y="1836"/>
                    <a:pt x="868" y="1992"/>
                    <a:pt x="1032" y="2474"/>
                  </a:cubicBezTo>
                  <a:cubicBezTo>
                    <a:pt x="1078" y="2611"/>
                    <a:pt x="1207" y="2703"/>
                    <a:pt x="1353" y="2703"/>
                  </a:cubicBezTo>
                  <a:cubicBezTo>
                    <a:pt x="1497" y="2703"/>
                    <a:pt x="1626" y="2611"/>
                    <a:pt x="1673" y="2474"/>
                  </a:cubicBezTo>
                  <a:cubicBezTo>
                    <a:pt x="1836" y="1994"/>
                    <a:pt x="1994" y="1836"/>
                    <a:pt x="2474" y="1672"/>
                  </a:cubicBezTo>
                  <a:cubicBezTo>
                    <a:pt x="2611" y="1626"/>
                    <a:pt x="2704" y="1497"/>
                    <a:pt x="2703" y="1351"/>
                  </a:cubicBezTo>
                  <a:cubicBezTo>
                    <a:pt x="2703" y="1207"/>
                    <a:pt x="2611" y="1078"/>
                    <a:pt x="2474" y="1030"/>
                  </a:cubicBezTo>
                  <a:cubicBezTo>
                    <a:pt x="1994" y="868"/>
                    <a:pt x="1836" y="710"/>
                    <a:pt x="1673" y="229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024338" y="1627500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5" y="702"/>
                  </a:moveTo>
                  <a:cubicBezTo>
                    <a:pt x="1195" y="872"/>
                    <a:pt x="1319" y="997"/>
                    <a:pt x="1489" y="1095"/>
                  </a:cubicBezTo>
                  <a:cubicBezTo>
                    <a:pt x="1319" y="1194"/>
                    <a:pt x="1195" y="1319"/>
                    <a:pt x="1095" y="1489"/>
                  </a:cubicBezTo>
                  <a:cubicBezTo>
                    <a:pt x="997" y="1319"/>
                    <a:pt x="872" y="1194"/>
                    <a:pt x="702" y="1095"/>
                  </a:cubicBezTo>
                  <a:cubicBezTo>
                    <a:pt x="872" y="997"/>
                    <a:pt x="997" y="872"/>
                    <a:pt x="1095" y="702"/>
                  </a:cubicBezTo>
                  <a:close/>
                  <a:moveTo>
                    <a:pt x="1095" y="1"/>
                  </a:moveTo>
                  <a:cubicBezTo>
                    <a:pt x="960" y="1"/>
                    <a:pt x="840" y="87"/>
                    <a:pt x="797" y="214"/>
                  </a:cubicBezTo>
                  <a:cubicBezTo>
                    <a:pt x="676" y="568"/>
                    <a:pt x="569" y="677"/>
                    <a:pt x="214" y="797"/>
                  </a:cubicBezTo>
                  <a:cubicBezTo>
                    <a:pt x="87" y="842"/>
                    <a:pt x="1" y="961"/>
                    <a:pt x="1" y="1095"/>
                  </a:cubicBezTo>
                  <a:cubicBezTo>
                    <a:pt x="1" y="1230"/>
                    <a:pt x="87" y="1349"/>
                    <a:pt x="214" y="1392"/>
                  </a:cubicBezTo>
                  <a:cubicBezTo>
                    <a:pt x="569" y="1514"/>
                    <a:pt x="678" y="1623"/>
                    <a:pt x="797" y="1975"/>
                  </a:cubicBezTo>
                  <a:cubicBezTo>
                    <a:pt x="840" y="2104"/>
                    <a:pt x="960" y="2189"/>
                    <a:pt x="1095" y="2189"/>
                  </a:cubicBezTo>
                  <a:cubicBezTo>
                    <a:pt x="1230" y="2189"/>
                    <a:pt x="1350" y="2103"/>
                    <a:pt x="1393" y="1975"/>
                  </a:cubicBezTo>
                  <a:cubicBezTo>
                    <a:pt x="1514" y="1623"/>
                    <a:pt x="1623" y="1514"/>
                    <a:pt x="1976" y="1392"/>
                  </a:cubicBezTo>
                  <a:cubicBezTo>
                    <a:pt x="2103" y="1349"/>
                    <a:pt x="2189" y="1230"/>
                    <a:pt x="2189" y="1095"/>
                  </a:cubicBezTo>
                  <a:cubicBezTo>
                    <a:pt x="2189" y="961"/>
                    <a:pt x="2103" y="842"/>
                    <a:pt x="1976" y="797"/>
                  </a:cubicBezTo>
                  <a:cubicBezTo>
                    <a:pt x="1623" y="677"/>
                    <a:pt x="1514" y="568"/>
                    <a:pt x="1393" y="214"/>
                  </a:cubicBezTo>
                  <a:cubicBezTo>
                    <a:pt x="1350" y="87"/>
                    <a:pt x="1230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894388" y="1740500"/>
              <a:ext cx="32950" cy="32950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528" y="1"/>
                    <a:pt x="423" y="107"/>
                    <a:pt x="423" y="237"/>
                  </a:cubicBezTo>
                  <a:lnTo>
                    <a:pt x="423" y="424"/>
                  </a:lnTo>
                  <a:lnTo>
                    <a:pt x="235" y="424"/>
                  </a:lnTo>
                  <a:cubicBezTo>
                    <a:pt x="105" y="424"/>
                    <a:pt x="1" y="530"/>
                    <a:pt x="1" y="659"/>
                  </a:cubicBezTo>
                  <a:cubicBezTo>
                    <a:pt x="1" y="789"/>
                    <a:pt x="105" y="894"/>
                    <a:pt x="235" y="894"/>
                  </a:cubicBezTo>
                  <a:lnTo>
                    <a:pt x="423" y="894"/>
                  </a:lnTo>
                  <a:lnTo>
                    <a:pt x="423" y="1083"/>
                  </a:lnTo>
                  <a:cubicBezTo>
                    <a:pt x="423" y="1213"/>
                    <a:pt x="528" y="1317"/>
                    <a:pt x="659" y="1317"/>
                  </a:cubicBezTo>
                  <a:cubicBezTo>
                    <a:pt x="788" y="1317"/>
                    <a:pt x="894" y="1213"/>
                    <a:pt x="894" y="1083"/>
                  </a:cubicBezTo>
                  <a:lnTo>
                    <a:pt x="894" y="894"/>
                  </a:lnTo>
                  <a:lnTo>
                    <a:pt x="1081" y="894"/>
                  </a:lnTo>
                  <a:cubicBezTo>
                    <a:pt x="1211" y="894"/>
                    <a:pt x="1317" y="789"/>
                    <a:pt x="1317" y="659"/>
                  </a:cubicBezTo>
                  <a:cubicBezTo>
                    <a:pt x="1317" y="530"/>
                    <a:pt x="1211" y="424"/>
                    <a:pt x="1081" y="424"/>
                  </a:cubicBezTo>
                  <a:lnTo>
                    <a:pt x="894" y="424"/>
                  </a:lnTo>
                  <a:lnTo>
                    <a:pt x="894" y="237"/>
                  </a:lnTo>
                  <a:cubicBezTo>
                    <a:pt x="894" y="107"/>
                    <a:pt x="788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13" y="1323960"/>
            <a:ext cx="6108257" cy="289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>
            <a:spLocks noGrp="1"/>
          </p:cNvSpPr>
          <p:nvPr>
            <p:ph type="subTitle" idx="4"/>
          </p:nvPr>
        </p:nvSpPr>
        <p:spPr>
          <a:xfrm>
            <a:off x="6720685" y="1293093"/>
            <a:ext cx="2505600" cy="960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artists section</a:t>
            </a:r>
            <a:endParaRPr dirty="0"/>
          </a:p>
        </p:txBody>
      </p:sp>
      <p:sp>
        <p:nvSpPr>
          <p:cNvPr id="1005" name="Google Shape;1005;p39"/>
          <p:cNvSpPr txBox="1">
            <a:spLocks noGrp="1"/>
          </p:cNvSpPr>
          <p:nvPr>
            <p:ph type="title"/>
          </p:nvPr>
        </p:nvSpPr>
        <p:spPr>
          <a:xfrm>
            <a:off x="7199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Presentation of the app</a:t>
            </a:r>
            <a:endParaRPr dirty="0"/>
          </a:p>
        </p:txBody>
      </p:sp>
      <p:grpSp>
        <p:nvGrpSpPr>
          <p:cNvPr id="1009" name="Google Shape;1009;p39"/>
          <p:cNvGrpSpPr/>
          <p:nvPr/>
        </p:nvGrpSpPr>
        <p:grpSpPr>
          <a:xfrm>
            <a:off x="4890344" y="2146298"/>
            <a:ext cx="528249" cy="489308"/>
            <a:chOff x="4695538" y="2220550"/>
            <a:chExt cx="411025" cy="380725"/>
          </a:xfrm>
        </p:grpSpPr>
        <p:sp>
          <p:nvSpPr>
            <p:cNvPr id="1010" name="Google Shape;1010;p39"/>
            <p:cNvSpPr/>
            <p:nvPr/>
          </p:nvSpPr>
          <p:spPr>
            <a:xfrm>
              <a:off x="4695538" y="2220550"/>
              <a:ext cx="411025" cy="380725"/>
            </a:xfrm>
            <a:custGeom>
              <a:avLst/>
              <a:gdLst/>
              <a:ahLst/>
              <a:cxnLst/>
              <a:rect l="l" t="t" r="r" b="b"/>
              <a:pathLst>
                <a:path w="16441" h="15229" extrusionOk="0">
                  <a:moveTo>
                    <a:pt x="7827" y="482"/>
                  </a:moveTo>
                  <a:lnTo>
                    <a:pt x="7830" y="1093"/>
                  </a:lnTo>
                  <a:lnTo>
                    <a:pt x="7220" y="1095"/>
                  </a:lnTo>
                  <a:lnTo>
                    <a:pt x="7217" y="484"/>
                  </a:lnTo>
                  <a:lnTo>
                    <a:pt x="7827" y="482"/>
                  </a:lnTo>
                  <a:close/>
                  <a:moveTo>
                    <a:pt x="1093" y="512"/>
                  </a:moveTo>
                  <a:lnTo>
                    <a:pt x="1096" y="1122"/>
                  </a:lnTo>
                  <a:lnTo>
                    <a:pt x="486" y="1124"/>
                  </a:lnTo>
                  <a:lnTo>
                    <a:pt x="483" y="513"/>
                  </a:lnTo>
                  <a:lnTo>
                    <a:pt x="1093" y="512"/>
                  </a:lnTo>
                  <a:close/>
                  <a:moveTo>
                    <a:pt x="7408" y="2950"/>
                  </a:moveTo>
                  <a:lnTo>
                    <a:pt x="7412" y="3797"/>
                  </a:lnTo>
                  <a:lnTo>
                    <a:pt x="6687" y="3800"/>
                  </a:lnTo>
                  <a:lnTo>
                    <a:pt x="6683" y="2953"/>
                  </a:lnTo>
                  <a:lnTo>
                    <a:pt x="7408" y="2950"/>
                  </a:lnTo>
                  <a:close/>
                  <a:moveTo>
                    <a:pt x="6199" y="2126"/>
                  </a:moveTo>
                  <a:lnTo>
                    <a:pt x="6216" y="6198"/>
                  </a:lnTo>
                  <a:lnTo>
                    <a:pt x="2144" y="6215"/>
                  </a:lnTo>
                  <a:lnTo>
                    <a:pt x="2126" y="2143"/>
                  </a:lnTo>
                  <a:lnTo>
                    <a:pt x="6199" y="2126"/>
                  </a:lnTo>
                  <a:close/>
                  <a:moveTo>
                    <a:pt x="7415" y="4278"/>
                  </a:moveTo>
                  <a:lnTo>
                    <a:pt x="7425" y="6736"/>
                  </a:lnTo>
                  <a:lnTo>
                    <a:pt x="7100" y="6738"/>
                  </a:lnTo>
                  <a:cubicBezTo>
                    <a:pt x="6914" y="6738"/>
                    <a:pt x="6764" y="6890"/>
                    <a:pt x="6764" y="7075"/>
                  </a:cubicBezTo>
                  <a:lnTo>
                    <a:pt x="6766" y="7401"/>
                  </a:lnTo>
                  <a:lnTo>
                    <a:pt x="5526" y="7407"/>
                  </a:lnTo>
                  <a:lnTo>
                    <a:pt x="5523" y="6683"/>
                  </a:lnTo>
                  <a:lnTo>
                    <a:pt x="6362" y="6678"/>
                  </a:lnTo>
                  <a:cubicBezTo>
                    <a:pt x="6549" y="6678"/>
                    <a:pt x="6700" y="6526"/>
                    <a:pt x="6698" y="6340"/>
                  </a:cubicBezTo>
                  <a:lnTo>
                    <a:pt x="6689" y="4281"/>
                  </a:lnTo>
                  <a:lnTo>
                    <a:pt x="7415" y="4278"/>
                  </a:lnTo>
                  <a:close/>
                  <a:moveTo>
                    <a:pt x="5041" y="6684"/>
                  </a:moveTo>
                  <a:lnTo>
                    <a:pt x="5044" y="7408"/>
                  </a:lnTo>
                  <a:lnTo>
                    <a:pt x="4197" y="7413"/>
                  </a:lnTo>
                  <a:lnTo>
                    <a:pt x="4194" y="6687"/>
                  </a:lnTo>
                  <a:lnTo>
                    <a:pt x="5041" y="6684"/>
                  </a:lnTo>
                  <a:close/>
                  <a:moveTo>
                    <a:pt x="7856" y="7217"/>
                  </a:moveTo>
                  <a:lnTo>
                    <a:pt x="7860" y="7826"/>
                  </a:lnTo>
                  <a:lnTo>
                    <a:pt x="7249" y="7829"/>
                  </a:lnTo>
                  <a:lnTo>
                    <a:pt x="7246" y="7218"/>
                  </a:lnTo>
                  <a:lnTo>
                    <a:pt x="7856" y="7217"/>
                  </a:lnTo>
                  <a:close/>
                  <a:moveTo>
                    <a:pt x="1122" y="7244"/>
                  </a:moveTo>
                  <a:lnTo>
                    <a:pt x="1125" y="7855"/>
                  </a:lnTo>
                  <a:lnTo>
                    <a:pt x="515" y="7858"/>
                  </a:lnTo>
                  <a:lnTo>
                    <a:pt x="512" y="7247"/>
                  </a:lnTo>
                  <a:lnTo>
                    <a:pt x="1122" y="7244"/>
                  </a:lnTo>
                  <a:close/>
                  <a:moveTo>
                    <a:pt x="6632" y="7882"/>
                  </a:moveTo>
                  <a:lnTo>
                    <a:pt x="5534" y="9441"/>
                  </a:lnTo>
                  <a:lnTo>
                    <a:pt x="5527" y="7889"/>
                  </a:lnTo>
                  <a:lnTo>
                    <a:pt x="6632" y="7882"/>
                  </a:lnTo>
                  <a:close/>
                  <a:moveTo>
                    <a:pt x="11316" y="8838"/>
                  </a:moveTo>
                  <a:lnTo>
                    <a:pt x="13325" y="11637"/>
                  </a:lnTo>
                  <a:lnTo>
                    <a:pt x="13326" y="12034"/>
                  </a:lnTo>
                  <a:lnTo>
                    <a:pt x="9050" y="12053"/>
                  </a:lnTo>
                  <a:lnTo>
                    <a:pt x="11316" y="8838"/>
                  </a:lnTo>
                  <a:close/>
                  <a:moveTo>
                    <a:pt x="6948" y="8272"/>
                  </a:moveTo>
                  <a:cubicBezTo>
                    <a:pt x="6994" y="8297"/>
                    <a:pt x="7049" y="8310"/>
                    <a:pt x="7106" y="8310"/>
                  </a:cubicBezTo>
                  <a:lnTo>
                    <a:pt x="8005" y="8307"/>
                  </a:lnTo>
                  <a:cubicBezTo>
                    <a:pt x="8027" y="8307"/>
                    <a:pt x="8048" y="8304"/>
                    <a:pt x="8068" y="8300"/>
                  </a:cubicBezTo>
                  <a:lnTo>
                    <a:pt x="9601" y="10434"/>
                  </a:lnTo>
                  <a:lnTo>
                    <a:pt x="8458" y="12056"/>
                  </a:lnTo>
                  <a:lnTo>
                    <a:pt x="5544" y="12068"/>
                  </a:lnTo>
                  <a:lnTo>
                    <a:pt x="5537" y="10271"/>
                  </a:lnTo>
                  <a:lnTo>
                    <a:pt x="6948" y="8272"/>
                  </a:lnTo>
                  <a:close/>
                  <a:moveTo>
                    <a:pt x="7973" y="1"/>
                  </a:moveTo>
                  <a:cubicBezTo>
                    <a:pt x="7972" y="1"/>
                    <a:pt x="7971" y="1"/>
                    <a:pt x="7970" y="1"/>
                  </a:cubicBezTo>
                  <a:lnTo>
                    <a:pt x="7071" y="4"/>
                  </a:lnTo>
                  <a:cubicBezTo>
                    <a:pt x="6885" y="5"/>
                    <a:pt x="6735" y="157"/>
                    <a:pt x="6735" y="343"/>
                  </a:cubicBezTo>
                  <a:lnTo>
                    <a:pt x="6735" y="435"/>
                  </a:lnTo>
                  <a:lnTo>
                    <a:pt x="3852" y="449"/>
                  </a:lnTo>
                  <a:cubicBezTo>
                    <a:pt x="3720" y="449"/>
                    <a:pt x="3613" y="558"/>
                    <a:pt x="3613" y="690"/>
                  </a:cubicBezTo>
                  <a:cubicBezTo>
                    <a:pt x="3614" y="822"/>
                    <a:pt x="3720" y="929"/>
                    <a:pt x="3852" y="929"/>
                  </a:cubicBezTo>
                  <a:cubicBezTo>
                    <a:pt x="3853" y="929"/>
                    <a:pt x="3854" y="929"/>
                    <a:pt x="3855" y="929"/>
                  </a:cubicBezTo>
                  <a:lnTo>
                    <a:pt x="6738" y="917"/>
                  </a:lnTo>
                  <a:lnTo>
                    <a:pt x="6740" y="1242"/>
                  </a:lnTo>
                  <a:cubicBezTo>
                    <a:pt x="6740" y="1427"/>
                    <a:pt x="6890" y="1576"/>
                    <a:pt x="7074" y="1576"/>
                  </a:cubicBezTo>
                  <a:cubicBezTo>
                    <a:pt x="7075" y="1576"/>
                    <a:pt x="7076" y="1576"/>
                    <a:pt x="7077" y="1576"/>
                  </a:cubicBezTo>
                  <a:lnTo>
                    <a:pt x="7402" y="1576"/>
                  </a:lnTo>
                  <a:lnTo>
                    <a:pt x="7405" y="2468"/>
                  </a:lnTo>
                  <a:lnTo>
                    <a:pt x="6681" y="2471"/>
                  </a:lnTo>
                  <a:lnTo>
                    <a:pt x="6680" y="1978"/>
                  </a:lnTo>
                  <a:cubicBezTo>
                    <a:pt x="6678" y="1793"/>
                    <a:pt x="6526" y="1642"/>
                    <a:pt x="6341" y="1642"/>
                  </a:cubicBezTo>
                  <a:lnTo>
                    <a:pt x="1980" y="1662"/>
                  </a:lnTo>
                  <a:cubicBezTo>
                    <a:pt x="1794" y="1662"/>
                    <a:pt x="1644" y="1814"/>
                    <a:pt x="1644" y="2000"/>
                  </a:cubicBezTo>
                  <a:lnTo>
                    <a:pt x="1662" y="6362"/>
                  </a:lnTo>
                  <a:cubicBezTo>
                    <a:pt x="1664" y="6547"/>
                    <a:pt x="1814" y="6696"/>
                    <a:pt x="1999" y="6696"/>
                  </a:cubicBezTo>
                  <a:cubicBezTo>
                    <a:pt x="2000" y="6696"/>
                    <a:pt x="2001" y="6696"/>
                    <a:pt x="2002" y="6696"/>
                  </a:cubicBezTo>
                  <a:lnTo>
                    <a:pt x="3712" y="6689"/>
                  </a:lnTo>
                  <a:lnTo>
                    <a:pt x="3715" y="7414"/>
                  </a:lnTo>
                  <a:lnTo>
                    <a:pt x="1604" y="7424"/>
                  </a:lnTo>
                  <a:lnTo>
                    <a:pt x="1603" y="7098"/>
                  </a:lnTo>
                  <a:cubicBezTo>
                    <a:pt x="1603" y="6913"/>
                    <a:pt x="1451" y="6762"/>
                    <a:pt x="1265" y="6762"/>
                  </a:cubicBezTo>
                  <a:lnTo>
                    <a:pt x="940" y="6764"/>
                  </a:lnTo>
                  <a:lnTo>
                    <a:pt x="918" y="1604"/>
                  </a:lnTo>
                  <a:lnTo>
                    <a:pt x="1242" y="1602"/>
                  </a:lnTo>
                  <a:cubicBezTo>
                    <a:pt x="1429" y="1601"/>
                    <a:pt x="1580" y="1449"/>
                    <a:pt x="1578" y="1263"/>
                  </a:cubicBezTo>
                  <a:lnTo>
                    <a:pt x="1577" y="938"/>
                  </a:lnTo>
                  <a:lnTo>
                    <a:pt x="2732" y="934"/>
                  </a:lnTo>
                  <a:cubicBezTo>
                    <a:pt x="2864" y="934"/>
                    <a:pt x="2971" y="825"/>
                    <a:pt x="2971" y="693"/>
                  </a:cubicBezTo>
                  <a:cubicBezTo>
                    <a:pt x="2970" y="560"/>
                    <a:pt x="2864" y="453"/>
                    <a:pt x="2732" y="453"/>
                  </a:cubicBezTo>
                  <a:cubicBezTo>
                    <a:pt x="2731" y="453"/>
                    <a:pt x="2730" y="453"/>
                    <a:pt x="2729" y="453"/>
                  </a:cubicBezTo>
                  <a:lnTo>
                    <a:pt x="1575" y="458"/>
                  </a:lnTo>
                  <a:lnTo>
                    <a:pt x="1575" y="364"/>
                  </a:lnTo>
                  <a:cubicBezTo>
                    <a:pt x="1574" y="180"/>
                    <a:pt x="1423" y="30"/>
                    <a:pt x="1239" y="30"/>
                  </a:cubicBezTo>
                  <a:cubicBezTo>
                    <a:pt x="1238" y="30"/>
                    <a:pt x="1237" y="30"/>
                    <a:pt x="1236" y="30"/>
                  </a:cubicBezTo>
                  <a:lnTo>
                    <a:pt x="337" y="33"/>
                  </a:lnTo>
                  <a:cubicBezTo>
                    <a:pt x="151" y="34"/>
                    <a:pt x="1" y="186"/>
                    <a:pt x="1" y="372"/>
                  </a:cubicBezTo>
                  <a:lnTo>
                    <a:pt x="5" y="1271"/>
                  </a:lnTo>
                  <a:cubicBezTo>
                    <a:pt x="5" y="1456"/>
                    <a:pt x="156" y="1606"/>
                    <a:pt x="340" y="1606"/>
                  </a:cubicBezTo>
                  <a:cubicBezTo>
                    <a:pt x="341" y="1606"/>
                    <a:pt x="342" y="1606"/>
                    <a:pt x="343" y="1606"/>
                  </a:cubicBezTo>
                  <a:lnTo>
                    <a:pt x="437" y="1606"/>
                  </a:lnTo>
                  <a:lnTo>
                    <a:pt x="458" y="6767"/>
                  </a:lnTo>
                  <a:lnTo>
                    <a:pt x="366" y="6767"/>
                  </a:lnTo>
                  <a:cubicBezTo>
                    <a:pt x="180" y="6767"/>
                    <a:pt x="30" y="6919"/>
                    <a:pt x="30" y="7105"/>
                  </a:cubicBezTo>
                  <a:lnTo>
                    <a:pt x="35" y="8004"/>
                  </a:lnTo>
                  <a:cubicBezTo>
                    <a:pt x="35" y="8189"/>
                    <a:pt x="186" y="8340"/>
                    <a:pt x="372" y="8340"/>
                  </a:cubicBezTo>
                  <a:lnTo>
                    <a:pt x="1271" y="8335"/>
                  </a:lnTo>
                  <a:cubicBezTo>
                    <a:pt x="1457" y="8335"/>
                    <a:pt x="1607" y="8183"/>
                    <a:pt x="1607" y="7997"/>
                  </a:cubicBezTo>
                  <a:lnTo>
                    <a:pt x="1607" y="7904"/>
                  </a:lnTo>
                  <a:lnTo>
                    <a:pt x="3717" y="7895"/>
                  </a:lnTo>
                  <a:lnTo>
                    <a:pt x="3740" y="13404"/>
                  </a:lnTo>
                  <a:lnTo>
                    <a:pt x="2637" y="13409"/>
                  </a:lnTo>
                  <a:cubicBezTo>
                    <a:pt x="2503" y="13409"/>
                    <a:pt x="2396" y="13518"/>
                    <a:pt x="2396" y="13650"/>
                  </a:cubicBezTo>
                  <a:cubicBezTo>
                    <a:pt x="2397" y="13782"/>
                    <a:pt x="2503" y="13889"/>
                    <a:pt x="2635" y="13889"/>
                  </a:cubicBezTo>
                  <a:cubicBezTo>
                    <a:pt x="2636" y="13889"/>
                    <a:pt x="2637" y="13889"/>
                    <a:pt x="2638" y="13889"/>
                  </a:cubicBezTo>
                  <a:lnTo>
                    <a:pt x="3743" y="13885"/>
                  </a:lnTo>
                  <a:lnTo>
                    <a:pt x="3748" y="14989"/>
                  </a:lnTo>
                  <a:cubicBezTo>
                    <a:pt x="3748" y="15122"/>
                    <a:pt x="3855" y="15229"/>
                    <a:pt x="3987" y="15229"/>
                  </a:cubicBezTo>
                  <a:cubicBezTo>
                    <a:pt x="3988" y="15229"/>
                    <a:pt x="3989" y="15229"/>
                    <a:pt x="3990" y="15229"/>
                  </a:cubicBezTo>
                  <a:cubicBezTo>
                    <a:pt x="4122" y="15229"/>
                    <a:pt x="4229" y="15120"/>
                    <a:pt x="4229" y="14988"/>
                  </a:cubicBezTo>
                  <a:lnTo>
                    <a:pt x="4225" y="13883"/>
                  </a:lnTo>
                  <a:lnTo>
                    <a:pt x="14807" y="13837"/>
                  </a:lnTo>
                  <a:cubicBezTo>
                    <a:pt x="14993" y="13837"/>
                    <a:pt x="15143" y="13685"/>
                    <a:pt x="15143" y="13499"/>
                  </a:cubicBezTo>
                  <a:lnTo>
                    <a:pt x="15135" y="11715"/>
                  </a:lnTo>
                  <a:cubicBezTo>
                    <a:pt x="15134" y="11583"/>
                    <a:pt x="15028" y="11476"/>
                    <a:pt x="14896" y="11476"/>
                  </a:cubicBezTo>
                  <a:cubicBezTo>
                    <a:pt x="14895" y="11476"/>
                    <a:pt x="14894" y="11476"/>
                    <a:pt x="14893" y="11476"/>
                  </a:cubicBezTo>
                  <a:cubicBezTo>
                    <a:pt x="14761" y="11476"/>
                    <a:pt x="14653" y="11585"/>
                    <a:pt x="14653" y="11717"/>
                  </a:cubicBezTo>
                  <a:lnTo>
                    <a:pt x="14661" y="13357"/>
                  </a:lnTo>
                  <a:lnTo>
                    <a:pt x="4222" y="13401"/>
                  </a:lnTo>
                  <a:lnTo>
                    <a:pt x="4199" y="7893"/>
                  </a:lnTo>
                  <a:lnTo>
                    <a:pt x="5046" y="7890"/>
                  </a:lnTo>
                  <a:lnTo>
                    <a:pt x="5064" y="12149"/>
                  </a:lnTo>
                  <a:cubicBezTo>
                    <a:pt x="5066" y="12370"/>
                    <a:pt x="5245" y="12550"/>
                    <a:pt x="5466" y="12550"/>
                  </a:cubicBezTo>
                  <a:lnTo>
                    <a:pt x="13409" y="12514"/>
                  </a:lnTo>
                  <a:cubicBezTo>
                    <a:pt x="13630" y="12514"/>
                    <a:pt x="13808" y="12333"/>
                    <a:pt x="13808" y="12112"/>
                  </a:cubicBezTo>
                  <a:lnTo>
                    <a:pt x="13784" y="6650"/>
                  </a:lnTo>
                  <a:cubicBezTo>
                    <a:pt x="13784" y="6518"/>
                    <a:pt x="13676" y="6411"/>
                    <a:pt x="13545" y="6411"/>
                  </a:cubicBezTo>
                  <a:cubicBezTo>
                    <a:pt x="13545" y="6411"/>
                    <a:pt x="13544" y="6411"/>
                    <a:pt x="13543" y="6411"/>
                  </a:cubicBezTo>
                  <a:cubicBezTo>
                    <a:pt x="13409" y="6411"/>
                    <a:pt x="13302" y="6520"/>
                    <a:pt x="13303" y="6652"/>
                  </a:cubicBezTo>
                  <a:lnTo>
                    <a:pt x="13320" y="10805"/>
                  </a:lnTo>
                  <a:lnTo>
                    <a:pt x="11632" y="8455"/>
                  </a:lnTo>
                  <a:cubicBezTo>
                    <a:pt x="11560" y="8353"/>
                    <a:pt x="11442" y="8292"/>
                    <a:pt x="11318" y="8292"/>
                  </a:cubicBezTo>
                  <a:cubicBezTo>
                    <a:pt x="11316" y="8292"/>
                    <a:pt x="11315" y="8292"/>
                    <a:pt x="11313" y="8292"/>
                  </a:cubicBezTo>
                  <a:cubicBezTo>
                    <a:pt x="11187" y="8292"/>
                    <a:pt x="11068" y="8355"/>
                    <a:pt x="10996" y="8458"/>
                  </a:cubicBezTo>
                  <a:lnTo>
                    <a:pt x="9896" y="10018"/>
                  </a:lnTo>
                  <a:lnTo>
                    <a:pt x="8340" y="7853"/>
                  </a:lnTo>
                  <a:lnTo>
                    <a:pt x="8337" y="7069"/>
                  </a:lnTo>
                  <a:cubicBezTo>
                    <a:pt x="8337" y="6884"/>
                    <a:pt x="8185" y="6733"/>
                    <a:pt x="7999" y="6733"/>
                  </a:cubicBezTo>
                  <a:lnTo>
                    <a:pt x="7906" y="6733"/>
                  </a:lnTo>
                  <a:lnTo>
                    <a:pt x="7895" y="4275"/>
                  </a:lnTo>
                  <a:lnTo>
                    <a:pt x="13293" y="4252"/>
                  </a:lnTo>
                  <a:lnTo>
                    <a:pt x="13299" y="5529"/>
                  </a:lnTo>
                  <a:cubicBezTo>
                    <a:pt x="13299" y="5661"/>
                    <a:pt x="13406" y="5768"/>
                    <a:pt x="13537" y="5768"/>
                  </a:cubicBezTo>
                  <a:cubicBezTo>
                    <a:pt x="13538" y="5768"/>
                    <a:pt x="13539" y="5768"/>
                    <a:pt x="13540" y="5768"/>
                  </a:cubicBezTo>
                  <a:cubicBezTo>
                    <a:pt x="13673" y="5768"/>
                    <a:pt x="13780" y="5659"/>
                    <a:pt x="13779" y="5527"/>
                  </a:cubicBezTo>
                  <a:lnTo>
                    <a:pt x="13773" y="4171"/>
                  </a:lnTo>
                  <a:cubicBezTo>
                    <a:pt x="13773" y="3948"/>
                    <a:pt x="13592" y="3770"/>
                    <a:pt x="13371" y="3770"/>
                  </a:cubicBezTo>
                  <a:lnTo>
                    <a:pt x="7893" y="3795"/>
                  </a:lnTo>
                  <a:lnTo>
                    <a:pt x="7889" y="2947"/>
                  </a:lnTo>
                  <a:lnTo>
                    <a:pt x="14615" y="2917"/>
                  </a:lnTo>
                  <a:lnTo>
                    <a:pt x="14649" y="10594"/>
                  </a:lnTo>
                  <a:cubicBezTo>
                    <a:pt x="14649" y="10726"/>
                    <a:pt x="14756" y="10833"/>
                    <a:pt x="14887" y="10833"/>
                  </a:cubicBezTo>
                  <a:cubicBezTo>
                    <a:pt x="14888" y="10833"/>
                    <a:pt x="14889" y="10833"/>
                    <a:pt x="14890" y="10833"/>
                  </a:cubicBezTo>
                  <a:cubicBezTo>
                    <a:pt x="15023" y="10833"/>
                    <a:pt x="15131" y="10724"/>
                    <a:pt x="15129" y="10592"/>
                  </a:cubicBezTo>
                  <a:lnTo>
                    <a:pt x="15097" y="2916"/>
                  </a:lnTo>
                  <a:lnTo>
                    <a:pt x="16202" y="2911"/>
                  </a:lnTo>
                  <a:cubicBezTo>
                    <a:pt x="16334" y="2911"/>
                    <a:pt x="16441" y="2802"/>
                    <a:pt x="16441" y="2669"/>
                  </a:cubicBezTo>
                  <a:cubicBezTo>
                    <a:pt x="16441" y="2538"/>
                    <a:pt x="16334" y="2431"/>
                    <a:pt x="16203" y="2431"/>
                  </a:cubicBezTo>
                  <a:cubicBezTo>
                    <a:pt x="16202" y="2431"/>
                    <a:pt x="16201" y="2431"/>
                    <a:pt x="16200" y="2431"/>
                  </a:cubicBezTo>
                  <a:lnTo>
                    <a:pt x="15095" y="2436"/>
                  </a:lnTo>
                  <a:lnTo>
                    <a:pt x="15091" y="1331"/>
                  </a:lnTo>
                  <a:cubicBezTo>
                    <a:pt x="15089" y="1198"/>
                    <a:pt x="14983" y="1092"/>
                    <a:pt x="14851" y="1092"/>
                  </a:cubicBezTo>
                  <a:cubicBezTo>
                    <a:pt x="14850" y="1092"/>
                    <a:pt x="14849" y="1092"/>
                    <a:pt x="14848" y="1092"/>
                  </a:cubicBezTo>
                  <a:cubicBezTo>
                    <a:pt x="14715" y="1092"/>
                    <a:pt x="14609" y="1201"/>
                    <a:pt x="14609" y="1332"/>
                  </a:cubicBezTo>
                  <a:lnTo>
                    <a:pt x="14614" y="2437"/>
                  </a:lnTo>
                  <a:lnTo>
                    <a:pt x="7887" y="2466"/>
                  </a:lnTo>
                  <a:lnTo>
                    <a:pt x="7884" y="1573"/>
                  </a:lnTo>
                  <a:lnTo>
                    <a:pt x="7976" y="1573"/>
                  </a:lnTo>
                  <a:cubicBezTo>
                    <a:pt x="8162" y="1573"/>
                    <a:pt x="8312" y="1421"/>
                    <a:pt x="8312" y="1236"/>
                  </a:cubicBezTo>
                  <a:lnTo>
                    <a:pt x="8308" y="337"/>
                  </a:lnTo>
                  <a:cubicBezTo>
                    <a:pt x="8308" y="152"/>
                    <a:pt x="8157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952613" y="2347450"/>
              <a:ext cx="57425" cy="57275"/>
            </a:xfrm>
            <a:custGeom>
              <a:avLst/>
              <a:gdLst/>
              <a:ahLst/>
              <a:cxnLst/>
              <a:rect l="l" t="t" r="r" b="b"/>
              <a:pathLst>
                <a:path w="2297" h="2291" extrusionOk="0">
                  <a:moveTo>
                    <a:pt x="1148" y="482"/>
                  </a:moveTo>
                  <a:cubicBezTo>
                    <a:pt x="1512" y="482"/>
                    <a:pt x="1811" y="777"/>
                    <a:pt x="1813" y="1143"/>
                  </a:cubicBezTo>
                  <a:cubicBezTo>
                    <a:pt x="1814" y="1508"/>
                    <a:pt x="1517" y="1808"/>
                    <a:pt x="1152" y="1809"/>
                  </a:cubicBezTo>
                  <a:cubicBezTo>
                    <a:pt x="1151" y="1809"/>
                    <a:pt x="1150" y="1809"/>
                    <a:pt x="1149" y="1809"/>
                  </a:cubicBezTo>
                  <a:cubicBezTo>
                    <a:pt x="783" y="1809"/>
                    <a:pt x="486" y="1514"/>
                    <a:pt x="484" y="1148"/>
                  </a:cubicBezTo>
                  <a:cubicBezTo>
                    <a:pt x="483" y="783"/>
                    <a:pt x="779" y="483"/>
                    <a:pt x="1145" y="482"/>
                  </a:cubicBezTo>
                  <a:cubicBezTo>
                    <a:pt x="1146" y="482"/>
                    <a:pt x="1147" y="482"/>
                    <a:pt x="1148" y="482"/>
                  </a:cubicBezTo>
                  <a:close/>
                  <a:moveTo>
                    <a:pt x="1149" y="0"/>
                  </a:moveTo>
                  <a:cubicBezTo>
                    <a:pt x="1148" y="0"/>
                    <a:pt x="1146" y="0"/>
                    <a:pt x="1144" y="0"/>
                  </a:cubicBezTo>
                  <a:cubicBezTo>
                    <a:pt x="512" y="3"/>
                    <a:pt x="1" y="519"/>
                    <a:pt x="2" y="1151"/>
                  </a:cubicBezTo>
                  <a:cubicBezTo>
                    <a:pt x="5" y="1780"/>
                    <a:pt x="519" y="2291"/>
                    <a:pt x="1147" y="2291"/>
                  </a:cubicBezTo>
                  <a:cubicBezTo>
                    <a:pt x="1149" y="2291"/>
                    <a:pt x="1151" y="2291"/>
                    <a:pt x="1153" y="2291"/>
                  </a:cubicBezTo>
                  <a:cubicBezTo>
                    <a:pt x="1785" y="2288"/>
                    <a:pt x="2296" y="1772"/>
                    <a:pt x="2293" y="1140"/>
                  </a:cubicBezTo>
                  <a:cubicBezTo>
                    <a:pt x="2292" y="511"/>
                    <a:pt x="1778" y="0"/>
                    <a:pt x="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789688" y="2294700"/>
              <a:ext cx="52325" cy="52300"/>
            </a:xfrm>
            <a:custGeom>
              <a:avLst/>
              <a:gdLst/>
              <a:ahLst/>
              <a:cxnLst/>
              <a:rect l="l" t="t" r="r" b="b"/>
              <a:pathLst>
                <a:path w="2093" h="2092" extrusionOk="0">
                  <a:moveTo>
                    <a:pt x="1045" y="717"/>
                  </a:moveTo>
                  <a:cubicBezTo>
                    <a:pt x="1131" y="855"/>
                    <a:pt x="1237" y="959"/>
                    <a:pt x="1376" y="1045"/>
                  </a:cubicBezTo>
                  <a:cubicBezTo>
                    <a:pt x="1238" y="1131"/>
                    <a:pt x="1132" y="1237"/>
                    <a:pt x="1048" y="1377"/>
                  </a:cubicBezTo>
                  <a:cubicBezTo>
                    <a:pt x="962" y="1237"/>
                    <a:pt x="856" y="1133"/>
                    <a:pt x="717" y="1048"/>
                  </a:cubicBezTo>
                  <a:cubicBezTo>
                    <a:pt x="855" y="961"/>
                    <a:pt x="959" y="857"/>
                    <a:pt x="1045" y="717"/>
                  </a:cubicBezTo>
                  <a:close/>
                  <a:moveTo>
                    <a:pt x="1042" y="0"/>
                  </a:moveTo>
                  <a:cubicBezTo>
                    <a:pt x="907" y="0"/>
                    <a:pt x="787" y="88"/>
                    <a:pt x="744" y="215"/>
                  </a:cubicBezTo>
                  <a:cubicBezTo>
                    <a:pt x="635" y="539"/>
                    <a:pt x="536" y="640"/>
                    <a:pt x="213" y="752"/>
                  </a:cubicBezTo>
                  <a:cubicBezTo>
                    <a:pt x="86" y="795"/>
                    <a:pt x="0" y="916"/>
                    <a:pt x="0" y="1051"/>
                  </a:cubicBezTo>
                  <a:cubicBezTo>
                    <a:pt x="2" y="1187"/>
                    <a:pt x="87" y="1306"/>
                    <a:pt x="215" y="1349"/>
                  </a:cubicBezTo>
                  <a:cubicBezTo>
                    <a:pt x="540" y="1458"/>
                    <a:pt x="640" y="1556"/>
                    <a:pt x="752" y="1880"/>
                  </a:cubicBezTo>
                  <a:cubicBezTo>
                    <a:pt x="796" y="2006"/>
                    <a:pt x="914" y="2092"/>
                    <a:pt x="1047" y="2092"/>
                  </a:cubicBezTo>
                  <a:cubicBezTo>
                    <a:pt x="1049" y="2092"/>
                    <a:pt x="1050" y="2092"/>
                    <a:pt x="1051" y="2092"/>
                  </a:cubicBezTo>
                  <a:cubicBezTo>
                    <a:pt x="1186" y="2092"/>
                    <a:pt x="1306" y="2006"/>
                    <a:pt x="1349" y="1877"/>
                  </a:cubicBezTo>
                  <a:cubicBezTo>
                    <a:pt x="1458" y="1553"/>
                    <a:pt x="1557" y="1453"/>
                    <a:pt x="1880" y="1341"/>
                  </a:cubicBezTo>
                  <a:cubicBezTo>
                    <a:pt x="2007" y="1297"/>
                    <a:pt x="2093" y="1177"/>
                    <a:pt x="2093" y="1042"/>
                  </a:cubicBezTo>
                  <a:cubicBezTo>
                    <a:pt x="2091" y="907"/>
                    <a:pt x="2005" y="788"/>
                    <a:pt x="1878" y="745"/>
                  </a:cubicBezTo>
                  <a:cubicBezTo>
                    <a:pt x="1553" y="636"/>
                    <a:pt x="1453" y="536"/>
                    <a:pt x="1341" y="212"/>
                  </a:cubicBezTo>
                  <a:cubicBezTo>
                    <a:pt x="1297" y="85"/>
                    <a:pt x="1177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757688" y="232757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5" y="0"/>
                  </a:moveTo>
                  <a:cubicBezTo>
                    <a:pt x="473" y="2"/>
                    <a:pt x="366" y="109"/>
                    <a:pt x="366" y="243"/>
                  </a:cubicBezTo>
                  <a:lnTo>
                    <a:pt x="367" y="369"/>
                  </a:lnTo>
                  <a:lnTo>
                    <a:pt x="240" y="370"/>
                  </a:lnTo>
                  <a:cubicBezTo>
                    <a:pt x="108" y="370"/>
                    <a:pt x="0" y="478"/>
                    <a:pt x="0" y="611"/>
                  </a:cubicBezTo>
                  <a:cubicBezTo>
                    <a:pt x="2" y="744"/>
                    <a:pt x="108" y="850"/>
                    <a:pt x="240" y="850"/>
                  </a:cubicBezTo>
                  <a:cubicBezTo>
                    <a:pt x="241" y="850"/>
                    <a:pt x="242" y="850"/>
                    <a:pt x="243" y="850"/>
                  </a:cubicBezTo>
                  <a:lnTo>
                    <a:pt x="369" y="850"/>
                  </a:lnTo>
                  <a:lnTo>
                    <a:pt x="369" y="976"/>
                  </a:lnTo>
                  <a:cubicBezTo>
                    <a:pt x="370" y="1109"/>
                    <a:pt x="476" y="1216"/>
                    <a:pt x="608" y="1216"/>
                  </a:cubicBezTo>
                  <a:cubicBezTo>
                    <a:pt x="609" y="1216"/>
                    <a:pt x="610" y="1216"/>
                    <a:pt x="611" y="1216"/>
                  </a:cubicBezTo>
                  <a:cubicBezTo>
                    <a:pt x="745" y="1216"/>
                    <a:pt x="850" y="1107"/>
                    <a:pt x="850" y="975"/>
                  </a:cubicBezTo>
                  <a:lnTo>
                    <a:pt x="850" y="849"/>
                  </a:lnTo>
                  <a:lnTo>
                    <a:pt x="976" y="847"/>
                  </a:lnTo>
                  <a:cubicBezTo>
                    <a:pt x="1110" y="847"/>
                    <a:pt x="1216" y="738"/>
                    <a:pt x="1216" y="606"/>
                  </a:cubicBezTo>
                  <a:cubicBezTo>
                    <a:pt x="1216" y="474"/>
                    <a:pt x="1108" y="367"/>
                    <a:pt x="977" y="367"/>
                  </a:cubicBezTo>
                  <a:cubicBezTo>
                    <a:pt x="977" y="367"/>
                    <a:pt x="976" y="367"/>
                    <a:pt x="975" y="367"/>
                  </a:cubicBezTo>
                  <a:lnTo>
                    <a:pt x="847" y="367"/>
                  </a:lnTo>
                  <a:lnTo>
                    <a:pt x="847" y="241"/>
                  </a:lnTo>
                  <a:cubicBezTo>
                    <a:pt x="847" y="108"/>
                    <a:pt x="738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759563" y="2291850"/>
              <a:ext cx="24925" cy="24900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1"/>
                  </a:moveTo>
                  <a:cubicBezTo>
                    <a:pt x="498" y="1"/>
                    <a:pt x="497" y="1"/>
                    <a:pt x="496" y="1"/>
                  </a:cubicBezTo>
                  <a:cubicBezTo>
                    <a:pt x="364" y="1"/>
                    <a:pt x="257" y="110"/>
                    <a:pt x="257" y="242"/>
                  </a:cubicBezTo>
                  <a:lnTo>
                    <a:pt x="257" y="259"/>
                  </a:lnTo>
                  <a:lnTo>
                    <a:pt x="241" y="259"/>
                  </a:lnTo>
                  <a:cubicBezTo>
                    <a:pt x="108" y="259"/>
                    <a:pt x="1" y="368"/>
                    <a:pt x="2" y="500"/>
                  </a:cubicBezTo>
                  <a:cubicBezTo>
                    <a:pt x="2" y="633"/>
                    <a:pt x="110" y="740"/>
                    <a:pt x="243" y="740"/>
                  </a:cubicBezTo>
                  <a:lnTo>
                    <a:pt x="260" y="740"/>
                  </a:lnTo>
                  <a:lnTo>
                    <a:pt x="260" y="756"/>
                  </a:lnTo>
                  <a:cubicBezTo>
                    <a:pt x="260" y="888"/>
                    <a:pt x="367" y="995"/>
                    <a:pt x="498" y="995"/>
                  </a:cubicBezTo>
                  <a:cubicBezTo>
                    <a:pt x="499" y="995"/>
                    <a:pt x="500" y="995"/>
                    <a:pt x="501" y="995"/>
                  </a:cubicBezTo>
                  <a:cubicBezTo>
                    <a:pt x="634" y="995"/>
                    <a:pt x="742" y="886"/>
                    <a:pt x="740" y="754"/>
                  </a:cubicBezTo>
                  <a:lnTo>
                    <a:pt x="740" y="737"/>
                  </a:lnTo>
                  <a:lnTo>
                    <a:pt x="757" y="737"/>
                  </a:lnTo>
                  <a:cubicBezTo>
                    <a:pt x="890" y="737"/>
                    <a:pt x="996" y="628"/>
                    <a:pt x="996" y="497"/>
                  </a:cubicBezTo>
                  <a:cubicBezTo>
                    <a:pt x="996" y="364"/>
                    <a:pt x="889" y="257"/>
                    <a:pt x="758" y="257"/>
                  </a:cubicBezTo>
                  <a:cubicBezTo>
                    <a:pt x="757" y="257"/>
                    <a:pt x="756" y="257"/>
                    <a:pt x="755" y="257"/>
                  </a:cubicBezTo>
                  <a:lnTo>
                    <a:pt x="739" y="257"/>
                  </a:lnTo>
                  <a:lnTo>
                    <a:pt x="739" y="240"/>
                  </a:lnTo>
                  <a:cubicBezTo>
                    <a:pt x="739" y="108"/>
                    <a:pt x="631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9"/>
          <p:cNvGrpSpPr/>
          <p:nvPr/>
        </p:nvGrpSpPr>
        <p:grpSpPr>
          <a:xfrm>
            <a:off x="1257316" y="2132975"/>
            <a:ext cx="458238" cy="515944"/>
            <a:chOff x="4722513" y="1598775"/>
            <a:chExt cx="356550" cy="401450"/>
          </a:xfrm>
        </p:grpSpPr>
        <p:sp>
          <p:nvSpPr>
            <p:cNvPr id="1016" name="Google Shape;1016;p39"/>
            <p:cNvSpPr/>
            <p:nvPr/>
          </p:nvSpPr>
          <p:spPr>
            <a:xfrm>
              <a:off x="4759638" y="1915125"/>
              <a:ext cx="183575" cy="85100"/>
            </a:xfrm>
            <a:custGeom>
              <a:avLst/>
              <a:gdLst/>
              <a:ahLst/>
              <a:cxnLst/>
              <a:rect l="l" t="t" r="r" b="b"/>
              <a:pathLst>
                <a:path w="7343" h="3404" extrusionOk="0">
                  <a:moveTo>
                    <a:pt x="246" y="1"/>
                  </a:moveTo>
                  <a:cubicBezTo>
                    <a:pt x="240" y="1"/>
                    <a:pt x="235" y="1"/>
                    <a:pt x="229" y="2"/>
                  </a:cubicBezTo>
                  <a:cubicBezTo>
                    <a:pt x="99" y="9"/>
                    <a:pt x="1" y="121"/>
                    <a:pt x="10" y="252"/>
                  </a:cubicBezTo>
                  <a:cubicBezTo>
                    <a:pt x="51" y="867"/>
                    <a:pt x="568" y="1350"/>
                    <a:pt x="1185" y="1350"/>
                  </a:cubicBezTo>
                  <a:lnTo>
                    <a:pt x="2545" y="1350"/>
                  </a:lnTo>
                  <a:lnTo>
                    <a:pt x="2545" y="3167"/>
                  </a:lnTo>
                  <a:cubicBezTo>
                    <a:pt x="2545" y="3297"/>
                    <a:pt x="2650" y="3403"/>
                    <a:pt x="2781" y="3403"/>
                  </a:cubicBezTo>
                  <a:lnTo>
                    <a:pt x="7108" y="3403"/>
                  </a:lnTo>
                  <a:cubicBezTo>
                    <a:pt x="7236" y="3403"/>
                    <a:pt x="7342" y="3297"/>
                    <a:pt x="7342" y="3167"/>
                  </a:cubicBezTo>
                  <a:lnTo>
                    <a:pt x="7342" y="2085"/>
                  </a:lnTo>
                  <a:cubicBezTo>
                    <a:pt x="7342" y="1956"/>
                    <a:pt x="7236" y="1850"/>
                    <a:pt x="7108" y="1850"/>
                  </a:cubicBezTo>
                  <a:cubicBezTo>
                    <a:pt x="6977" y="1850"/>
                    <a:pt x="6871" y="1956"/>
                    <a:pt x="6871" y="2085"/>
                  </a:cubicBezTo>
                  <a:lnTo>
                    <a:pt x="6871" y="2932"/>
                  </a:lnTo>
                  <a:lnTo>
                    <a:pt x="3016" y="2932"/>
                  </a:lnTo>
                  <a:lnTo>
                    <a:pt x="3016" y="1114"/>
                  </a:lnTo>
                  <a:cubicBezTo>
                    <a:pt x="3016" y="985"/>
                    <a:pt x="2910" y="879"/>
                    <a:pt x="2781" y="879"/>
                  </a:cubicBezTo>
                  <a:lnTo>
                    <a:pt x="1185" y="879"/>
                  </a:lnTo>
                  <a:cubicBezTo>
                    <a:pt x="814" y="879"/>
                    <a:pt x="504" y="589"/>
                    <a:pt x="479" y="219"/>
                  </a:cubicBezTo>
                  <a:cubicBezTo>
                    <a:pt x="471" y="96"/>
                    <a:pt x="368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783413" y="1821900"/>
              <a:ext cx="50450" cy="19550"/>
            </a:xfrm>
            <a:custGeom>
              <a:avLst/>
              <a:gdLst/>
              <a:ahLst/>
              <a:cxnLst/>
              <a:rect l="l" t="t" r="r" b="b"/>
              <a:pathLst>
                <a:path w="2018" h="782" extrusionOk="0">
                  <a:moveTo>
                    <a:pt x="259" y="1"/>
                  </a:moveTo>
                  <a:cubicBezTo>
                    <a:pt x="199" y="1"/>
                    <a:pt x="139" y="24"/>
                    <a:pt x="93" y="70"/>
                  </a:cubicBezTo>
                  <a:cubicBezTo>
                    <a:pt x="1" y="162"/>
                    <a:pt x="1" y="311"/>
                    <a:pt x="93" y="403"/>
                  </a:cubicBezTo>
                  <a:cubicBezTo>
                    <a:pt x="346" y="656"/>
                    <a:pt x="678" y="782"/>
                    <a:pt x="1009" y="782"/>
                  </a:cubicBezTo>
                  <a:cubicBezTo>
                    <a:pt x="1342" y="782"/>
                    <a:pt x="1673" y="656"/>
                    <a:pt x="1926" y="403"/>
                  </a:cubicBezTo>
                  <a:cubicBezTo>
                    <a:pt x="2017" y="311"/>
                    <a:pt x="2017" y="162"/>
                    <a:pt x="1926" y="70"/>
                  </a:cubicBezTo>
                  <a:cubicBezTo>
                    <a:pt x="1880" y="24"/>
                    <a:pt x="1820" y="1"/>
                    <a:pt x="1760" y="1"/>
                  </a:cubicBezTo>
                  <a:cubicBezTo>
                    <a:pt x="1700" y="1"/>
                    <a:pt x="1640" y="24"/>
                    <a:pt x="1594" y="70"/>
                  </a:cubicBezTo>
                  <a:cubicBezTo>
                    <a:pt x="1432" y="231"/>
                    <a:pt x="1221" y="311"/>
                    <a:pt x="1010" y="311"/>
                  </a:cubicBezTo>
                  <a:cubicBezTo>
                    <a:pt x="798" y="311"/>
                    <a:pt x="587" y="231"/>
                    <a:pt x="426" y="70"/>
                  </a:cubicBezTo>
                  <a:cubicBezTo>
                    <a:pt x="380" y="24"/>
                    <a:pt x="32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722513" y="1656350"/>
              <a:ext cx="348650" cy="289350"/>
            </a:xfrm>
            <a:custGeom>
              <a:avLst/>
              <a:gdLst/>
              <a:ahLst/>
              <a:cxnLst/>
              <a:rect l="l" t="t" r="r" b="b"/>
              <a:pathLst>
                <a:path w="13946" h="11574" extrusionOk="0">
                  <a:moveTo>
                    <a:pt x="10297" y="1"/>
                  </a:moveTo>
                  <a:cubicBezTo>
                    <a:pt x="9438" y="1"/>
                    <a:pt x="8651" y="493"/>
                    <a:pt x="8264" y="1246"/>
                  </a:cubicBezTo>
                  <a:cubicBezTo>
                    <a:pt x="8066" y="1171"/>
                    <a:pt x="7853" y="1131"/>
                    <a:pt x="7638" y="1131"/>
                  </a:cubicBezTo>
                  <a:cubicBezTo>
                    <a:pt x="6985" y="1131"/>
                    <a:pt x="6415" y="1493"/>
                    <a:pt x="6116" y="2027"/>
                  </a:cubicBezTo>
                  <a:cubicBezTo>
                    <a:pt x="5944" y="2009"/>
                    <a:pt x="5769" y="2000"/>
                    <a:pt x="5592" y="2000"/>
                  </a:cubicBezTo>
                  <a:cubicBezTo>
                    <a:pt x="5579" y="2000"/>
                    <a:pt x="5565" y="2000"/>
                    <a:pt x="5552" y="2000"/>
                  </a:cubicBezTo>
                  <a:cubicBezTo>
                    <a:pt x="4293" y="2012"/>
                    <a:pt x="3110" y="2512"/>
                    <a:pt x="2224" y="3408"/>
                  </a:cubicBezTo>
                  <a:cubicBezTo>
                    <a:pt x="1337" y="4303"/>
                    <a:pt x="847" y="5492"/>
                    <a:pt x="847" y="6753"/>
                  </a:cubicBezTo>
                  <a:cubicBezTo>
                    <a:pt x="847" y="6756"/>
                    <a:pt x="849" y="7046"/>
                    <a:pt x="849" y="7180"/>
                  </a:cubicBezTo>
                  <a:lnTo>
                    <a:pt x="80" y="8548"/>
                  </a:lnTo>
                  <a:cubicBezTo>
                    <a:pt x="0" y="8688"/>
                    <a:pt x="2" y="8855"/>
                    <a:pt x="83" y="8993"/>
                  </a:cubicBezTo>
                  <a:cubicBezTo>
                    <a:pt x="165" y="9131"/>
                    <a:pt x="309" y="9214"/>
                    <a:pt x="470" y="9214"/>
                  </a:cubicBezTo>
                  <a:lnTo>
                    <a:pt x="1492" y="9214"/>
                  </a:lnTo>
                  <a:lnTo>
                    <a:pt x="1492" y="9489"/>
                  </a:lnTo>
                  <a:cubicBezTo>
                    <a:pt x="1492" y="9619"/>
                    <a:pt x="1596" y="9725"/>
                    <a:pt x="1727" y="9725"/>
                  </a:cubicBezTo>
                  <a:cubicBezTo>
                    <a:pt x="1857" y="9725"/>
                    <a:pt x="1961" y="9619"/>
                    <a:pt x="1961" y="9489"/>
                  </a:cubicBezTo>
                  <a:lnTo>
                    <a:pt x="1961" y="9076"/>
                  </a:lnTo>
                  <a:cubicBezTo>
                    <a:pt x="1961" y="9033"/>
                    <a:pt x="1951" y="8992"/>
                    <a:pt x="1928" y="8955"/>
                  </a:cubicBezTo>
                  <a:cubicBezTo>
                    <a:pt x="1909" y="8924"/>
                    <a:pt x="1892" y="8895"/>
                    <a:pt x="1875" y="8863"/>
                  </a:cubicBezTo>
                  <a:cubicBezTo>
                    <a:pt x="1832" y="8791"/>
                    <a:pt x="1754" y="8745"/>
                    <a:pt x="1670" y="8745"/>
                  </a:cubicBezTo>
                  <a:lnTo>
                    <a:pt x="510" y="8745"/>
                  </a:lnTo>
                  <a:lnTo>
                    <a:pt x="1289" y="7356"/>
                  </a:lnTo>
                  <a:cubicBezTo>
                    <a:pt x="1309" y="7319"/>
                    <a:pt x="1320" y="7279"/>
                    <a:pt x="1320" y="7238"/>
                  </a:cubicBezTo>
                  <a:cubicBezTo>
                    <a:pt x="1320" y="7219"/>
                    <a:pt x="1318" y="6781"/>
                    <a:pt x="1318" y="6753"/>
                  </a:cubicBezTo>
                  <a:cubicBezTo>
                    <a:pt x="1318" y="5616"/>
                    <a:pt x="1759" y="4545"/>
                    <a:pt x="2558" y="3738"/>
                  </a:cubicBezTo>
                  <a:cubicBezTo>
                    <a:pt x="3358" y="2933"/>
                    <a:pt x="4422" y="2482"/>
                    <a:pt x="5558" y="2471"/>
                  </a:cubicBezTo>
                  <a:cubicBezTo>
                    <a:pt x="5574" y="2471"/>
                    <a:pt x="5590" y="2471"/>
                    <a:pt x="5606" y="2471"/>
                  </a:cubicBezTo>
                  <a:cubicBezTo>
                    <a:pt x="5718" y="2471"/>
                    <a:pt x="5830" y="2475"/>
                    <a:pt x="5941" y="2485"/>
                  </a:cubicBezTo>
                  <a:cubicBezTo>
                    <a:pt x="5914" y="2609"/>
                    <a:pt x="5897" y="2739"/>
                    <a:pt x="5897" y="2873"/>
                  </a:cubicBezTo>
                  <a:cubicBezTo>
                    <a:pt x="5897" y="2951"/>
                    <a:pt x="5903" y="3029"/>
                    <a:pt x="5914" y="3108"/>
                  </a:cubicBezTo>
                  <a:lnTo>
                    <a:pt x="5803" y="3108"/>
                  </a:lnTo>
                  <a:cubicBezTo>
                    <a:pt x="5102" y="3108"/>
                    <a:pt x="4533" y="3678"/>
                    <a:pt x="4533" y="4378"/>
                  </a:cubicBezTo>
                  <a:cubicBezTo>
                    <a:pt x="4533" y="5079"/>
                    <a:pt x="5102" y="5648"/>
                    <a:pt x="5803" y="5648"/>
                  </a:cubicBezTo>
                  <a:lnTo>
                    <a:pt x="8016" y="5648"/>
                  </a:lnTo>
                  <a:cubicBezTo>
                    <a:pt x="8135" y="6063"/>
                    <a:pt x="8516" y="6362"/>
                    <a:pt x="8962" y="6362"/>
                  </a:cubicBezTo>
                  <a:cubicBezTo>
                    <a:pt x="9314" y="6362"/>
                    <a:pt x="9622" y="6178"/>
                    <a:pt x="9797" y="5900"/>
                  </a:cubicBezTo>
                  <a:cubicBezTo>
                    <a:pt x="9852" y="6173"/>
                    <a:pt x="9883" y="6454"/>
                    <a:pt x="9883" y="6738"/>
                  </a:cubicBezTo>
                  <a:cubicBezTo>
                    <a:pt x="9888" y="7970"/>
                    <a:pt x="9360" y="9145"/>
                    <a:pt x="8436" y="9963"/>
                  </a:cubicBezTo>
                  <a:cubicBezTo>
                    <a:pt x="8385" y="10007"/>
                    <a:pt x="8356" y="10072"/>
                    <a:pt x="8356" y="10139"/>
                  </a:cubicBezTo>
                  <a:lnTo>
                    <a:pt x="8356" y="11339"/>
                  </a:lnTo>
                  <a:cubicBezTo>
                    <a:pt x="8356" y="11470"/>
                    <a:pt x="8462" y="11574"/>
                    <a:pt x="8591" y="11574"/>
                  </a:cubicBezTo>
                  <a:cubicBezTo>
                    <a:pt x="8721" y="11574"/>
                    <a:pt x="8827" y="11470"/>
                    <a:pt x="8827" y="11339"/>
                  </a:cubicBezTo>
                  <a:lnTo>
                    <a:pt x="8827" y="10244"/>
                  </a:lnTo>
                  <a:cubicBezTo>
                    <a:pt x="9803" y="9340"/>
                    <a:pt x="10359" y="8068"/>
                    <a:pt x="10354" y="6736"/>
                  </a:cubicBezTo>
                  <a:cubicBezTo>
                    <a:pt x="10352" y="6366"/>
                    <a:pt x="10308" y="6001"/>
                    <a:pt x="10224" y="5648"/>
                  </a:cubicBezTo>
                  <a:lnTo>
                    <a:pt x="12674" y="5648"/>
                  </a:lnTo>
                  <a:cubicBezTo>
                    <a:pt x="13375" y="5648"/>
                    <a:pt x="13946" y="5079"/>
                    <a:pt x="13946" y="4378"/>
                  </a:cubicBezTo>
                  <a:cubicBezTo>
                    <a:pt x="13946" y="3678"/>
                    <a:pt x="13375" y="3108"/>
                    <a:pt x="12675" y="3108"/>
                  </a:cubicBezTo>
                  <a:lnTo>
                    <a:pt x="12427" y="3108"/>
                  </a:lnTo>
                  <a:cubicBezTo>
                    <a:pt x="12513" y="2885"/>
                    <a:pt x="12563" y="2650"/>
                    <a:pt x="12577" y="2411"/>
                  </a:cubicBezTo>
                  <a:cubicBezTo>
                    <a:pt x="12585" y="2281"/>
                    <a:pt x="12485" y="2170"/>
                    <a:pt x="12355" y="2162"/>
                  </a:cubicBezTo>
                  <a:cubicBezTo>
                    <a:pt x="12351" y="2162"/>
                    <a:pt x="12347" y="2162"/>
                    <a:pt x="12343" y="2162"/>
                  </a:cubicBezTo>
                  <a:cubicBezTo>
                    <a:pt x="12218" y="2162"/>
                    <a:pt x="12114" y="2258"/>
                    <a:pt x="12108" y="2385"/>
                  </a:cubicBezTo>
                  <a:cubicBezTo>
                    <a:pt x="12091" y="2679"/>
                    <a:pt x="12002" y="2969"/>
                    <a:pt x="11850" y="3221"/>
                  </a:cubicBezTo>
                  <a:cubicBezTo>
                    <a:pt x="11805" y="3293"/>
                    <a:pt x="11804" y="3384"/>
                    <a:pt x="11845" y="3457"/>
                  </a:cubicBezTo>
                  <a:cubicBezTo>
                    <a:pt x="11887" y="3533"/>
                    <a:pt x="11965" y="3577"/>
                    <a:pt x="12051" y="3577"/>
                  </a:cubicBezTo>
                  <a:lnTo>
                    <a:pt x="12675" y="3577"/>
                  </a:lnTo>
                  <a:cubicBezTo>
                    <a:pt x="13116" y="3577"/>
                    <a:pt x="13475" y="3936"/>
                    <a:pt x="13475" y="4378"/>
                  </a:cubicBezTo>
                  <a:cubicBezTo>
                    <a:pt x="13475" y="4820"/>
                    <a:pt x="13116" y="5179"/>
                    <a:pt x="12675" y="5179"/>
                  </a:cubicBezTo>
                  <a:lnTo>
                    <a:pt x="9713" y="5179"/>
                  </a:lnTo>
                  <a:cubicBezTo>
                    <a:pt x="9588" y="5179"/>
                    <a:pt x="9484" y="5276"/>
                    <a:pt x="9478" y="5401"/>
                  </a:cubicBezTo>
                  <a:cubicBezTo>
                    <a:pt x="9464" y="5676"/>
                    <a:pt x="9237" y="5891"/>
                    <a:pt x="8962" y="5891"/>
                  </a:cubicBezTo>
                  <a:cubicBezTo>
                    <a:pt x="8688" y="5891"/>
                    <a:pt x="8462" y="5676"/>
                    <a:pt x="8448" y="5401"/>
                  </a:cubicBezTo>
                  <a:cubicBezTo>
                    <a:pt x="8441" y="5276"/>
                    <a:pt x="8338" y="5179"/>
                    <a:pt x="8214" y="5179"/>
                  </a:cubicBezTo>
                  <a:lnTo>
                    <a:pt x="5803" y="5179"/>
                  </a:lnTo>
                  <a:cubicBezTo>
                    <a:pt x="5361" y="5179"/>
                    <a:pt x="5002" y="4820"/>
                    <a:pt x="5002" y="4378"/>
                  </a:cubicBezTo>
                  <a:cubicBezTo>
                    <a:pt x="5002" y="3936"/>
                    <a:pt x="5361" y="3577"/>
                    <a:pt x="5803" y="3577"/>
                  </a:cubicBezTo>
                  <a:lnTo>
                    <a:pt x="6208" y="3577"/>
                  </a:lnTo>
                  <a:cubicBezTo>
                    <a:pt x="6283" y="3577"/>
                    <a:pt x="6354" y="3542"/>
                    <a:pt x="6399" y="3480"/>
                  </a:cubicBezTo>
                  <a:cubicBezTo>
                    <a:pt x="6443" y="3419"/>
                    <a:pt x="6455" y="3341"/>
                    <a:pt x="6431" y="3269"/>
                  </a:cubicBezTo>
                  <a:cubicBezTo>
                    <a:pt x="6389" y="3141"/>
                    <a:pt x="6368" y="3006"/>
                    <a:pt x="6368" y="2871"/>
                  </a:cubicBezTo>
                  <a:cubicBezTo>
                    <a:pt x="6368" y="2172"/>
                    <a:pt x="6939" y="1601"/>
                    <a:pt x="7638" y="1601"/>
                  </a:cubicBezTo>
                  <a:cubicBezTo>
                    <a:pt x="7858" y="1601"/>
                    <a:pt x="8076" y="1658"/>
                    <a:pt x="8266" y="1767"/>
                  </a:cubicBezTo>
                  <a:cubicBezTo>
                    <a:pt x="8302" y="1787"/>
                    <a:pt x="8342" y="1797"/>
                    <a:pt x="8382" y="1797"/>
                  </a:cubicBezTo>
                  <a:cubicBezTo>
                    <a:pt x="8409" y="1797"/>
                    <a:pt x="8436" y="1793"/>
                    <a:pt x="8462" y="1783"/>
                  </a:cubicBezTo>
                  <a:cubicBezTo>
                    <a:pt x="8527" y="1760"/>
                    <a:pt x="8577" y="1710"/>
                    <a:pt x="8602" y="1645"/>
                  </a:cubicBezTo>
                  <a:cubicBezTo>
                    <a:pt x="8866" y="943"/>
                    <a:pt x="9548" y="472"/>
                    <a:pt x="10297" y="472"/>
                  </a:cubicBezTo>
                  <a:cubicBezTo>
                    <a:pt x="10969" y="472"/>
                    <a:pt x="11581" y="840"/>
                    <a:pt x="11897" y="1432"/>
                  </a:cubicBezTo>
                  <a:cubicBezTo>
                    <a:pt x="11940" y="1512"/>
                    <a:pt x="12022" y="1557"/>
                    <a:pt x="12107" y="1557"/>
                  </a:cubicBezTo>
                  <a:cubicBezTo>
                    <a:pt x="12144" y="1557"/>
                    <a:pt x="12182" y="1549"/>
                    <a:pt x="12217" y="1530"/>
                  </a:cubicBezTo>
                  <a:cubicBezTo>
                    <a:pt x="12330" y="1469"/>
                    <a:pt x="12375" y="1326"/>
                    <a:pt x="12313" y="1211"/>
                  </a:cubicBezTo>
                  <a:cubicBezTo>
                    <a:pt x="11916" y="465"/>
                    <a:pt x="11143" y="1"/>
                    <a:pt x="10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885313" y="1814500"/>
              <a:ext cx="39475" cy="39500"/>
            </a:xfrm>
            <a:custGeom>
              <a:avLst/>
              <a:gdLst/>
              <a:ahLst/>
              <a:cxnLst/>
              <a:rect l="l" t="t" r="r" b="b"/>
              <a:pathLst>
                <a:path w="1579" h="1580" extrusionOk="0">
                  <a:moveTo>
                    <a:pt x="789" y="470"/>
                  </a:moveTo>
                  <a:cubicBezTo>
                    <a:pt x="965" y="470"/>
                    <a:pt x="1108" y="614"/>
                    <a:pt x="1108" y="789"/>
                  </a:cubicBezTo>
                  <a:cubicBezTo>
                    <a:pt x="1108" y="966"/>
                    <a:pt x="965" y="1108"/>
                    <a:pt x="789" y="1108"/>
                  </a:cubicBezTo>
                  <a:cubicBezTo>
                    <a:pt x="614" y="1108"/>
                    <a:pt x="470" y="966"/>
                    <a:pt x="470" y="789"/>
                  </a:cubicBezTo>
                  <a:cubicBezTo>
                    <a:pt x="470" y="614"/>
                    <a:pt x="614" y="470"/>
                    <a:pt x="789" y="470"/>
                  </a:cubicBez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9"/>
                  </a:cubicBezTo>
                  <a:cubicBezTo>
                    <a:pt x="0" y="1225"/>
                    <a:pt x="354" y="1579"/>
                    <a:pt x="789" y="1579"/>
                  </a:cubicBezTo>
                  <a:cubicBezTo>
                    <a:pt x="1224" y="1579"/>
                    <a:pt x="1579" y="1225"/>
                    <a:pt x="1579" y="789"/>
                  </a:cubicBezTo>
                  <a:cubicBezTo>
                    <a:pt x="1579" y="353"/>
                    <a:pt x="1224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864463" y="1598775"/>
              <a:ext cx="67575" cy="67625"/>
            </a:xfrm>
            <a:custGeom>
              <a:avLst/>
              <a:gdLst/>
              <a:ahLst/>
              <a:cxnLst/>
              <a:rect l="l" t="t" r="r" b="b"/>
              <a:pathLst>
                <a:path w="2703" h="2705" extrusionOk="0">
                  <a:moveTo>
                    <a:pt x="1353" y="693"/>
                  </a:moveTo>
                  <a:cubicBezTo>
                    <a:pt x="1505" y="1006"/>
                    <a:pt x="1699" y="1200"/>
                    <a:pt x="2012" y="1352"/>
                  </a:cubicBezTo>
                  <a:cubicBezTo>
                    <a:pt x="1699" y="1504"/>
                    <a:pt x="1505" y="1701"/>
                    <a:pt x="1353" y="2014"/>
                  </a:cubicBezTo>
                  <a:cubicBezTo>
                    <a:pt x="1201" y="1701"/>
                    <a:pt x="1004" y="1504"/>
                    <a:pt x="691" y="1352"/>
                  </a:cubicBezTo>
                  <a:cubicBezTo>
                    <a:pt x="1004" y="1200"/>
                    <a:pt x="1201" y="1006"/>
                    <a:pt x="1353" y="693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31"/>
                  </a:cubicBezTo>
                  <a:cubicBezTo>
                    <a:pt x="868" y="711"/>
                    <a:pt x="711" y="869"/>
                    <a:pt x="230" y="1032"/>
                  </a:cubicBezTo>
                  <a:cubicBezTo>
                    <a:pt x="93" y="1079"/>
                    <a:pt x="1" y="1208"/>
                    <a:pt x="1" y="1352"/>
                  </a:cubicBezTo>
                  <a:cubicBezTo>
                    <a:pt x="1" y="1498"/>
                    <a:pt x="93" y="1625"/>
                    <a:pt x="230" y="1673"/>
                  </a:cubicBezTo>
                  <a:cubicBezTo>
                    <a:pt x="710" y="1837"/>
                    <a:pt x="868" y="1994"/>
                    <a:pt x="1032" y="2474"/>
                  </a:cubicBezTo>
                  <a:cubicBezTo>
                    <a:pt x="1078" y="2612"/>
                    <a:pt x="1207" y="2704"/>
                    <a:pt x="1353" y="2704"/>
                  </a:cubicBezTo>
                  <a:cubicBezTo>
                    <a:pt x="1497" y="2704"/>
                    <a:pt x="1626" y="2612"/>
                    <a:pt x="1672" y="2474"/>
                  </a:cubicBezTo>
                  <a:cubicBezTo>
                    <a:pt x="1836" y="1994"/>
                    <a:pt x="1994" y="1837"/>
                    <a:pt x="2474" y="1673"/>
                  </a:cubicBezTo>
                  <a:cubicBezTo>
                    <a:pt x="2611" y="1625"/>
                    <a:pt x="2703" y="1498"/>
                    <a:pt x="2703" y="1352"/>
                  </a:cubicBezTo>
                  <a:cubicBezTo>
                    <a:pt x="2703" y="1208"/>
                    <a:pt x="2611" y="1079"/>
                    <a:pt x="2474" y="1032"/>
                  </a:cubicBezTo>
                  <a:cubicBezTo>
                    <a:pt x="1994" y="869"/>
                    <a:pt x="1836" y="711"/>
                    <a:pt x="1672" y="231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38263" y="1699725"/>
              <a:ext cx="67625" cy="67575"/>
            </a:xfrm>
            <a:custGeom>
              <a:avLst/>
              <a:gdLst/>
              <a:ahLst/>
              <a:cxnLst/>
              <a:rect l="l" t="t" r="r" b="b"/>
              <a:pathLst>
                <a:path w="2705" h="2703" extrusionOk="0">
                  <a:moveTo>
                    <a:pt x="1353" y="691"/>
                  </a:moveTo>
                  <a:cubicBezTo>
                    <a:pt x="1505" y="1004"/>
                    <a:pt x="1699" y="1199"/>
                    <a:pt x="2012" y="1351"/>
                  </a:cubicBezTo>
                  <a:cubicBezTo>
                    <a:pt x="1699" y="1503"/>
                    <a:pt x="1505" y="1699"/>
                    <a:pt x="1353" y="2012"/>
                  </a:cubicBezTo>
                  <a:cubicBezTo>
                    <a:pt x="1201" y="1699"/>
                    <a:pt x="1004" y="1503"/>
                    <a:pt x="691" y="1351"/>
                  </a:cubicBezTo>
                  <a:cubicBezTo>
                    <a:pt x="1004" y="1199"/>
                    <a:pt x="1201" y="1004"/>
                    <a:pt x="1353" y="691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29"/>
                  </a:cubicBezTo>
                  <a:cubicBezTo>
                    <a:pt x="868" y="710"/>
                    <a:pt x="711" y="868"/>
                    <a:pt x="231" y="1030"/>
                  </a:cubicBezTo>
                  <a:cubicBezTo>
                    <a:pt x="93" y="1078"/>
                    <a:pt x="1" y="1207"/>
                    <a:pt x="1" y="1351"/>
                  </a:cubicBezTo>
                  <a:cubicBezTo>
                    <a:pt x="1" y="1497"/>
                    <a:pt x="93" y="1626"/>
                    <a:pt x="231" y="1672"/>
                  </a:cubicBezTo>
                  <a:cubicBezTo>
                    <a:pt x="711" y="1836"/>
                    <a:pt x="868" y="1992"/>
                    <a:pt x="1032" y="2474"/>
                  </a:cubicBezTo>
                  <a:cubicBezTo>
                    <a:pt x="1078" y="2611"/>
                    <a:pt x="1207" y="2703"/>
                    <a:pt x="1353" y="2703"/>
                  </a:cubicBezTo>
                  <a:cubicBezTo>
                    <a:pt x="1497" y="2703"/>
                    <a:pt x="1626" y="2611"/>
                    <a:pt x="1673" y="2474"/>
                  </a:cubicBezTo>
                  <a:cubicBezTo>
                    <a:pt x="1836" y="1994"/>
                    <a:pt x="1994" y="1836"/>
                    <a:pt x="2474" y="1672"/>
                  </a:cubicBezTo>
                  <a:cubicBezTo>
                    <a:pt x="2611" y="1626"/>
                    <a:pt x="2704" y="1497"/>
                    <a:pt x="2703" y="1351"/>
                  </a:cubicBezTo>
                  <a:cubicBezTo>
                    <a:pt x="2703" y="1207"/>
                    <a:pt x="2611" y="1078"/>
                    <a:pt x="2474" y="1030"/>
                  </a:cubicBezTo>
                  <a:cubicBezTo>
                    <a:pt x="1994" y="868"/>
                    <a:pt x="1836" y="710"/>
                    <a:pt x="1673" y="229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024338" y="1627500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5" y="702"/>
                  </a:moveTo>
                  <a:cubicBezTo>
                    <a:pt x="1195" y="872"/>
                    <a:pt x="1319" y="997"/>
                    <a:pt x="1489" y="1095"/>
                  </a:cubicBezTo>
                  <a:cubicBezTo>
                    <a:pt x="1319" y="1194"/>
                    <a:pt x="1195" y="1319"/>
                    <a:pt x="1095" y="1489"/>
                  </a:cubicBezTo>
                  <a:cubicBezTo>
                    <a:pt x="997" y="1319"/>
                    <a:pt x="872" y="1194"/>
                    <a:pt x="702" y="1095"/>
                  </a:cubicBezTo>
                  <a:cubicBezTo>
                    <a:pt x="872" y="997"/>
                    <a:pt x="997" y="872"/>
                    <a:pt x="1095" y="702"/>
                  </a:cubicBezTo>
                  <a:close/>
                  <a:moveTo>
                    <a:pt x="1095" y="1"/>
                  </a:moveTo>
                  <a:cubicBezTo>
                    <a:pt x="960" y="1"/>
                    <a:pt x="840" y="87"/>
                    <a:pt x="797" y="214"/>
                  </a:cubicBezTo>
                  <a:cubicBezTo>
                    <a:pt x="676" y="568"/>
                    <a:pt x="569" y="677"/>
                    <a:pt x="214" y="797"/>
                  </a:cubicBezTo>
                  <a:cubicBezTo>
                    <a:pt x="87" y="842"/>
                    <a:pt x="1" y="961"/>
                    <a:pt x="1" y="1095"/>
                  </a:cubicBezTo>
                  <a:cubicBezTo>
                    <a:pt x="1" y="1230"/>
                    <a:pt x="87" y="1349"/>
                    <a:pt x="214" y="1392"/>
                  </a:cubicBezTo>
                  <a:cubicBezTo>
                    <a:pt x="569" y="1514"/>
                    <a:pt x="678" y="1623"/>
                    <a:pt x="797" y="1975"/>
                  </a:cubicBezTo>
                  <a:cubicBezTo>
                    <a:pt x="840" y="2104"/>
                    <a:pt x="960" y="2189"/>
                    <a:pt x="1095" y="2189"/>
                  </a:cubicBezTo>
                  <a:cubicBezTo>
                    <a:pt x="1230" y="2189"/>
                    <a:pt x="1350" y="2103"/>
                    <a:pt x="1393" y="1975"/>
                  </a:cubicBezTo>
                  <a:cubicBezTo>
                    <a:pt x="1514" y="1623"/>
                    <a:pt x="1623" y="1514"/>
                    <a:pt x="1976" y="1392"/>
                  </a:cubicBezTo>
                  <a:cubicBezTo>
                    <a:pt x="2103" y="1349"/>
                    <a:pt x="2189" y="1230"/>
                    <a:pt x="2189" y="1095"/>
                  </a:cubicBezTo>
                  <a:cubicBezTo>
                    <a:pt x="2189" y="961"/>
                    <a:pt x="2103" y="842"/>
                    <a:pt x="1976" y="797"/>
                  </a:cubicBezTo>
                  <a:cubicBezTo>
                    <a:pt x="1623" y="677"/>
                    <a:pt x="1514" y="568"/>
                    <a:pt x="1393" y="214"/>
                  </a:cubicBezTo>
                  <a:cubicBezTo>
                    <a:pt x="1350" y="87"/>
                    <a:pt x="1230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894388" y="1740500"/>
              <a:ext cx="32950" cy="32950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528" y="1"/>
                    <a:pt x="423" y="107"/>
                    <a:pt x="423" y="237"/>
                  </a:cubicBezTo>
                  <a:lnTo>
                    <a:pt x="423" y="424"/>
                  </a:lnTo>
                  <a:lnTo>
                    <a:pt x="235" y="424"/>
                  </a:lnTo>
                  <a:cubicBezTo>
                    <a:pt x="105" y="424"/>
                    <a:pt x="1" y="530"/>
                    <a:pt x="1" y="659"/>
                  </a:cubicBezTo>
                  <a:cubicBezTo>
                    <a:pt x="1" y="789"/>
                    <a:pt x="105" y="894"/>
                    <a:pt x="235" y="894"/>
                  </a:cubicBezTo>
                  <a:lnTo>
                    <a:pt x="423" y="894"/>
                  </a:lnTo>
                  <a:lnTo>
                    <a:pt x="423" y="1083"/>
                  </a:lnTo>
                  <a:cubicBezTo>
                    <a:pt x="423" y="1213"/>
                    <a:pt x="528" y="1317"/>
                    <a:pt x="659" y="1317"/>
                  </a:cubicBezTo>
                  <a:cubicBezTo>
                    <a:pt x="788" y="1317"/>
                    <a:pt x="894" y="1213"/>
                    <a:pt x="894" y="1083"/>
                  </a:cubicBezTo>
                  <a:lnTo>
                    <a:pt x="894" y="894"/>
                  </a:lnTo>
                  <a:lnTo>
                    <a:pt x="1081" y="894"/>
                  </a:lnTo>
                  <a:cubicBezTo>
                    <a:pt x="1211" y="894"/>
                    <a:pt x="1317" y="789"/>
                    <a:pt x="1317" y="659"/>
                  </a:cubicBezTo>
                  <a:cubicBezTo>
                    <a:pt x="1317" y="530"/>
                    <a:pt x="1211" y="424"/>
                    <a:pt x="1081" y="424"/>
                  </a:cubicBezTo>
                  <a:lnTo>
                    <a:pt x="894" y="424"/>
                  </a:lnTo>
                  <a:lnTo>
                    <a:pt x="894" y="237"/>
                  </a:lnTo>
                  <a:cubicBezTo>
                    <a:pt x="894" y="107"/>
                    <a:pt x="788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6" y="1323960"/>
            <a:ext cx="6289884" cy="295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6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>
            <a:spLocks noGrp="1"/>
          </p:cNvSpPr>
          <p:nvPr>
            <p:ph type="subTitle" idx="4"/>
          </p:nvPr>
        </p:nvSpPr>
        <p:spPr>
          <a:xfrm>
            <a:off x="6443251" y="1313646"/>
            <a:ext cx="2505600" cy="960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page of the artist</a:t>
            </a:r>
            <a:endParaRPr dirty="0"/>
          </a:p>
        </p:txBody>
      </p:sp>
      <p:sp>
        <p:nvSpPr>
          <p:cNvPr id="1005" name="Google Shape;1005;p39"/>
          <p:cNvSpPr txBox="1">
            <a:spLocks noGrp="1"/>
          </p:cNvSpPr>
          <p:nvPr>
            <p:ph type="title"/>
          </p:nvPr>
        </p:nvSpPr>
        <p:spPr>
          <a:xfrm>
            <a:off x="7199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Presentation of the app</a:t>
            </a:r>
            <a:endParaRPr dirty="0"/>
          </a:p>
        </p:txBody>
      </p:sp>
      <p:grpSp>
        <p:nvGrpSpPr>
          <p:cNvPr id="1009" name="Google Shape;1009;p39"/>
          <p:cNvGrpSpPr/>
          <p:nvPr/>
        </p:nvGrpSpPr>
        <p:grpSpPr>
          <a:xfrm>
            <a:off x="4890344" y="2146298"/>
            <a:ext cx="528249" cy="489308"/>
            <a:chOff x="4695538" y="2220550"/>
            <a:chExt cx="411025" cy="380725"/>
          </a:xfrm>
        </p:grpSpPr>
        <p:sp>
          <p:nvSpPr>
            <p:cNvPr id="1010" name="Google Shape;1010;p39"/>
            <p:cNvSpPr/>
            <p:nvPr/>
          </p:nvSpPr>
          <p:spPr>
            <a:xfrm>
              <a:off x="4695538" y="2220550"/>
              <a:ext cx="411025" cy="380725"/>
            </a:xfrm>
            <a:custGeom>
              <a:avLst/>
              <a:gdLst/>
              <a:ahLst/>
              <a:cxnLst/>
              <a:rect l="l" t="t" r="r" b="b"/>
              <a:pathLst>
                <a:path w="16441" h="15229" extrusionOk="0">
                  <a:moveTo>
                    <a:pt x="7827" y="482"/>
                  </a:moveTo>
                  <a:lnTo>
                    <a:pt x="7830" y="1093"/>
                  </a:lnTo>
                  <a:lnTo>
                    <a:pt x="7220" y="1095"/>
                  </a:lnTo>
                  <a:lnTo>
                    <a:pt x="7217" y="484"/>
                  </a:lnTo>
                  <a:lnTo>
                    <a:pt x="7827" y="482"/>
                  </a:lnTo>
                  <a:close/>
                  <a:moveTo>
                    <a:pt x="1093" y="512"/>
                  </a:moveTo>
                  <a:lnTo>
                    <a:pt x="1096" y="1122"/>
                  </a:lnTo>
                  <a:lnTo>
                    <a:pt x="486" y="1124"/>
                  </a:lnTo>
                  <a:lnTo>
                    <a:pt x="483" y="513"/>
                  </a:lnTo>
                  <a:lnTo>
                    <a:pt x="1093" y="512"/>
                  </a:lnTo>
                  <a:close/>
                  <a:moveTo>
                    <a:pt x="7408" y="2950"/>
                  </a:moveTo>
                  <a:lnTo>
                    <a:pt x="7412" y="3797"/>
                  </a:lnTo>
                  <a:lnTo>
                    <a:pt x="6687" y="3800"/>
                  </a:lnTo>
                  <a:lnTo>
                    <a:pt x="6683" y="2953"/>
                  </a:lnTo>
                  <a:lnTo>
                    <a:pt x="7408" y="2950"/>
                  </a:lnTo>
                  <a:close/>
                  <a:moveTo>
                    <a:pt x="6199" y="2126"/>
                  </a:moveTo>
                  <a:lnTo>
                    <a:pt x="6216" y="6198"/>
                  </a:lnTo>
                  <a:lnTo>
                    <a:pt x="2144" y="6215"/>
                  </a:lnTo>
                  <a:lnTo>
                    <a:pt x="2126" y="2143"/>
                  </a:lnTo>
                  <a:lnTo>
                    <a:pt x="6199" y="2126"/>
                  </a:lnTo>
                  <a:close/>
                  <a:moveTo>
                    <a:pt x="7415" y="4278"/>
                  </a:moveTo>
                  <a:lnTo>
                    <a:pt x="7425" y="6736"/>
                  </a:lnTo>
                  <a:lnTo>
                    <a:pt x="7100" y="6738"/>
                  </a:lnTo>
                  <a:cubicBezTo>
                    <a:pt x="6914" y="6738"/>
                    <a:pt x="6764" y="6890"/>
                    <a:pt x="6764" y="7075"/>
                  </a:cubicBezTo>
                  <a:lnTo>
                    <a:pt x="6766" y="7401"/>
                  </a:lnTo>
                  <a:lnTo>
                    <a:pt x="5526" y="7407"/>
                  </a:lnTo>
                  <a:lnTo>
                    <a:pt x="5523" y="6683"/>
                  </a:lnTo>
                  <a:lnTo>
                    <a:pt x="6362" y="6678"/>
                  </a:lnTo>
                  <a:cubicBezTo>
                    <a:pt x="6549" y="6678"/>
                    <a:pt x="6700" y="6526"/>
                    <a:pt x="6698" y="6340"/>
                  </a:cubicBezTo>
                  <a:lnTo>
                    <a:pt x="6689" y="4281"/>
                  </a:lnTo>
                  <a:lnTo>
                    <a:pt x="7415" y="4278"/>
                  </a:lnTo>
                  <a:close/>
                  <a:moveTo>
                    <a:pt x="5041" y="6684"/>
                  </a:moveTo>
                  <a:lnTo>
                    <a:pt x="5044" y="7408"/>
                  </a:lnTo>
                  <a:lnTo>
                    <a:pt x="4197" y="7413"/>
                  </a:lnTo>
                  <a:lnTo>
                    <a:pt x="4194" y="6687"/>
                  </a:lnTo>
                  <a:lnTo>
                    <a:pt x="5041" y="6684"/>
                  </a:lnTo>
                  <a:close/>
                  <a:moveTo>
                    <a:pt x="7856" y="7217"/>
                  </a:moveTo>
                  <a:lnTo>
                    <a:pt x="7860" y="7826"/>
                  </a:lnTo>
                  <a:lnTo>
                    <a:pt x="7249" y="7829"/>
                  </a:lnTo>
                  <a:lnTo>
                    <a:pt x="7246" y="7218"/>
                  </a:lnTo>
                  <a:lnTo>
                    <a:pt x="7856" y="7217"/>
                  </a:lnTo>
                  <a:close/>
                  <a:moveTo>
                    <a:pt x="1122" y="7244"/>
                  </a:moveTo>
                  <a:lnTo>
                    <a:pt x="1125" y="7855"/>
                  </a:lnTo>
                  <a:lnTo>
                    <a:pt x="515" y="7858"/>
                  </a:lnTo>
                  <a:lnTo>
                    <a:pt x="512" y="7247"/>
                  </a:lnTo>
                  <a:lnTo>
                    <a:pt x="1122" y="7244"/>
                  </a:lnTo>
                  <a:close/>
                  <a:moveTo>
                    <a:pt x="6632" y="7882"/>
                  </a:moveTo>
                  <a:lnTo>
                    <a:pt x="5534" y="9441"/>
                  </a:lnTo>
                  <a:lnTo>
                    <a:pt x="5527" y="7889"/>
                  </a:lnTo>
                  <a:lnTo>
                    <a:pt x="6632" y="7882"/>
                  </a:lnTo>
                  <a:close/>
                  <a:moveTo>
                    <a:pt x="11316" y="8838"/>
                  </a:moveTo>
                  <a:lnTo>
                    <a:pt x="13325" y="11637"/>
                  </a:lnTo>
                  <a:lnTo>
                    <a:pt x="13326" y="12034"/>
                  </a:lnTo>
                  <a:lnTo>
                    <a:pt x="9050" y="12053"/>
                  </a:lnTo>
                  <a:lnTo>
                    <a:pt x="11316" y="8838"/>
                  </a:lnTo>
                  <a:close/>
                  <a:moveTo>
                    <a:pt x="6948" y="8272"/>
                  </a:moveTo>
                  <a:cubicBezTo>
                    <a:pt x="6994" y="8297"/>
                    <a:pt x="7049" y="8310"/>
                    <a:pt x="7106" y="8310"/>
                  </a:cubicBezTo>
                  <a:lnTo>
                    <a:pt x="8005" y="8307"/>
                  </a:lnTo>
                  <a:cubicBezTo>
                    <a:pt x="8027" y="8307"/>
                    <a:pt x="8048" y="8304"/>
                    <a:pt x="8068" y="8300"/>
                  </a:cubicBezTo>
                  <a:lnTo>
                    <a:pt x="9601" y="10434"/>
                  </a:lnTo>
                  <a:lnTo>
                    <a:pt x="8458" y="12056"/>
                  </a:lnTo>
                  <a:lnTo>
                    <a:pt x="5544" y="12068"/>
                  </a:lnTo>
                  <a:lnTo>
                    <a:pt x="5537" y="10271"/>
                  </a:lnTo>
                  <a:lnTo>
                    <a:pt x="6948" y="8272"/>
                  </a:lnTo>
                  <a:close/>
                  <a:moveTo>
                    <a:pt x="7973" y="1"/>
                  </a:moveTo>
                  <a:cubicBezTo>
                    <a:pt x="7972" y="1"/>
                    <a:pt x="7971" y="1"/>
                    <a:pt x="7970" y="1"/>
                  </a:cubicBezTo>
                  <a:lnTo>
                    <a:pt x="7071" y="4"/>
                  </a:lnTo>
                  <a:cubicBezTo>
                    <a:pt x="6885" y="5"/>
                    <a:pt x="6735" y="157"/>
                    <a:pt x="6735" y="343"/>
                  </a:cubicBezTo>
                  <a:lnTo>
                    <a:pt x="6735" y="435"/>
                  </a:lnTo>
                  <a:lnTo>
                    <a:pt x="3852" y="449"/>
                  </a:lnTo>
                  <a:cubicBezTo>
                    <a:pt x="3720" y="449"/>
                    <a:pt x="3613" y="558"/>
                    <a:pt x="3613" y="690"/>
                  </a:cubicBezTo>
                  <a:cubicBezTo>
                    <a:pt x="3614" y="822"/>
                    <a:pt x="3720" y="929"/>
                    <a:pt x="3852" y="929"/>
                  </a:cubicBezTo>
                  <a:cubicBezTo>
                    <a:pt x="3853" y="929"/>
                    <a:pt x="3854" y="929"/>
                    <a:pt x="3855" y="929"/>
                  </a:cubicBezTo>
                  <a:lnTo>
                    <a:pt x="6738" y="917"/>
                  </a:lnTo>
                  <a:lnTo>
                    <a:pt x="6740" y="1242"/>
                  </a:lnTo>
                  <a:cubicBezTo>
                    <a:pt x="6740" y="1427"/>
                    <a:pt x="6890" y="1576"/>
                    <a:pt x="7074" y="1576"/>
                  </a:cubicBezTo>
                  <a:cubicBezTo>
                    <a:pt x="7075" y="1576"/>
                    <a:pt x="7076" y="1576"/>
                    <a:pt x="7077" y="1576"/>
                  </a:cubicBezTo>
                  <a:lnTo>
                    <a:pt x="7402" y="1576"/>
                  </a:lnTo>
                  <a:lnTo>
                    <a:pt x="7405" y="2468"/>
                  </a:lnTo>
                  <a:lnTo>
                    <a:pt x="6681" y="2471"/>
                  </a:lnTo>
                  <a:lnTo>
                    <a:pt x="6680" y="1978"/>
                  </a:lnTo>
                  <a:cubicBezTo>
                    <a:pt x="6678" y="1793"/>
                    <a:pt x="6526" y="1642"/>
                    <a:pt x="6341" y="1642"/>
                  </a:cubicBezTo>
                  <a:lnTo>
                    <a:pt x="1980" y="1662"/>
                  </a:lnTo>
                  <a:cubicBezTo>
                    <a:pt x="1794" y="1662"/>
                    <a:pt x="1644" y="1814"/>
                    <a:pt x="1644" y="2000"/>
                  </a:cubicBezTo>
                  <a:lnTo>
                    <a:pt x="1662" y="6362"/>
                  </a:lnTo>
                  <a:cubicBezTo>
                    <a:pt x="1664" y="6547"/>
                    <a:pt x="1814" y="6696"/>
                    <a:pt x="1999" y="6696"/>
                  </a:cubicBezTo>
                  <a:cubicBezTo>
                    <a:pt x="2000" y="6696"/>
                    <a:pt x="2001" y="6696"/>
                    <a:pt x="2002" y="6696"/>
                  </a:cubicBezTo>
                  <a:lnTo>
                    <a:pt x="3712" y="6689"/>
                  </a:lnTo>
                  <a:lnTo>
                    <a:pt x="3715" y="7414"/>
                  </a:lnTo>
                  <a:lnTo>
                    <a:pt x="1604" y="7424"/>
                  </a:lnTo>
                  <a:lnTo>
                    <a:pt x="1603" y="7098"/>
                  </a:lnTo>
                  <a:cubicBezTo>
                    <a:pt x="1603" y="6913"/>
                    <a:pt x="1451" y="6762"/>
                    <a:pt x="1265" y="6762"/>
                  </a:cubicBezTo>
                  <a:lnTo>
                    <a:pt x="940" y="6764"/>
                  </a:lnTo>
                  <a:lnTo>
                    <a:pt x="918" y="1604"/>
                  </a:lnTo>
                  <a:lnTo>
                    <a:pt x="1242" y="1602"/>
                  </a:lnTo>
                  <a:cubicBezTo>
                    <a:pt x="1429" y="1601"/>
                    <a:pt x="1580" y="1449"/>
                    <a:pt x="1578" y="1263"/>
                  </a:cubicBezTo>
                  <a:lnTo>
                    <a:pt x="1577" y="938"/>
                  </a:lnTo>
                  <a:lnTo>
                    <a:pt x="2732" y="934"/>
                  </a:lnTo>
                  <a:cubicBezTo>
                    <a:pt x="2864" y="934"/>
                    <a:pt x="2971" y="825"/>
                    <a:pt x="2971" y="693"/>
                  </a:cubicBezTo>
                  <a:cubicBezTo>
                    <a:pt x="2970" y="560"/>
                    <a:pt x="2864" y="453"/>
                    <a:pt x="2732" y="453"/>
                  </a:cubicBezTo>
                  <a:cubicBezTo>
                    <a:pt x="2731" y="453"/>
                    <a:pt x="2730" y="453"/>
                    <a:pt x="2729" y="453"/>
                  </a:cubicBezTo>
                  <a:lnTo>
                    <a:pt x="1575" y="458"/>
                  </a:lnTo>
                  <a:lnTo>
                    <a:pt x="1575" y="364"/>
                  </a:lnTo>
                  <a:cubicBezTo>
                    <a:pt x="1574" y="180"/>
                    <a:pt x="1423" y="30"/>
                    <a:pt x="1239" y="30"/>
                  </a:cubicBezTo>
                  <a:cubicBezTo>
                    <a:pt x="1238" y="30"/>
                    <a:pt x="1237" y="30"/>
                    <a:pt x="1236" y="30"/>
                  </a:cubicBezTo>
                  <a:lnTo>
                    <a:pt x="337" y="33"/>
                  </a:lnTo>
                  <a:cubicBezTo>
                    <a:pt x="151" y="34"/>
                    <a:pt x="1" y="186"/>
                    <a:pt x="1" y="372"/>
                  </a:cubicBezTo>
                  <a:lnTo>
                    <a:pt x="5" y="1271"/>
                  </a:lnTo>
                  <a:cubicBezTo>
                    <a:pt x="5" y="1456"/>
                    <a:pt x="156" y="1606"/>
                    <a:pt x="340" y="1606"/>
                  </a:cubicBezTo>
                  <a:cubicBezTo>
                    <a:pt x="341" y="1606"/>
                    <a:pt x="342" y="1606"/>
                    <a:pt x="343" y="1606"/>
                  </a:cubicBezTo>
                  <a:lnTo>
                    <a:pt x="437" y="1606"/>
                  </a:lnTo>
                  <a:lnTo>
                    <a:pt x="458" y="6767"/>
                  </a:lnTo>
                  <a:lnTo>
                    <a:pt x="366" y="6767"/>
                  </a:lnTo>
                  <a:cubicBezTo>
                    <a:pt x="180" y="6767"/>
                    <a:pt x="30" y="6919"/>
                    <a:pt x="30" y="7105"/>
                  </a:cubicBezTo>
                  <a:lnTo>
                    <a:pt x="35" y="8004"/>
                  </a:lnTo>
                  <a:cubicBezTo>
                    <a:pt x="35" y="8189"/>
                    <a:pt x="186" y="8340"/>
                    <a:pt x="372" y="8340"/>
                  </a:cubicBezTo>
                  <a:lnTo>
                    <a:pt x="1271" y="8335"/>
                  </a:lnTo>
                  <a:cubicBezTo>
                    <a:pt x="1457" y="8335"/>
                    <a:pt x="1607" y="8183"/>
                    <a:pt x="1607" y="7997"/>
                  </a:cubicBezTo>
                  <a:lnTo>
                    <a:pt x="1607" y="7904"/>
                  </a:lnTo>
                  <a:lnTo>
                    <a:pt x="3717" y="7895"/>
                  </a:lnTo>
                  <a:lnTo>
                    <a:pt x="3740" y="13404"/>
                  </a:lnTo>
                  <a:lnTo>
                    <a:pt x="2637" y="13409"/>
                  </a:lnTo>
                  <a:cubicBezTo>
                    <a:pt x="2503" y="13409"/>
                    <a:pt x="2396" y="13518"/>
                    <a:pt x="2396" y="13650"/>
                  </a:cubicBezTo>
                  <a:cubicBezTo>
                    <a:pt x="2397" y="13782"/>
                    <a:pt x="2503" y="13889"/>
                    <a:pt x="2635" y="13889"/>
                  </a:cubicBezTo>
                  <a:cubicBezTo>
                    <a:pt x="2636" y="13889"/>
                    <a:pt x="2637" y="13889"/>
                    <a:pt x="2638" y="13889"/>
                  </a:cubicBezTo>
                  <a:lnTo>
                    <a:pt x="3743" y="13885"/>
                  </a:lnTo>
                  <a:lnTo>
                    <a:pt x="3748" y="14989"/>
                  </a:lnTo>
                  <a:cubicBezTo>
                    <a:pt x="3748" y="15122"/>
                    <a:pt x="3855" y="15229"/>
                    <a:pt x="3987" y="15229"/>
                  </a:cubicBezTo>
                  <a:cubicBezTo>
                    <a:pt x="3988" y="15229"/>
                    <a:pt x="3989" y="15229"/>
                    <a:pt x="3990" y="15229"/>
                  </a:cubicBezTo>
                  <a:cubicBezTo>
                    <a:pt x="4122" y="15229"/>
                    <a:pt x="4229" y="15120"/>
                    <a:pt x="4229" y="14988"/>
                  </a:cubicBezTo>
                  <a:lnTo>
                    <a:pt x="4225" y="13883"/>
                  </a:lnTo>
                  <a:lnTo>
                    <a:pt x="14807" y="13837"/>
                  </a:lnTo>
                  <a:cubicBezTo>
                    <a:pt x="14993" y="13837"/>
                    <a:pt x="15143" y="13685"/>
                    <a:pt x="15143" y="13499"/>
                  </a:cubicBezTo>
                  <a:lnTo>
                    <a:pt x="15135" y="11715"/>
                  </a:lnTo>
                  <a:cubicBezTo>
                    <a:pt x="15134" y="11583"/>
                    <a:pt x="15028" y="11476"/>
                    <a:pt x="14896" y="11476"/>
                  </a:cubicBezTo>
                  <a:cubicBezTo>
                    <a:pt x="14895" y="11476"/>
                    <a:pt x="14894" y="11476"/>
                    <a:pt x="14893" y="11476"/>
                  </a:cubicBezTo>
                  <a:cubicBezTo>
                    <a:pt x="14761" y="11476"/>
                    <a:pt x="14653" y="11585"/>
                    <a:pt x="14653" y="11717"/>
                  </a:cubicBezTo>
                  <a:lnTo>
                    <a:pt x="14661" y="13357"/>
                  </a:lnTo>
                  <a:lnTo>
                    <a:pt x="4222" y="13401"/>
                  </a:lnTo>
                  <a:lnTo>
                    <a:pt x="4199" y="7893"/>
                  </a:lnTo>
                  <a:lnTo>
                    <a:pt x="5046" y="7890"/>
                  </a:lnTo>
                  <a:lnTo>
                    <a:pt x="5064" y="12149"/>
                  </a:lnTo>
                  <a:cubicBezTo>
                    <a:pt x="5066" y="12370"/>
                    <a:pt x="5245" y="12550"/>
                    <a:pt x="5466" y="12550"/>
                  </a:cubicBezTo>
                  <a:lnTo>
                    <a:pt x="13409" y="12514"/>
                  </a:lnTo>
                  <a:cubicBezTo>
                    <a:pt x="13630" y="12514"/>
                    <a:pt x="13808" y="12333"/>
                    <a:pt x="13808" y="12112"/>
                  </a:cubicBezTo>
                  <a:lnTo>
                    <a:pt x="13784" y="6650"/>
                  </a:lnTo>
                  <a:cubicBezTo>
                    <a:pt x="13784" y="6518"/>
                    <a:pt x="13676" y="6411"/>
                    <a:pt x="13545" y="6411"/>
                  </a:cubicBezTo>
                  <a:cubicBezTo>
                    <a:pt x="13545" y="6411"/>
                    <a:pt x="13544" y="6411"/>
                    <a:pt x="13543" y="6411"/>
                  </a:cubicBezTo>
                  <a:cubicBezTo>
                    <a:pt x="13409" y="6411"/>
                    <a:pt x="13302" y="6520"/>
                    <a:pt x="13303" y="6652"/>
                  </a:cubicBezTo>
                  <a:lnTo>
                    <a:pt x="13320" y="10805"/>
                  </a:lnTo>
                  <a:lnTo>
                    <a:pt x="11632" y="8455"/>
                  </a:lnTo>
                  <a:cubicBezTo>
                    <a:pt x="11560" y="8353"/>
                    <a:pt x="11442" y="8292"/>
                    <a:pt x="11318" y="8292"/>
                  </a:cubicBezTo>
                  <a:cubicBezTo>
                    <a:pt x="11316" y="8292"/>
                    <a:pt x="11315" y="8292"/>
                    <a:pt x="11313" y="8292"/>
                  </a:cubicBezTo>
                  <a:cubicBezTo>
                    <a:pt x="11187" y="8292"/>
                    <a:pt x="11068" y="8355"/>
                    <a:pt x="10996" y="8458"/>
                  </a:cubicBezTo>
                  <a:lnTo>
                    <a:pt x="9896" y="10018"/>
                  </a:lnTo>
                  <a:lnTo>
                    <a:pt x="8340" y="7853"/>
                  </a:lnTo>
                  <a:lnTo>
                    <a:pt x="8337" y="7069"/>
                  </a:lnTo>
                  <a:cubicBezTo>
                    <a:pt x="8337" y="6884"/>
                    <a:pt x="8185" y="6733"/>
                    <a:pt x="7999" y="6733"/>
                  </a:cubicBezTo>
                  <a:lnTo>
                    <a:pt x="7906" y="6733"/>
                  </a:lnTo>
                  <a:lnTo>
                    <a:pt x="7895" y="4275"/>
                  </a:lnTo>
                  <a:lnTo>
                    <a:pt x="13293" y="4252"/>
                  </a:lnTo>
                  <a:lnTo>
                    <a:pt x="13299" y="5529"/>
                  </a:lnTo>
                  <a:cubicBezTo>
                    <a:pt x="13299" y="5661"/>
                    <a:pt x="13406" y="5768"/>
                    <a:pt x="13537" y="5768"/>
                  </a:cubicBezTo>
                  <a:cubicBezTo>
                    <a:pt x="13538" y="5768"/>
                    <a:pt x="13539" y="5768"/>
                    <a:pt x="13540" y="5768"/>
                  </a:cubicBezTo>
                  <a:cubicBezTo>
                    <a:pt x="13673" y="5768"/>
                    <a:pt x="13780" y="5659"/>
                    <a:pt x="13779" y="5527"/>
                  </a:cubicBezTo>
                  <a:lnTo>
                    <a:pt x="13773" y="4171"/>
                  </a:lnTo>
                  <a:cubicBezTo>
                    <a:pt x="13773" y="3948"/>
                    <a:pt x="13592" y="3770"/>
                    <a:pt x="13371" y="3770"/>
                  </a:cubicBezTo>
                  <a:lnTo>
                    <a:pt x="7893" y="3795"/>
                  </a:lnTo>
                  <a:lnTo>
                    <a:pt x="7889" y="2947"/>
                  </a:lnTo>
                  <a:lnTo>
                    <a:pt x="14615" y="2917"/>
                  </a:lnTo>
                  <a:lnTo>
                    <a:pt x="14649" y="10594"/>
                  </a:lnTo>
                  <a:cubicBezTo>
                    <a:pt x="14649" y="10726"/>
                    <a:pt x="14756" y="10833"/>
                    <a:pt x="14887" y="10833"/>
                  </a:cubicBezTo>
                  <a:cubicBezTo>
                    <a:pt x="14888" y="10833"/>
                    <a:pt x="14889" y="10833"/>
                    <a:pt x="14890" y="10833"/>
                  </a:cubicBezTo>
                  <a:cubicBezTo>
                    <a:pt x="15023" y="10833"/>
                    <a:pt x="15131" y="10724"/>
                    <a:pt x="15129" y="10592"/>
                  </a:cubicBezTo>
                  <a:lnTo>
                    <a:pt x="15097" y="2916"/>
                  </a:lnTo>
                  <a:lnTo>
                    <a:pt x="16202" y="2911"/>
                  </a:lnTo>
                  <a:cubicBezTo>
                    <a:pt x="16334" y="2911"/>
                    <a:pt x="16441" y="2802"/>
                    <a:pt x="16441" y="2669"/>
                  </a:cubicBezTo>
                  <a:cubicBezTo>
                    <a:pt x="16441" y="2538"/>
                    <a:pt x="16334" y="2431"/>
                    <a:pt x="16203" y="2431"/>
                  </a:cubicBezTo>
                  <a:cubicBezTo>
                    <a:pt x="16202" y="2431"/>
                    <a:pt x="16201" y="2431"/>
                    <a:pt x="16200" y="2431"/>
                  </a:cubicBezTo>
                  <a:lnTo>
                    <a:pt x="15095" y="2436"/>
                  </a:lnTo>
                  <a:lnTo>
                    <a:pt x="15091" y="1331"/>
                  </a:lnTo>
                  <a:cubicBezTo>
                    <a:pt x="15089" y="1198"/>
                    <a:pt x="14983" y="1092"/>
                    <a:pt x="14851" y="1092"/>
                  </a:cubicBezTo>
                  <a:cubicBezTo>
                    <a:pt x="14850" y="1092"/>
                    <a:pt x="14849" y="1092"/>
                    <a:pt x="14848" y="1092"/>
                  </a:cubicBezTo>
                  <a:cubicBezTo>
                    <a:pt x="14715" y="1092"/>
                    <a:pt x="14609" y="1201"/>
                    <a:pt x="14609" y="1332"/>
                  </a:cubicBezTo>
                  <a:lnTo>
                    <a:pt x="14614" y="2437"/>
                  </a:lnTo>
                  <a:lnTo>
                    <a:pt x="7887" y="2466"/>
                  </a:lnTo>
                  <a:lnTo>
                    <a:pt x="7884" y="1573"/>
                  </a:lnTo>
                  <a:lnTo>
                    <a:pt x="7976" y="1573"/>
                  </a:lnTo>
                  <a:cubicBezTo>
                    <a:pt x="8162" y="1573"/>
                    <a:pt x="8312" y="1421"/>
                    <a:pt x="8312" y="1236"/>
                  </a:cubicBezTo>
                  <a:lnTo>
                    <a:pt x="8308" y="337"/>
                  </a:lnTo>
                  <a:cubicBezTo>
                    <a:pt x="8308" y="152"/>
                    <a:pt x="8157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952613" y="2347450"/>
              <a:ext cx="57425" cy="57275"/>
            </a:xfrm>
            <a:custGeom>
              <a:avLst/>
              <a:gdLst/>
              <a:ahLst/>
              <a:cxnLst/>
              <a:rect l="l" t="t" r="r" b="b"/>
              <a:pathLst>
                <a:path w="2297" h="2291" extrusionOk="0">
                  <a:moveTo>
                    <a:pt x="1148" y="482"/>
                  </a:moveTo>
                  <a:cubicBezTo>
                    <a:pt x="1512" y="482"/>
                    <a:pt x="1811" y="777"/>
                    <a:pt x="1813" y="1143"/>
                  </a:cubicBezTo>
                  <a:cubicBezTo>
                    <a:pt x="1814" y="1508"/>
                    <a:pt x="1517" y="1808"/>
                    <a:pt x="1152" y="1809"/>
                  </a:cubicBezTo>
                  <a:cubicBezTo>
                    <a:pt x="1151" y="1809"/>
                    <a:pt x="1150" y="1809"/>
                    <a:pt x="1149" y="1809"/>
                  </a:cubicBezTo>
                  <a:cubicBezTo>
                    <a:pt x="783" y="1809"/>
                    <a:pt x="486" y="1514"/>
                    <a:pt x="484" y="1148"/>
                  </a:cubicBezTo>
                  <a:cubicBezTo>
                    <a:pt x="483" y="783"/>
                    <a:pt x="779" y="483"/>
                    <a:pt x="1145" y="482"/>
                  </a:cubicBezTo>
                  <a:cubicBezTo>
                    <a:pt x="1146" y="482"/>
                    <a:pt x="1147" y="482"/>
                    <a:pt x="1148" y="482"/>
                  </a:cubicBezTo>
                  <a:close/>
                  <a:moveTo>
                    <a:pt x="1149" y="0"/>
                  </a:moveTo>
                  <a:cubicBezTo>
                    <a:pt x="1148" y="0"/>
                    <a:pt x="1146" y="0"/>
                    <a:pt x="1144" y="0"/>
                  </a:cubicBezTo>
                  <a:cubicBezTo>
                    <a:pt x="512" y="3"/>
                    <a:pt x="1" y="519"/>
                    <a:pt x="2" y="1151"/>
                  </a:cubicBezTo>
                  <a:cubicBezTo>
                    <a:pt x="5" y="1780"/>
                    <a:pt x="519" y="2291"/>
                    <a:pt x="1147" y="2291"/>
                  </a:cubicBezTo>
                  <a:cubicBezTo>
                    <a:pt x="1149" y="2291"/>
                    <a:pt x="1151" y="2291"/>
                    <a:pt x="1153" y="2291"/>
                  </a:cubicBezTo>
                  <a:cubicBezTo>
                    <a:pt x="1785" y="2288"/>
                    <a:pt x="2296" y="1772"/>
                    <a:pt x="2293" y="1140"/>
                  </a:cubicBezTo>
                  <a:cubicBezTo>
                    <a:pt x="2292" y="511"/>
                    <a:pt x="1778" y="0"/>
                    <a:pt x="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789688" y="2294700"/>
              <a:ext cx="52325" cy="52300"/>
            </a:xfrm>
            <a:custGeom>
              <a:avLst/>
              <a:gdLst/>
              <a:ahLst/>
              <a:cxnLst/>
              <a:rect l="l" t="t" r="r" b="b"/>
              <a:pathLst>
                <a:path w="2093" h="2092" extrusionOk="0">
                  <a:moveTo>
                    <a:pt x="1045" y="717"/>
                  </a:moveTo>
                  <a:cubicBezTo>
                    <a:pt x="1131" y="855"/>
                    <a:pt x="1237" y="959"/>
                    <a:pt x="1376" y="1045"/>
                  </a:cubicBezTo>
                  <a:cubicBezTo>
                    <a:pt x="1238" y="1131"/>
                    <a:pt x="1132" y="1237"/>
                    <a:pt x="1048" y="1377"/>
                  </a:cubicBezTo>
                  <a:cubicBezTo>
                    <a:pt x="962" y="1237"/>
                    <a:pt x="856" y="1133"/>
                    <a:pt x="717" y="1048"/>
                  </a:cubicBezTo>
                  <a:cubicBezTo>
                    <a:pt x="855" y="961"/>
                    <a:pt x="959" y="857"/>
                    <a:pt x="1045" y="717"/>
                  </a:cubicBezTo>
                  <a:close/>
                  <a:moveTo>
                    <a:pt x="1042" y="0"/>
                  </a:moveTo>
                  <a:cubicBezTo>
                    <a:pt x="907" y="0"/>
                    <a:pt x="787" y="88"/>
                    <a:pt x="744" y="215"/>
                  </a:cubicBezTo>
                  <a:cubicBezTo>
                    <a:pt x="635" y="539"/>
                    <a:pt x="536" y="640"/>
                    <a:pt x="213" y="752"/>
                  </a:cubicBezTo>
                  <a:cubicBezTo>
                    <a:pt x="86" y="795"/>
                    <a:pt x="0" y="916"/>
                    <a:pt x="0" y="1051"/>
                  </a:cubicBezTo>
                  <a:cubicBezTo>
                    <a:pt x="2" y="1187"/>
                    <a:pt x="87" y="1306"/>
                    <a:pt x="215" y="1349"/>
                  </a:cubicBezTo>
                  <a:cubicBezTo>
                    <a:pt x="540" y="1458"/>
                    <a:pt x="640" y="1556"/>
                    <a:pt x="752" y="1880"/>
                  </a:cubicBezTo>
                  <a:cubicBezTo>
                    <a:pt x="796" y="2006"/>
                    <a:pt x="914" y="2092"/>
                    <a:pt x="1047" y="2092"/>
                  </a:cubicBezTo>
                  <a:cubicBezTo>
                    <a:pt x="1049" y="2092"/>
                    <a:pt x="1050" y="2092"/>
                    <a:pt x="1051" y="2092"/>
                  </a:cubicBezTo>
                  <a:cubicBezTo>
                    <a:pt x="1186" y="2092"/>
                    <a:pt x="1306" y="2006"/>
                    <a:pt x="1349" y="1877"/>
                  </a:cubicBezTo>
                  <a:cubicBezTo>
                    <a:pt x="1458" y="1553"/>
                    <a:pt x="1557" y="1453"/>
                    <a:pt x="1880" y="1341"/>
                  </a:cubicBezTo>
                  <a:cubicBezTo>
                    <a:pt x="2007" y="1297"/>
                    <a:pt x="2093" y="1177"/>
                    <a:pt x="2093" y="1042"/>
                  </a:cubicBezTo>
                  <a:cubicBezTo>
                    <a:pt x="2091" y="907"/>
                    <a:pt x="2005" y="788"/>
                    <a:pt x="1878" y="745"/>
                  </a:cubicBezTo>
                  <a:cubicBezTo>
                    <a:pt x="1553" y="636"/>
                    <a:pt x="1453" y="536"/>
                    <a:pt x="1341" y="212"/>
                  </a:cubicBezTo>
                  <a:cubicBezTo>
                    <a:pt x="1297" y="85"/>
                    <a:pt x="1177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757688" y="232757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5" y="0"/>
                  </a:moveTo>
                  <a:cubicBezTo>
                    <a:pt x="473" y="2"/>
                    <a:pt x="366" y="109"/>
                    <a:pt x="366" y="243"/>
                  </a:cubicBezTo>
                  <a:lnTo>
                    <a:pt x="367" y="369"/>
                  </a:lnTo>
                  <a:lnTo>
                    <a:pt x="240" y="370"/>
                  </a:lnTo>
                  <a:cubicBezTo>
                    <a:pt x="108" y="370"/>
                    <a:pt x="0" y="478"/>
                    <a:pt x="0" y="611"/>
                  </a:cubicBezTo>
                  <a:cubicBezTo>
                    <a:pt x="2" y="744"/>
                    <a:pt x="108" y="850"/>
                    <a:pt x="240" y="850"/>
                  </a:cubicBezTo>
                  <a:cubicBezTo>
                    <a:pt x="241" y="850"/>
                    <a:pt x="242" y="850"/>
                    <a:pt x="243" y="850"/>
                  </a:cubicBezTo>
                  <a:lnTo>
                    <a:pt x="369" y="850"/>
                  </a:lnTo>
                  <a:lnTo>
                    <a:pt x="369" y="976"/>
                  </a:lnTo>
                  <a:cubicBezTo>
                    <a:pt x="370" y="1109"/>
                    <a:pt x="476" y="1216"/>
                    <a:pt x="608" y="1216"/>
                  </a:cubicBezTo>
                  <a:cubicBezTo>
                    <a:pt x="609" y="1216"/>
                    <a:pt x="610" y="1216"/>
                    <a:pt x="611" y="1216"/>
                  </a:cubicBezTo>
                  <a:cubicBezTo>
                    <a:pt x="745" y="1216"/>
                    <a:pt x="850" y="1107"/>
                    <a:pt x="850" y="975"/>
                  </a:cubicBezTo>
                  <a:lnTo>
                    <a:pt x="850" y="849"/>
                  </a:lnTo>
                  <a:lnTo>
                    <a:pt x="976" y="847"/>
                  </a:lnTo>
                  <a:cubicBezTo>
                    <a:pt x="1110" y="847"/>
                    <a:pt x="1216" y="738"/>
                    <a:pt x="1216" y="606"/>
                  </a:cubicBezTo>
                  <a:cubicBezTo>
                    <a:pt x="1216" y="474"/>
                    <a:pt x="1108" y="367"/>
                    <a:pt x="977" y="367"/>
                  </a:cubicBezTo>
                  <a:cubicBezTo>
                    <a:pt x="977" y="367"/>
                    <a:pt x="976" y="367"/>
                    <a:pt x="975" y="367"/>
                  </a:cubicBezTo>
                  <a:lnTo>
                    <a:pt x="847" y="367"/>
                  </a:lnTo>
                  <a:lnTo>
                    <a:pt x="847" y="241"/>
                  </a:lnTo>
                  <a:cubicBezTo>
                    <a:pt x="847" y="108"/>
                    <a:pt x="738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759563" y="2291850"/>
              <a:ext cx="24925" cy="24900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1"/>
                  </a:moveTo>
                  <a:cubicBezTo>
                    <a:pt x="498" y="1"/>
                    <a:pt x="497" y="1"/>
                    <a:pt x="496" y="1"/>
                  </a:cubicBezTo>
                  <a:cubicBezTo>
                    <a:pt x="364" y="1"/>
                    <a:pt x="257" y="110"/>
                    <a:pt x="257" y="242"/>
                  </a:cubicBezTo>
                  <a:lnTo>
                    <a:pt x="257" y="259"/>
                  </a:lnTo>
                  <a:lnTo>
                    <a:pt x="241" y="259"/>
                  </a:lnTo>
                  <a:cubicBezTo>
                    <a:pt x="108" y="259"/>
                    <a:pt x="1" y="368"/>
                    <a:pt x="2" y="500"/>
                  </a:cubicBezTo>
                  <a:cubicBezTo>
                    <a:pt x="2" y="633"/>
                    <a:pt x="110" y="740"/>
                    <a:pt x="243" y="740"/>
                  </a:cubicBezTo>
                  <a:lnTo>
                    <a:pt x="260" y="740"/>
                  </a:lnTo>
                  <a:lnTo>
                    <a:pt x="260" y="756"/>
                  </a:lnTo>
                  <a:cubicBezTo>
                    <a:pt x="260" y="888"/>
                    <a:pt x="367" y="995"/>
                    <a:pt x="498" y="995"/>
                  </a:cubicBezTo>
                  <a:cubicBezTo>
                    <a:pt x="499" y="995"/>
                    <a:pt x="500" y="995"/>
                    <a:pt x="501" y="995"/>
                  </a:cubicBezTo>
                  <a:cubicBezTo>
                    <a:pt x="634" y="995"/>
                    <a:pt x="742" y="886"/>
                    <a:pt x="740" y="754"/>
                  </a:cubicBezTo>
                  <a:lnTo>
                    <a:pt x="740" y="737"/>
                  </a:lnTo>
                  <a:lnTo>
                    <a:pt x="757" y="737"/>
                  </a:lnTo>
                  <a:cubicBezTo>
                    <a:pt x="890" y="737"/>
                    <a:pt x="996" y="628"/>
                    <a:pt x="996" y="497"/>
                  </a:cubicBezTo>
                  <a:cubicBezTo>
                    <a:pt x="996" y="364"/>
                    <a:pt x="889" y="257"/>
                    <a:pt x="758" y="257"/>
                  </a:cubicBezTo>
                  <a:cubicBezTo>
                    <a:pt x="757" y="257"/>
                    <a:pt x="756" y="257"/>
                    <a:pt x="755" y="257"/>
                  </a:cubicBezTo>
                  <a:lnTo>
                    <a:pt x="739" y="257"/>
                  </a:lnTo>
                  <a:lnTo>
                    <a:pt x="739" y="240"/>
                  </a:lnTo>
                  <a:cubicBezTo>
                    <a:pt x="739" y="108"/>
                    <a:pt x="631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9"/>
          <p:cNvGrpSpPr/>
          <p:nvPr/>
        </p:nvGrpSpPr>
        <p:grpSpPr>
          <a:xfrm>
            <a:off x="1257316" y="2132975"/>
            <a:ext cx="458238" cy="515944"/>
            <a:chOff x="4722513" y="1598775"/>
            <a:chExt cx="356550" cy="401450"/>
          </a:xfrm>
        </p:grpSpPr>
        <p:sp>
          <p:nvSpPr>
            <p:cNvPr id="1016" name="Google Shape;1016;p39"/>
            <p:cNvSpPr/>
            <p:nvPr/>
          </p:nvSpPr>
          <p:spPr>
            <a:xfrm>
              <a:off x="4759638" y="1915125"/>
              <a:ext cx="183575" cy="85100"/>
            </a:xfrm>
            <a:custGeom>
              <a:avLst/>
              <a:gdLst/>
              <a:ahLst/>
              <a:cxnLst/>
              <a:rect l="l" t="t" r="r" b="b"/>
              <a:pathLst>
                <a:path w="7343" h="3404" extrusionOk="0">
                  <a:moveTo>
                    <a:pt x="246" y="1"/>
                  </a:moveTo>
                  <a:cubicBezTo>
                    <a:pt x="240" y="1"/>
                    <a:pt x="235" y="1"/>
                    <a:pt x="229" y="2"/>
                  </a:cubicBezTo>
                  <a:cubicBezTo>
                    <a:pt x="99" y="9"/>
                    <a:pt x="1" y="121"/>
                    <a:pt x="10" y="252"/>
                  </a:cubicBezTo>
                  <a:cubicBezTo>
                    <a:pt x="51" y="867"/>
                    <a:pt x="568" y="1350"/>
                    <a:pt x="1185" y="1350"/>
                  </a:cubicBezTo>
                  <a:lnTo>
                    <a:pt x="2545" y="1350"/>
                  </a:lnTo>
                  <a:lnTo>
                    <a:pt x="2545" y="3167"/>
                  </a:lnTo>
                  <a:cubicBezTo>
                    <a:pt x="2545" y="3297"/>
                    <a:pt x="2650" y="3403"/>
                    <a:pt x="2781" y="3403"/>
                  </a:cubicBezTo>
                  <a:lnTo>
                    <a:pt x="7108" y="3403"/>
                  </a:lnTo>
                  <a:cubicBezTo>
                    <a:pt x="7236" y="3403"/>
                    <a:pt x="7342" y="3297"/>
                    <a:pt x="7342" y="3167"/>
                  </a:cubicBezTo>
                  <a:lnTo>
                    <a:pt x="7342" y="2085"/>
                  </a:lnTo>
                  <a:cubicBezTo>
                    <a:pt x="7342" y="1956"/>
                    <a:pt x="7236" y="1850"/>
                    <a:pt x="7108" y="1850"/>
                  </a:cubicBezTo>
                  <a:cubicBezTo>
                    <a:pt x="6977" y="1850"/>
                    <a:pt x="6871" y="1956"/>
                    <a:pt x="6871" y="2085"/>
                  </a:cubicBezTo>
                  <a:lnTo>
                    <a:pt x="6871" y="2932"/>
                  </a:lnTo>
                  <a:lnTo>
                    <a:pt x="3016" y="2932"/>
                  </a:lnTo>
                  <a:lnTo>
                    <a:pt x="3016" y="1114"/>
                  </a:lnTo>
                  <a:cubicBezTo>
                    <a:pt x="3016" y="985"/>
                    <a:pt x="2910" y="879"/>
                    <a:pt x="2781" y="879"/>
                  </a:cubicBezTo>
                  <a:lnTo>
                    <a:pt x="1185" y="879"/>
                  </a:lnTo>
                  <a:cubicBezTo>
                    <a:pt x="814" y="879"/>
                    <a:pt x="504" y="589"/>
                    <a:pt x="479" y="219"/>
                  </a:cubicBezTo>
                  <a:cubicBezTo>
                    <a:pt x="471" y="96"/>
                    <a:pt x="368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783413" y="1821900"/>
              <a:ext cx="50450" cy="19550"/>
            </a:xfrm>
            <a:custGeom>
              <a:avLst/>
              <a:gdLst/>
              <a:ahLst/>
              <a:cxnLst/>
              <a:rect l="l" t="t" r="r" b="b"/>
              <a:pathLst>
                <a:path w="2018" h="782" extrusionOk="0">
                  <a:moveTo>
                    <a:pt x="259" y="1"/>
                  </a:moveTo>
                  <a:cubicBezTo>
                    <a:pt x="199" y="1"/>
                    <a:pt x="139" y="24"/>
                    <a:pt x="93" y="70"/>
                  </a:cubicBezTo>
                  <a:cubicBezTo>
                    <a:pt x="1" y="162"/>
                    <a:pt x="1" y="311"/>
                    <a:pt x="93" y="403"/>
                  </a:cubicBezTo>
                  <a:cubicBezTo>
                    <a:pt x="346" y="656"/>
                    <a:pt x="678" y="782"/>
                    <a:pt x="1009" y="782"/>
                  </a:cubicBezTo>
                  <a:cubicBezTo>
                    <a:pt x="1342" y="782"/>
                    <a:pt x="1673" y="656"/>
                    <a:pt x="1926" y="403"/>
                  </a:cubicBezTo>
                  <a:cubicBezTo>
                    <a:pt x="2017" y="311"/>
                    <a:pt x="2017" y="162"/>
                    <a:pt x="1926" y="70"/>
                  </a:cubicBezTo>
                  <a:cubicBezTo>
                    <a:pt x="1880" y="24"/>
                    <a:pt x="1820" y="1"/>
                    <a:pt x="1760" y="1"/>
                  </a:cubicBezTo>
                  <a:cubicBezTo>
                    <a:pt x="1700" y="1"/>
                    <a:pt x="1640" y="24"/>
                    <a:pt x="1594" y="70"/>
                  </a:cubicBezTo>
                  <a:cubicBezTo>
                    <a:pt x="1432" y="231"/>
                    <a:pt x="1221" y="311"/>
                    <a:pt x="1010" y="311"/>
                  </a:cubicBezTo>
                  <a:cubicBezTo>
                    <a:pt x="798" y="311"/>
                    <a:pt x="587" y="231"/>
                    <a:pt x="426" y="70"/>
                  </a:cubicBezTo>
                  <a:cubicBezTo>
                    <a:pt x="380" y="24"/>
                    <a:pt x="32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722513" y="1656350"/>
              <a:ext cx="348650" cy="289350"/>
            </a:xfrm>
            <a:custGeom>
              <a:avLst/>
              <a:gdLst/>
              <a:ahLst/>
              <a:cxnLst/>
              <a:rect l="l" t="t" r="r" b="b"/>
              <a:pathLst>
                <a:path w="13946" h="11574" extrusionOk="0">
                  <a:moveTo>
                    <a:pt x="10297" y="1"/>
                  </a:moveTo>
                  <a:cubicBezTo>
                    <a:pt x="9438" y="1"/>
                    <a:pt x="8651" y="493"/>
                    <a:pt x="8264" y="1246"/>
                  </a:cubicBezTo>
                  <a:cubicBezTo>
                    <a:pt x="8066" y="1171"/>
                    <a:pt x="7853" y="1131"/>
                    <a:pt x="7638" y="1131"/>
                  </a:cubicBezTo>
                  <a:cubicBezTo>
                    <a:pt x="6985" y="1131"/>
                    <a:pt x="6415" y="1493"/>
                    <a:pt x="6116" y="2027"/>
                  </a:cubicBezTo>
                  <a:cubicBezTo>
                    <a:pt x="5944" y="2009"/>
                    <a:pt x="5769" y="2000"/>
                    <a:pt x="5592" y="2000"/>
                  </a:cubicBezTo>
                  <a:cubicBezTo>
                    <a:pt x="5579" y="2000"/>
                    <a:pt x="5565" y="2000"/>
                    <a:pt x="5552" y="2000"/>
                  </a:cubicBezTo>
                  <a:cubicBezTo>
                    <a:pt x="4293" y="2012"/>
                    <a:pt x="3110" y="2512"/>
                    <a:pt x="2224" y="3408"/>
                  </a:cubicBezTo>
                  <a:cubicBezTo>
                    <a:pt x="1337" y="4303"/>
                    <a:pt x="847" y="5492"/>
                    <a:pt x="847" y="6753"/>
                  </a:cubicBezTo>
                  <a:cubicBezTo>
                    <a:pt x="847" y="6756"/>
                    <a:pt x="849" y="7046"/>
                    <a:pt x="849" y="7180"/>
                  </a:cubicBezTo>
                  <a:lnTo>
                    <a:pt x="80" y="8548"/>
                  </a:lnTo>
                  <a:cubicBezTo>
                    <a:pt x="0" y="8688"/>
                    <a:pt x="2" y="8855"/>
                    <a:pt x="83" y="8993"/>
                  </a:cubicBezTo>
                  <a:cubicBezTo>
                    <a:pt x="165" y="9131"/>
                    <a:pt x="309" y="9214"/>
                    <a:pt x="470" y="9214"/>
                  </a:cubicBezTo>
                  <a:lnTo>
                    <a:pt x="1492" y="9214"/>
                  </a:lnTo>
                  <a:lnTo>
                    <a:pt x="1492" y="9489"/>
                  </a:lnTo>
                  <a:cubicBezTo>
                    <a:pt x="1492" y="9619"/>
                    <a:pt x="1596" y="9725"/>
                    <a:pt x="1727" y="9725"/>
                  </a:cubicBezTo>
                  <a:cubicBezTo>
                    <a:pt x="1857" y="9725"/>
                    <a:pt x="1961" y="9619"/>
                    <a:pt x="1961" y="9489"/>
                  </a:cubicBezTo>
                  <a:lnTo>
                    <a:pt x="1961" y="9076"/>
                  </a:lnTo>
                  <a:cubicBezTo>
                    <a:pt x="1961" y="9033"/>
                    <a:pt x="1951" y="8992"/>
                    <a:pt x="1928" y="8955"/>
                  </a:cubicBezTo>
                  <a:cubicBezTo>
                    <a:pt x="1909" y="8924"/>
                    <a:pt x="1892" y="8895"/>
                    <a:pt x="1875" y="8863"/>
                  </a:cubicBezTo>
                  <a:cubicBezTo>
                    <a:pt x="1832" y="8791"/>
                    <a:pt x="1754" y="8745"/>
                    <a:pt x="1670" y="8745"/>
                  </a:cubicBezTo>
                  <a:lnTo>
                    <a:pt x="510" y="8745"/>
                  </a:lnTo>
                  <a:lnTo>
                    <a:pt x="1289" y="7356"/>
                  </a:lnTo>
                  <a:cubicBezTo>
                    <a:pt x="1309" y="7319"/>
                    <a:pt x="1320" y="7279"/>
                    <a:pt x="1320" y="7238"/>
                  </a:cubicBezTo>
                  <a:cubicBezTo>
                    <a:pt x="1320" y="7219"/>
                    <a:pt x="1318" y="6781"/>
                    <a:pt x="1318" y="6753"/>
                  </a:cubicBezTo>
                  <a:cubicBezTo>
                    <a:pt x="1318" y="5616"/>
                    <a:pt x="1759" y="4545"/>
                    <a:pt x="2558" y="3738"/>
                  </a:cubicBezTo>
                  <a:cubicBezTo>
                    <a:pt x="3358" y="2933"/>
                    <a:pt x="4422" y="2482"/>
                    <a:pt x="5558" y="2471"/>
                  </a:cubicBezTo>
                  <a:cubicBezTo>
                    <a:pt x="5574" y="2471"/>
                    <a:pt x="5590" y="2471"/>
                    <a:pt x="5606" y="2471"/>
                  </a:cubicBezTo>
                  <a:cubicBezTo>
                    <a:pt x="5718" y="2471"/>
                    <a:pt x="5830" y="2475"/>
                    <a:pt x="5941" y="2485"/>
                  </a:cubicBezTo>
                  <a:cubicBezTo>
                    <a:pt x="5914" y="2609"/>
                    <a:pt x="5897" y="2739"/>
                    <a:pt x="5897" y="2873"/>
                  </a:cubicBezTo>
                  <a:cubicBezTo>
                    <a:pt x="5897" y="2951"/>
                    <a:pt x="5903" y="3029"/>
                    <a:pt x="5914" y="3108"/>
                  </a:cubicBezTo>
                  <a:lnTo>
                    <a:pt x="5803" y="3108"/>
                  </a:lnTo>
                  <a:cubicBezTo>
                    <a:pt x="5102" y="3108"/>
                    <a:pt x="4533" y="3678"/>
                    <a:pt x="4533" y="4378"/>
                  </a:cubicBezTo>
                  <a:cubicBezTo>
                    <a:pt x="4533" y="5079"/>
                    <a:pt x="5102" y="5648"/>
                    <a:pt x="5803" y="5648"/>
                  </a:cubicBezTo>
                  <a:lnTo>
                    <a:pt x="8016" y="5648"/>
                  </a:lnTo>
                  <a:cubicBezTo>
                    <a:pt x="8135" y="6063"/>
                    <a:pt x="8516" y="6362"/>
                    <a:pt x="8962" y="6362"/>
                  </a:cubicBezTo>
                  <a:cubicBezTo>
                    <a:pt x="9314" y="6362"/>
                    <a:pt x="9622" y="6178"/>
                    <a:pt x="9797" y="5900"/>
                  </a:cubicBezTo>
                  <a:cubicBezTo>
                    <a:pt x="9852" y="6173"/>
                    <a:pt x="9883" y="6454"/>
                    <a:pt x="9883" y="6738"/>
                  </a:cubicBezTo>
                  <a:cubicBezTo>
                    <a:pt x="9888" y="7970"/>
                    <a:pt x="9360" y="9145"/>
                    <a:pt x="8436" y="9963"/>
                  </a:cubicBezTo>
                  <a:cubicBezTo>
                    <a:pt x="8385" y="10007"/>
                    <a:pt x="8356" y="10072"/>
                    <a:pt x="8356" y="10139"/>
                  </a:cubicBezTo>
                  <a:lnTo>
                    <a:pt x="8356" y="11339"/>
                  </a:lnTo>
                  <a:cubicBezTo>
                    <a:pt x="8356" y="11470"/>
                    <a:pt x="8462" y="11574"/>
                    <a:pt x="8591" y="11574"/>
                  </a:cubicBezTo>
                  <a:cubicBezTo>
                    <a:pt x="8721" y="11574"/>
                    <a:pt x="8827" y="11470"/>
                    <a:pt x="8827" y="11339"/>
                  </a:cubicBezTo>
                  <a:lnTo>
                    <a:pt x="8827" y="10244"/>
                  </a:lnTo>
                  <a:cubicBezTo>
                    <a:pt x="9803" y="9340"/>
                    <a:pt x="10359" y="8068"/>
                    <a:pt x="10354" y="6736"/>
                  </a:cubicBezTo>
                  <a:cubicBezTo>
                    <a:pt x="10352" y="6366"/>
                    <a:pt x="10308" y="6001"/>
                    <a:pt x="10224" y="5648"/>
                  </a:cubicBezTo>
                  <a:lnTo>
                    <a:pt x="12674" y="5648"/>
                  </a:lnTo>
                  <a:cubicBezTo>
                    <a:pt x="13375" y="5648"/>
                    <a:pt x="13946" y="5079"/>
                    <a:pt x="13946" y="4378"/>
                  </a:cubicBezTo>
                  <a:cubicBezTo>
                    <a:pt x="13946" y="3678"/>
                    <a:pt x="13375" y="3108"/>
                    <a:pt x="12675" y="3108"/>
                  </a:cubicBezTo>
                  <a:lnTo>
                    <a:pt x="12427" y="3108"/>
                  </a:lnTo>
                  <a:cubicBezTo>
                    <a:pt x="12513" y="2885"/>
                    <a:pt x="12563" y="2650"/>
                    <a:pt x="12577" y="2411"/>
                  </a:cubicBezTo>
                  <a:cubicBezTo>
                    <a:pt x="12585" y="2281"/>
                    <a:pt x="12485" y="2170"/>
                    <a:pt x="12355" y="2162"/>
                  </a:cubicBezTo>
                  <a:cubicBezTo>
                    <a:pt x="12351" y="2162"/>
                    <a:pt x="12347" y="2162"/>
                    <a:pt x="12343" y="2162"/>
                  </a:cubicBezTo>
                  <a:cubicBezTo>
                    <a:pt x="12218" y="2162"/>
                    <a:pt x="12114" y="2258"/>
                    <a:pt x="12108" y="2385"/>
                  </a:cubicBezTo>
                  <a:cubicBezTo>
                    <a:pt x="12091" y="2679"/>
                    <a:pt x="12002" y="2969"/>
                    <a:pt x="11850" y="3221"/>
                  </a:cubicBezTo>
                  <a:cubicBezTo>
                    <a:pt x="11805" y="3293"/>
                    <a:pt x="11804" y="3384"/>
                    <a:pt x="11845" y="3457"/>
                  </a:cubicBezTo>
                  <a:cubicBezTo>
                    <a:pt x="11887" y="3533"/>
                    <a:pt x="11965" y="3577"/>
                    <a:pt x="12051" y="3577"/>
                  </a:cubicBezTo>
                  <a:lnTo>
                    <a:pt x="12675" y="3577"/>
                  </a:lnTo>
                  <a:cubicBezTo>
                    <a:pt x="13116" y="3577"/>
                    <a:pt x="13475" y="3936"/>
                    <a:pt x="13475" y="4378"/>
                  </a:cubicBezTo>
                  <a:cubicBezTo>
                    <a:pt x="13475" y="4820"/>
                    <a:pt x="13116" y="5179"/>
                    <a:pt x="12675" y="5179"/>
                  </a:cubicBezTo>
                  <a:lnTo>
                    <a:pt x="9713" y="5179"/>
                  </a:lnTo>
                  <a:cubicBezTo>
                    <a:pt x="9588" y="5179"/>
                    <a:pt x="9484" y="5276"/>
                    <a:pt x="9478" y="5401"/>
                  </a:cubicBezTo>
                  <a:cubicBezTo>
                    <a:pt x="9464" y="5676"/>
                    <a:pt x="9237" y="5891"/>
                    <a:pt x="8962" y="5891"/>
                  </a:cubicBezTo>
                  <a:cubicBezTo>
                    <a:pt x="8688" y="5891"/>
                    <a:pt x="8462" y="5676"/>
                    <a:pt x="8448" y="5401"/>
                  </a:cubicBezTo>
                  <a:cubicBezTo>
                    <a:pt x="8441" y="5276"/>
                    <a:pt x="8338" y="5179"/>
                    <a:pt x="8214" y="5179"/>
                  </a:cubicBezTo>
                  <a:lnTo>
                    <a:pt x="5803" y="5179"/>
                  </a:lnTo>
                  <a:cubicBezTo>
                    <a:pt x="5361" y="5179"/>
                    <a:pt x="5002" y="4820"/>
                    <a:pt x="5002" y="4378"/>
                  </a:cubicBezTo>
                  <a:cubicBezTo>
                    <a:pt x="5002" y="3936"/>
                    <a:pt x="5361" y="3577"/>
                    <a:pt x="5803" y="3577"/>
                  </a:cubicBezTo>
                  <a:lnTo>
                    <a:pt x="6208" y="3577"/>
                  </a:lnTo>
                  <a:cubicBezTo>
                    <a:pt x="6283" y="3577"/>
                    <a:pt x="6354" y="3542"/>
                    <a:pt x="6399" y="3480"/>
                  </a:cubicBezTo>
                  <a:cubicBezTo>
                    <a:pt x="6443" y="3419"/>
                    <a:pt x="6455" y="3341"/>
                    <a:pt x="6431" y="3269"/>
                  </a:cubicBezTo>
                  <a:cubicBezTo>
                    <a:pt x="6389" y="3141"/>
                    <a:pt x="6368" y="3006"/>
                    <a:pt x="6368" y="2871"/>
                  </a:cubicBezTo>
                  <a:cubicBezTo>
                    <a:pt x="6368" y="2172"/>
                    <a:pt x="6939" y="1601"/>
                    <a:pt x="7638" y="1601"/>
                  </a:cubicBezTo>
                  <a:cubicBezTo>
                    <a:pt x="7858" y="1601"/>
                    <a:pt x="8076" y="1658"/>
                    <a:pt x="8266" y="1767"/>
                  </a:cubicBezTo>
                  <a:cubicBezTo>
                    <a:pt x="8302" y="1787"/>
                    <a:pt x="8342" y="1797"/>
                    <a:pt x="8382" y="1797"/>
                  </a:cubicBezTo>
                  <a:cubicBezTo>
                    <a:pt x="8409" y="1797"/>
                    <a:pt x="8436" y="1793"/>
                    <a:pt x="8462" y="1783"/>
                  </a:cubicBezTo>
                  <a:cubicBezTo>
                    <a:pt x="8527" y="1760"/>
                    <a:pt x="8577" y="1710"/>
                    <a:pt x="8602" y="1645"/>
                  </a:cubicBezTo>
                  <a:cubicBezTo>
                    <a:pt x="8866" y="943"/>
                    <a:pt x="9548" y="472"/>
                    <a:pt x="10297" y="472"/>
                  </a:cubicBezTo>
                  <a:cubicBezTo>
                    <a:pt x="10969" y="472"/>
                    <a:pt x="11581" y="840"/>
                    <a:pt x="11897" y="1432"/>
                  </a:cubicBezTo>
                  <a:cubicBezTo>
                    <a:pt x="11940" y="1512"/>
                    <a:pt x="12022" y="1557"/>
                    <a:pt x="12107" y="1557"/>
                  </a:cubicBezTo>
                  <a:cubicBezTo>
                    <a:pt x="12144" y="1557"/>
                    <a:pt x="12182" y="1549"/>
                    <a:pt x="12217" y="1530"/>
                  </a:cubicBezTo>
                  <a:cubicBezTo>
                    <a:pt x="12330" y="1469"/>
                    <a:pt x="12375" y="1326"/>
                    <a:pt x="12313" y="1211"/>
                  </a:cubicBezTo>
                  <a:cubicBezTo>
                    <a:pt x="11916" y="465"/>
                    <a:pt x="11143" y="1"/>
                    <a:pt x="10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885313" y="1814500"/>
              <a:ext cx="39475" cy="39500"/>
            </a:xfrm>
            <a:custGeom>
              <a:avLst/>
              <a:gdLst/>
              <a:ahLst/>
              <a:cxnLst/>
              <a:rect l="l" t="t" r="r" b="b"/>
              <a:pathLst>
                <a:path w="1579" h="1580" extrusionOk="0">
                  <a:moveTo>
                    <a:pt x="789" y="470"/>
                  </a:moveTo>
                  <a:cubicBezTo>
                    <a:pt x="965" y="470"/>
                    <a:pt x="1108" y="614"/>
                    <a:pt x="1108" y="789"/>
                  </a:cubicBezTo>
                  <a:cubicBezTo>
                    <a:pt x="1108" y="966"/>
                    <a:pt x="965" y="1108"/>
                    <a:pt x="789" y="1108"/>
                  </a:cubicBezTo>
                  <a:cubicBezTo>
                    <a:pt x="614" y="1108"/>
                    <a:pt x="470" y="966"/>
                    <a:pt x="470" y="789"/>
                  </a:cubicBezTo>
                  <a:cubicBezTo>
                    <a:pt x="470" y="614"/>
                    <a:pt x="614" y="470"/>
                    <a:pt x="789" y="470"/>
                  </a:cubicBez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9"/>
                  </a:cubicBezTo>
                  <a:cubicBezTo>
                    <a:pt x="0" y="1225"/>
                    <a:pt x="354" y="1579"/>
                    <a:pt x="789" y="1579"/>
                  </a:cubicBezTo>
                  <a:cubicBezTo>
                    <a:pt x="1224" y="1579"/>
                    <a:pt x="1579" y="1225"/>
                    <a:pt x="1579" y="789"/>
                  </a:cubicBezTo>
                  <a:cubicBezTo>
                    <a:pt x="1579" y="353"/>
                    <a:pt x="1224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864463" y="1598775"/>
              <a:ext cx="67575" cy="67625"/>
            </a:xfrm>
            <a:custGeom>
              <a:avLst/>
              <a:gdLst/>
              <a:ahLst/>
              <a:cxnLst/>
              <a:rect l="l" t="t" r="r" b="b"/>
              <a:pathLst>
                <a:path w="2703" h="2705" extrusionOk="0">
                  <a:moveTo>
                    <a:pt x="1353" y="693"/>
                  </a:moveTo>
                  <a:cubicBezTo>
                    <a:pt x="1505" y="1006"/>
                    <a:pt x="1699" y="1200"/>
                    <a:pt x="2012" y="1352"/>
                  </a:cubicBezTo>
                  <a:cubicBezTo>
                    <a:pt x="1699" y="1504"/>
                    <a:pt x="1505" y="1701"/>
                    <a:pt x="1353" y="2014"/>
                  </a:cubicBezTo>
                  <a:cubicBezTo>
                    <a:pt x="1201" y="1701"/>
                    <a:pt x="1004" y="1504"/>
                    <a:pt x="691" y="1352"/>
                  </a:cubicBezTo>
                  <a:cubicBezTo>
                    <a:pt x="1004" y="1200"/>
                    <a:pt x="1201" y="1006"/>
                    <a:pt x="1353" y="693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31"/>
                  </a:cubicBezTo>
                  <a:cubicBezTo>
                    <a:pt x="868" y="711"/>
                    <a:pt x="711" y="869"/>
                    <a:pt x="230" y="1032"/>
                  </a:cubicBezTo>
                  <a:cubicBezTo>
                    <a:pt x="93" y="1079"/>
                    <a:pt x="1" y="1208"/>
                    <a:pt x="1" y="1352"/>
                  </a:cubicBezTo>
                  <a:cubicBezTo>
                    <a:pt x="1" y="1498"/>
                    <a:pt x="93" y="1625"/>
                    <a:pt x="230" y="1673"/>
                  </a:cubicBezTo>
                  <a:cubicBezTo>
                    <a:pt x="710" y="1837"/>
                    <a:pt x="868" y="1994"/>
                    <a:pt x="1032" y="2474"/>
                  </a:cubicBezTo>
                  <a:cubicBezTo>
                    <a:pt x="1078" y="2612"/>
                    <a:pt x="1207" y="2704"/>
                    <a:pt x="1353" y="2704"/>
                  </a:cubicBezTo>
                  <a:cubicBezTo>
                    <a:pt x="1497" y="2704"/>
                    <a:pt x="1626" y="2612"/>
                    <a:pt x="1672" y="2474"/>
                  </a:cubicBezTo>
                  <a:cubicBezTo>
                    <a:pt x="1836" y="1994"/>
                    <a:pt x="1994" y="1837"/>
                    <a:pt x="2474" y="1673"/>
                  </a:cubicBezTo>
                  <a:cubicBezTo>
                    <a:pt x="2611" y="1625"/>
                    <a:pt x="2703" y="1498"/>
                    <a:pt x="2703" y="1352"/>
                  </a:cubicBezTo>
                  <a:cubicBezTo>
                    <a:pt x="2703" y="1208"/>
                    <a:pt x="2611" y="1079"/>
                    <a:pt x="2474" y="1032"/>
                  </a:cubicBezTo>
                  <a:cubicBezTo>
                    <a:pt x="1994" y="869"/>
                    <a:pt x="1836" y="711"/>
                    <a:pt x="1672" y="231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38263" y="1699725"/>
              <a:ext cx="67625" cy="67575"/>
            </a:xfrm>
            <a:custGeom>
              <a:avLst/>
              <a:gdLst/>
              <a:ahLst/>
              <a:cxnLst/>
              <a:rect l="l" t="t" r="r" b="b"/>
              <a:pathLst>
                <a:path w="2705" h="2703" extrusionOk="0">
                  <a:moveTo>
                    <a:pt x="1353" y="691"/>
                  </a:moveTo>
                  <a:cubicBezTo>
                    <a:pt x="1505" y="1004"/>
                    <a:pt x="1699" y="1199"/>
                    <a:pt x="2012" y="1351"/>
                  </a:cubicBezTo>
                  <a:cubicBezTo>
                    <a:pt x="1699" y="1503"/>
                    <a:pt x="1505" y="1699"/>
                    <a:pt x="1353" y="2012"/>
                  </a:cubicBezTo>
                  <a:cubicBezTo>
                    <a:pt x="1201" y="1699"/>
                    <a:pt x="1004" y="1503"/>
                    <a:pt x="691" y="1351"/>
                  </a:cubicBezTo>
                  <a:cubicBezTo>
                    <a:pt x="1004" y="1199"/>
                    <a:pt x="1201" y="1004"/>
                    <a:pt x="1353" y="691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29"/>
                  </a:cubicBezTo>
                  <a:cubicBezTo>
                    <a:pt x="868" y="710"/>
                    <a:pt x="711" y="868"/>
                    <a:pt x="231" y="1030"/>
                  </a:cubicBezTo>
                  <a:cubicBezTo>
                    <a:pt x="93" y="1078"/>
                    <a:pt x="1" y="1207"/>
                    <a:pt x="1" y="1351"/>
                  </a:cubicBezTo>
                  <a:cubicBezTo>
                    <a:pt x="1" y="1497"/>
                    <a:pt x="93" y="1626"/>
                    <a:pt x="231" y="1672"/>
                  </a:cubicBezTo>
                  <a:cubicBezTo>
                    <a:pt x="711" y="1836"/>
                    <a:pt x="868" y="1992"/>
                    <a:pt x="1032" y="2474"/>
                  </a:cubicBezTo>
                  <a:cubicBezTo>
                    <a:pt x="1078" y="2611"/>
                    <a:pt x="1207" y="2703"/>
                    <a:pt x="1353" y="2703"/>
                  </a:cubicBezTo>
                  <a:cubicBezTo>
                    <a:pt x="1497" y="2703"/>
                    <a:pt x="1626" y="2611"/>
                    <a:pt x="1673" y="2474"/>
                  </a:cubicBezTo>
                  <a:cubicBezTo>
                    <a:pt x="1836" y="1994"/>
                    <a:pt x="1994" y="1836"/>
                    <a:pt x="2474" y="1672"/>
                  </a:cubicBezTo>
                  <a:cubicBezTo>
                    <a:pt x="2611" y="1626"/>
                    <a:pt x="2704" y="1497"/>
                    <a:pt x="2703" y="1351"/>
                  </a:cubicBezTo>
                  <a:cubicBezTo>
                    <a:pt x="2703" y="1207"/>
                    <a:pt x="2611" y="1078"/>
                    <a:pt x="2474" y="1030"/>
                  </a:cubicBezTo>
                  <a:cubicBezTo>
                    <a:pt x="1994" y="868"/>
                    <a:pt x="1836" y="710"/>
                    <a:pt x="1673" y="229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024338" y="1627500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5" y="702"/>
                  </a:moveTo>
                  <a:cubicBezTo>
                    <a:pt x="1195" y="872"/>
                    <a:pt x="1319" y="997"/>
                    <a:pt x="1489" y="1095"/>
                  </a:cubicBezTo>
                  <a:cubicBezTo>
                    <a:pt x="1319" y="1194"/>
                    <a:pt x="1195" y="1319"/>
                    <a:pt x="1095" y="1489"/>
                  </a:cubicBezTo>
                  <a:cubicBezTo>
                    <a:pt x="997" y="1319"/>
                    <a:pt x="872" y="1194"/>
                    <a:pt x="702" y="1095"/>
                  </a:cubicBezTo>
                  <a:cubicBezTo>
                    <a:pt x="872" y="997"/>
                    <a:pt x="997" y="872"/>
                    <a:pt x="1095" y="702"/>
                  </a:cubicBezTo>
                  <a:close/>
                  <a:moveTo>
                    <a:pt x="1095" y="1"/>
                  </a:moveTo>
                  <a:cubicBezTo>
                    <a:pt x="960" y="1"/>
                    <a:pt x="840" y="87"/>
                    <a:pt x="797" y="214"/>
                  </a:cubicBezTo>
                  <a:cubicBezTo>
                    <a:pt x="676" y="568"/>
                    <a:pt x="569" y="677"/>
                    <a:pt x="214" y="797"/>
                  </a:cubicBezTo>
                  <a:cubicBezTo>
                    <a:pt x="87" y="842"/>
                    <a:pt x="1" y="961"/>
                    <a:pt x="1" y="1095"/>
                  </a:cubicBezTo>
                  <a:cubicBezTo>
                    <a:pt x="1" y="1230"/>
                    <a:pt x="87" y="1349"/>
                    <a:pt x="214" y="1392"/>
                  </a:cubicBezTo>
                  <a:cubicBezTo>
                    <a:pt x="569" y="1514"/>
                    <a:pt x="678" y="1623"/>
                    <a:pt x="797" y="1975"/>
                  </a:cubicBezTo>
                  <a:cubicBezTo>
                    <a:pt x="840" y="2104"/>
                    <a:pt x="960" y="2189"/>
                    <a:pt x="1095" y="2189"/>
                  </a:cubicBezTo>
                  <a:cubicBezTo>
                    <a:pt x="1230" y="2189"/>
                    <a:pt x="1350" y="2103"/>
                    <a:pt x="1393" y="1975"/>
                  </a:cubicBezTo>
                  <a:cubicBezTo>
                    <a:pt x="1514" y="1623"/>
                    <a:pt x="1623" y="1514"/>
                    <a:pt x="1976" y="1392"/>
                  </a:cubicBezTo>
                  <a:cubicBezTo>
                    <a:pt x="2103" y="1349"/>
                    <a:pt x="2189" y="1230"/>
                    <a:pt x="2189" y="1095"/>
                  </a:cubicBezTo>
                  <a:cubicBezTo>
                    <a:pt x="2189" y="961"/>
                    <a:pt x="2103" y="842"/>
                    <a:pt x="1976" y="797"/>
                  </a:cubicBezTo>
                  <a:cubicBezTo>
                    <a:pt x="1623" y="677"/>
                    <a:pt x="1514" y="568"/>
                    <a:pt x="1393" y="214"/>
                  </a:cubicBezTo>
                  <a:cubicBezTo>
                    <a:pt x="1350" y="87"/>
                    <a:pt x="1230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894388" y="1740500"/>
              <a:ext cx="32950" cy="32950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528" y="1"/>
                    <a:pt x="423" y="107"/>
                    <a:pt x="423" y="237"/>
                  </a:cubicBezTo>
                  <a:lnTo>
                    <a:pt x="423" y="424"/>
                  </a:lnTo>
                  <a:lnTo>
                    <a:pt x="235" y="424"/>
                  </a:lnTo>
                  <a:cubicBezTo>
                    <a:pt x="105" y="424"/>
                    <a:pt x="1" y="530"/>
                    <a:pt x="1" y="659"/>
                  </a:cubicBezTo>
                  <a:cubicBezTo>
                    <a:pt x="1" y="789"/>
                    <a:pt x="105" y="894"/>
                    <a:pt x="235" y="894"/>
                  </a:cubicBezTo>
                  <a:lnTo>
                    <a:pt x="423" y="894"/>
                  </a:lnTo>
                  <a:lnTo>
                    <a:pt x="423" y="1083"/>
                  </a:lnTo>
                  <a:cubicBezTo>
                    <a:pt x="423" y="1213"/>
                    <a:pt x="528" y="1317"/>
                    <a:pt x="659" y="1317"/>
                  </a:cubicBezTo>
                  <a:cubicBezTo>
                    <a:pt x="788" y="1317"/>
                    <a:pt x="894" y="1213"/>
                    <a:pt x="894" y="1083"/>
                  </a:cubicBezTo>
                  <a:lnTo>
                    <a:pt x="894" y="894"/>
                  </a:lnTo>
                  <a:lnTo>
                    <a:pt x="1081" y="894"/>
                  </a:lnTo>
                  <a:cubicBezTo>
                    <a:pt x="1211" y="894"/>
                    <a:pt x="1317" y="789"/>
                    <a:pt x="1317" y="659"/>
                  </a:cubicBezTo>
                  <a:cubicBezTo>
                    <a:pt x="1317" y="530"/>
                    <a:pt x="1211" y="424"/>
                    <a:pt x="1081" y="424"/>
                  </a:cubicBezTo>
                  <a:lnTo>
                    <a:pt x="894" y="424"/>
                  </a:lnTo>
                  <a:lnTo>
                    <a:pt x="894" y="237"/>
                  </a:lnTo>
                  <a:cubicBezTo>
                    <a:pt x="894" y="107"/>
                    <a:pt x="788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313646"/>
            <a:ext cx="5083929" cy="30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9"/>
          <p:cNvSpPr txBox="1">
            <a:spLocks noGrp="1"/>
          </p:cNvSpPr>
          <p:nvPr>
            <p:ph type="subTitle" idx="4"/>
          </p:nvPr>
        </p:nvSpPr>
        <p:spPr>
          <a:xfrm>
            <a:off x="6232228" y="1578708"/>
            <a:ext cx="2292987" cy="9608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contact page</a:t>
            </a:r>
            <a:endParaRPr dirty="0"/>
          </a:p>
        </p:txBody>
      </p:sp>
      <p:sp>
        <p:nvSpPr>
          <p:cNvPr id="1005" name="Google Shape;1005;p39"/>
          <p:cNvSpPr txBox="1">
            <a:spLocks noGrp="1"/>
          </p:cNvSpPr>
          <p:nvPr>
            <p:ph type="title"/>
          </p:nvPr>
        </p:nvSpPr>
        <p:spPr>
          <a:xfrm>
            <a:off x="719975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Presentation of the app</a:t>
            </a:r>
            <a:endParaRPr dirty="0"/>
          </a:p>
        </p:txBody>
      </p:sp>
      <p:grpSp>
        <p:nvGrpSpPr>
          <p:cNvPr id="1009" name="Google Shape;1009;p39"/>
          <p:cNvGrpSpPr/>
          <p:nvPr/>
        </p:nvGrpSpPr>
        <p:grpSpPr>
          <a:xfrm>
            <a:off x="4890344" y="2146298"/>
            <a:ext cx="528249" cy="489308"/>
            <a:chOff x="4695538" y="2220550"/>
            <a:chExt cx="411025" cy="380725"/>
          </a:xfrm>
        </p:grpSpPr>
        <p:sp>
          <p:nvSpPr>
            <p:cNvPr id="1010" name="Google Shape;1010;p39"/>
            <p:cNvSpPr/>
            <p:nvPr/>
          </p:nvSpPr>
          <p:spPr>
            <a:xfrm>
              <a:off x="4695538" y="2220550"/>
              <a:ext cx="411025" cy="380725"/>
            </a:xfrm>
            <a:custGeom>
              <a:avLst/>
              <a:gdLst/>
              <a:ahLst/>
              <a:cxnLst/>
              <a:rect l="l" t="t" r="r" b="b"/>
              <a:pathLst>
                <a:path w="16441" h="15229" extrusionOk="0">
                  <a:moveTo>
                    <a:pt x="7827" y="482"/>
                  </a:moveTo>
                  <a:lnTo>
                    <a:pt x="7830" y="1093"/>
                  </a:lnTo>
                  <a:lnTo>
                    <a:pt x="7220" y="1095"/>
                  </a:lnTo>
                  <a:lnTo>
                    <a:pt x="7217" y="484"/>
                  </a:lnTo>
                  <a:lnTo>
                    <a:pt x="7827" y="482"/>
                  </a:lnTo>
                  <a:close/>
                  <a:moveTo>
                    <a:pt x="1093" y="512"/>
                  </a:moveTo>
                  <a:lnTo>
                    <a:pt x="1096" y="1122"/>
                  </a:lnTo>
                  <a:lnTo>
                    <a:pt x="486" y="1124"/>
                  </a:lnTo>
                  <a:lnTo>
                    <a:pt x="483" y="513"/>
                  </a:lnTo>
                  <a:lnTo>
                    <a:pt x="1093" y="512"/>
                  </a:lnTo>
                  <a:close/>
                  <a:moveTo>
                    <a:pt x="7408" y="2950"/>
                  </a:moveTo>
                  <a:lnTo>
                    <a:pt x="7412" y="3797"/>
                  </a:lnTo>
                  <a:lnTo>
                    <a:pt x="6687" y="3800"/>
                  </a:lnTo>
                  <a:lnTo>
                    <a:pt x="6683" y="2953"/>
                  </a:lnTo>
                  <a:lnTo>
                    <a:pt x="7408" y="2950"/>
                  </a:lnTo>
                  <a:close/>
                  <a:moveTo>
                    <a:pt x="6199" y="2126"/>
                  </a:moveTo>
                  <a:lnTo>
                    <a:pt x="6216" y="6198"/>
                  </a:lnTo>
                  <a:lnTo>
                    <a:pt x="2144" y="6215"/>
                  </a:lnTo>
                  <a:lnTo>
                    <a:pt x="2126" y="2143"/>
                  </a:lnTo>
                  <a:lnTo>
                    <a:pt x="6199" y="2126"/>
                  </a:lnTo>
                  <a:close/>
                  <a:moveTo>
                    <a:pt x="7415" y="4278"/>
                  </a:moveTo>
                  <a:lnTo>
                    <a:pt x="7425" y="6736"/>
                  </a:lnTo>
                  <a:lnTo>
                    <a:pt x="7100" y="6738"/>
                  </a:lnTo>
                  <a:cubicBezTo>
                    <a:pt x="6914" y="6738"/>
                    <a:pt x="6764" y="6890"/>
                    <a:pt x="6764" y="7075"/>
                  </a:cubicBezTo>
                  <a:lnTo>
                    <a:pt x="6766" y="7401"/>
                  </a:lnTo>
                  <a:lnTo>
                    <a:pt x="5526" y="7407"/>
                  </a:lnTo>
                  <a:lnTo>
                    <a:pt x="5523" y="6683"/>
                  </a:lnTo>
                  <a:lnTo>
                    <a:pt x="6362" y="6678"/>
                  </a:lnTo>
                  <a:cubicBezTo>
                    <a:pt x="6549" y="6678"/>
                    <a:pt x="6700" y="6526"/>
                    <a:pt x="6698" y="6340"/>
                  </a:cubicBezTo>
                  <a:lnTo>
                    <a:pt x="6689" y="4281"/>
                  </a:lnTo>
                  <a:lnTo>
                    <a:pt x="7415" y="4278"/>
                  </a:lnTo>
                  <a:close/>
                  <a:moveTo>
                    <a:pt x="5041" y="6684"/>
                  </a:moveTo>
                  <a:lnTo>
                    <a:pt x="5044" y="7408"/>
                  </a:lnTo>
                  <a:lnTo>
                    <a:pt x="4197" y="7413"/>
                  </a:lnTo>
                  <a:lnTo>
                    <a:pt x="4194" y="6687"/>
                  </a:lnTo>
                  <a:lnTo>
                    <a:pt x="5041" y="6684"/>
                  </a:lnTo>
                  <a:close/>
                  <a:moveTo>
                    <a:pt x="7856" y="7217"/>
                  </a:moveTo>
                  <a:lnTo>
                    <a:pt x="7860" y="7826"/>
                  </a:lnTo>
                  <a:lnTo>
                    <a:pt x="7249" y="7829"/>
                  </a:lnTo>
                  <a:lnTo>
                    <a:pt x="7246" y="7218"/>
                  </a:lnTo>
                  <a:lnTo>
                    <a:pt x="7856" y="7217"/>
                  </a:lnTo>
                  <a:close/>
                  <a:moveTo>
                    <a:pt x="1122" y="7244"/>
                  </a:moveTo>
                  <a:lnTo>
                    <a:pt x="1125" y="7855"/>
                  </a:lnTo>
                  <a:lnTo>
                    <a:pt x="515" y="7858"/>
                  </a:lnTo>
                  <a:lnTo>
                    <a:pt x="512" y="7247"/>
                  </a:lnTo>
                  <a:lnTo>
                    <a:pt x="1122" y="7244"/>
                  </a:lnTo>
                  <a:close/>
                  <a:moveTo>
                    <a:pt x="6632" y="7882"/>
                  </a:moveTo>
                  <a:lnTo>
                    <a:pt x="5534" y="9441"/>
                  </a:lnTo>
                  <a:lnTo>
                    <a:pt x="5527" y="7889"/>
                  </a:lnTo>
                  <a:lnTo>
                    <a:pt x="6632" y="7882"/>
                  </a:lnTo>
                  <a:close/>
                  <a:moveTo>
                    <a:pt x="11316" y="8838"/>
                  </a:moveTo>
                  <a:lnTo>
                    <a:pt x="13325" y="11637"/>
                  </a:lnTo>
                  <a:lnTo>
                    <a:pt x="13326" y="12034"/>
                  </a:lnTo>
                  <a:lnTo>
                    <a:pt x="9050" y="12053"/>
                  </a:lnTo>
                  <a:lnTo>
                    <a:pt x="11316" y="8838"/>
                  </a:lnTo>
                  <a:close/>
                  <a:moveTo>
                    <a:pt x="6948" y="8272"/>
                  </a:moveTo>
                  <a:cubicBezTo>
                    <a:pt x="6994" y="8297"/>
                    <a:pt x="7049" y="8310"/>
                    <a:pt x="7106" y="8310"/>
                  </a:cubicBezTo>
                  <a:lnTo>
                    <a:pt x="8005" y="8307"/>
                  </a:lnTo>
                  <a:cubicBezTo>
                    <a:pt x="8027" y="8307"/>
                    <a:pt x="8048" y="8304"/>
                    <a:pt x="8068" y="8300"/>
                  </a:cubicBezTo>
                  <a:lnTo>
                    <a:pt x="9601" y="10434"/>
                  </a:lnTo>
                  <a:lnTo>
                    <a:pt x="8458" y="12056"/>
                  </a:lnTo>
                  <a:lnTo>
                    <a:pt x="5544" y="12068"/>
                  </a:lnTo>
                  <a:lnTo>
                    <a:pt x="5537" y="10271"/>
                  </a:lnTo>
                  <a:lnTo>
                    <a:pt x="6948" y="8272"/>
                  </a:lnTo>
                  <a:close/>
                  <a:moveTo>
                    <a:pt x="7973" y="1"/>
                  </a:moveTo>
                  <a:cubicBezTo>
                    <a:pt x="7972" y="1"/>
                    <a:pt x="7971" y="1"/>
                    <a:pt x="7970" y="1"/>
                  </a:cubicBezTo>
                  <a:lnTo>
                    <a:pt x="7071" y="4"/>
                  </a:lnTo>
                  <a:cubicBezTo>
                    <a:pt x="6885" y="5"/>
                    <a:pt x="6735" y="157"/>
                    <a:pt x="6735" y="343"/>
                  </a:cubicBezTo>
                  <a:lnTo>
                    <a:pt x="6735" y="435"/>
                  </a:lnTo>
                  <a:lnTo>
                    <a:pt x="3852" y="449"/>
                  </a:lnTo>
                  <a:cubicBezTo>
                    <a:pt x="3720" y="449"/>
                    <a:pt x="3613" y="558"/>
                    <a:pt x="3613" y="690"/>
                  </a:cubicBezTo>
                  <a:cubicBezTo>
                    <a:pt x="3614" y="822"/>
                    <a:pt x="3720" y="929"/>
                    <a:pt x="3852" y="929"/>
                  </a:cubicBezTo>
                  <a:cubicBezTo>
                    <a:pt x="3853" y="929"/>
                    <a:pt x="3854" y="929"/>
                    <a:pt x="3855" y="929"/>
                  </a:cubicBezTo>
                  <a:lnTo>
                    <a:pt x="6738" y="917"/>
                  </a:lnTo>
                  <a:lnTo>
                    <a:pt x="6740" y="1242"/>
                  </a:lnTo>
                  <a:cubicBezTo>
                    <a:pt x="6740" y="1427"/>
                    <a:pt x="6890" y="1576"/>
                    <a:pt x="7074" y="1576"/>
                  </a:cubicBezTo>
                  <a:cubicBezTo>
                    <a:pt x="7075" y="1576"/>
                    <a:pt x="7076" y="1576"/>
                    <a:pt x="7077" y="1576"/>
                  </a:cubicBezTo>
                  <a:lnTo>
                    <a:pt x="7402" y="1576"/>
                  </a:lnTo>
                  <a:lnTo>
                    <a:pt x="7405" y="2468"/>
                  </a:lnTo>
                  <a:lnTo>
                    <a:pt x="6681" y="2471"/>
                  </a:lnTo>
                  <a:lnTo>
                    <a:pt x="6680" y="1978"/>
                  </a:lnTo>
                  <a:cubicBezTo>
                    <a:pt x="6678" y="1793"/>
                    <a:pt x="6526" y="1642"/>
                    <a:pt x="6341" y="1642"/>
                  </a:cubicBezTo>
                  <a:lnTo>
                    <a:pt x="1980" y="1662"/>
                  </a:lnTo>
                  <a:cubicBezTo>
                    <a:pt x="1794" y="1662"/>
                    <a:pt x="1644" y="1814"/>
                    <a:pt x="1644" y="2000"/>
                  </a:cubicBezTo>
                  <a:lnTo>
                    <a:pt x="1662" y="6362"/>
                  </a:lnTo>
                  <a:cubicBezTo>
                    <a:pt x="1664" y="6547"/>
                    <a:pt x="1814" y="6696"/>
                    <a:pt x="1999" y="6696"/>
                  </a:cubicBezTo>
                  <a:cubicBezTo>
                    <a:pt x="2000" y="6696"/>
                    <a:pt x="2001" y="6696"/>
                    <a:pt x="2002" y="6696"/>
                  </a:cubicBezTo>
                  <a:lnTo>
                    <a:pt x="3712" y="6689"/>
                  </a:lnTo>
                  <a:lnTo>
                    <a:pt x="3715" y="7414"/>
                  </a:lnTo>
                  <a:lnTo>
                    <a:pt x="1604" y="7424"/>
                  </a:lnTo>
                  <a:lnTo>
                    <a:pt x="1603" y="7098"/>
                  </a:lnTo>
                  <a:cubicBezTo>
                    <a:pt x="1603" y="6913"/>
                    <a:pt x="1451" y="6762"/>
                    <a:pt x="1265" y="6762"/>
                  </a:cubicBezTo>
                  <a:lnTo>
                    <a:pt x="940" y="6764"/>
                  </a:lnTo>
                  <a:lnTo>
                    <a:pt x="918" y="1604"/>
                  </a:lnTo>
                  <a:lnTo>
                    <a:pt x="1242" y="1602"/>
                  </a:lnTo>
                  <a:cubicBezTo>
                    <a:pt x="1429" y="1601"/>
                    <a:pt x="1580" y="1449"/>
                    <a:pt x="1578" y="1263"/>
                  </a:cubicBezTo>
                  <a:lnTo>
                    <a:pt x="1577" y="938"/>
                  </a:lnTo>
                  <a:lnTo>
                    <a:pt x="2732" y="934"/>
                  </a:lnTo>
                  <a:cubicBezTo>
                    <a:pt x="2864" y="934"/>
                    <a:pt x="2971" y="825"/>
                    <a:pt x="2971" y="693"/>
                  </a:cubicBezTo>
                  <a:cubicBezTo>
                    <a:pt x="2970" y="560"/>
                    <a:pt x="2864" y="453"/>
                    <a:pt x="2732" y="453"/>
                  </a:cubicBezTo>
                  <a:cubicBezTo>
                    <a:pt x="2731" y="453"/>
                    <a:pt x="2730" y="453"/>
                    <a:pt x="2729" y="453"/>
                  </a:cubicBezTo>
                  <a:lnTo>
                    <a:pt x="1575" y="458"/>
                  </a:lnTo>
                  <a:lnTo>
                    <a:pt x="1575" y="364"/>
                  </a:lnTo>
                  <a:cubicBezTo>
                    <a:pt x="1574" y="180"/>
                    <a:pt x="1423" y="30"/>
                    <a:pt x="1239" y="30"/>
                  </a:cubicBezTo>
                  <a:cubicBezTo>
                    <a:pt x="1238" y="30"/>
                    <a:pt x="1237" y="30"/>
                    <a:pt x="1236" y="30"/>
                  </a:cubicBezTo>
                  <a:lnTo>
                    <a:pt x="337" y="33"/>
                  </a:lnTo>
                  <a:cubicBezTo>
                    <a:pt x="151" y="34"/>
                    <a:pt x="1" y="186"/>
                    <a:pt x="1" y="372"/>
                  </a:cubicBezTo>
                  <a:lnTo>
                    <a:pt x="5" y="1271"/>
                  </a:lnTo>
                  <a:cubicBezTo>
                    <a:pt x="5" y="1456"/>
                    <a:pt x="156" y="1606"/>
                    <a:pt x="340" y="1606"/>
                  </a:cubicBezTo>
                  <a:cubicBezTo>
                    <a:pt x="341" y="1606"/>
                    <a:pt x="342" y="1606"/>
                    <a:pt x="343" y="1606"/>
                  </a:cubicBezTo>
                  <a:lnTo>
                    <a:pt x="437" y="1606"/>
                  </a:lnTo>
                  <a:lnTo>
                    <a:pt x="458" y="6767"/>
                  </a:lnTo>
                  <a:lnTo>
                    <a:pt x="366" y="6767"/>
                  </a:lnTo>
                  <a:cubicBezTo>
                    <a:pt x="180" y="6767"/>
                    <a:pt x="30" y="6919"/>
                    <a:pt x="30" y="7105"/>
                  </a:cubicBezTo>
                  <a:lnTo>
                    <a:pt x="35" y="8004"/>
                  </a:lnTo>
                  <a:cubicBezTo>
                    <a:pt x="35" y="8189"/>
                    <a:pt x="186" y="8340"/>
                    <a:pt x="372" y="8340"/>
                  </a:cubicBezTo>
                  <a:lnTo>
                    <a:pt x="1271" y="8335"/>
                  </a:lnTo>
                  <a:cubicBezTo>
                    <a:pt x="1457" y="8335"/>
                    <a:pt x="1607" y="8183"/>
                    <a:pt x="1607" y="7997"/>
                  </a:cubicBezTo>
                  <a:lnTo>
                    <a:pt x="1607" y="7904"/>
                  </a:lnTo>
                  <a:lnTo>
                    <a:pt x="3717" y="7895"/>
                  </a:lnTo>
                  <a:lnTo>
                    <a:pt x="3740" y="13404"/>
                  </a:lnTo>
                  <a:lnTo>
                    <a:pt x="2637" y="13409"/>
                  </a:lnTo>
                  <a:cubicBezTo>
                    <a:pt x="2503" y="13409"/>
                    <a:pt x="2396" y="13518"/>
                    <a:pt x="2396" y="13650"/>
                  </a:cubicBezTo>
                  <a:cubicBezTo>
                    <a:pt x="2397" y="13782"/>
                    <a:pt x="2503" y="13889"/>
                    <a:pt x="2635" y="13889"/>
                  </a:cubicBezTo>
                  <a:cubicBezTo>
                    <a:pt x="2636" y="13889"/>
                    <a:pt x="2637" y="13889"/>
                    <a:pt x="2638" y="13889"/>
                  </a:cubicBezTo>
                  <a:lnTo>
                    <a:pt x="3743" y="13885"/>
                  </a:lnTo>
                  <a:lnTo>
                    <a:pt x="3748" y="14989"/>
                  </a:lnTo>
                  <a:cubicBezTo>
                    <a:pt x="3748" y="15122"/>
                    <a:pt x="3855" y="15229"/>
                    <a:pt x="3987" y="15229"/>
                  </a:cubicBezTo>
                  <a:cubicBezTo>
                    <a:pt x="3988" y="15229"/>
                    <a:pt x="3989" y="15229"/>
                    <a:pt x="3990" y="15229"/>
                  </a:cubicBezTo>
                  <a:cubicBezTo>
                    <a:pt x="4122" y="15229"/>
                    <a:pt x="4229" y="15120"/>
                    <a:pt x="4229" y="14988"/>
                  </a:cubicBezTo>
                  <a:lnTo>
                    <a:pt x="4225" y="13883"/>
                  </a:lnTo>
                  <a:lnTo>
                    <a:pt x="14807" y="13837"/>
                  </a:lnTo>
                  <a:cubicBezTo>
                    <a:pt x="14993" y="13837"/>
                    <a:pt x="15143" y="13685"/>
                    <a:pt x="15143" y="13499"/>
                  </a:cubicBezTo>
                  <a:lnTo>
                    <a:pt x="15135" y="11715"/>
                  </a:lnTo>
                  <a:cubicBezTo>
                    <a:pt x="15134" y="11583"/>
                    <a:pt x="15028" y="11476"/>
                    <a:pt x="14896" y="11476"/>
                  </a:cubicBezTo>
                  <a:cubicBezTo>
                    <a:pt x="14895" y="11476"/>
                    <a:pt x="14894" y="11476"/>
                    <a:pt x="14893" y="11476"/>
                  </a:cubicBezTo>
                  <a:cubicBezTo>
                    <a:pt x="14761" y="11476"/>
                    <a:pt x="14653" y="11585"/>
                    <a:pt x="14653" y="11717"/>
                  </a:cubicBezTo>
                  <a:lnTo>
                    <a:pt x="14661" y="13357"/>
                  </a:lnTo>
                  <a:lnTo>
                    <a:pt x="4222" y="13401"/>
                  </a:lnTo>
                  <a:lnTo>
                    <a:pt x="4199" y="7893"/>
                  </a:lnTo>
                  <a:lnTo>
                    <a:pt x="5046" y="7890"/>
                  </a:lnTo>
                  <a:lnTo>
                    <a:pt x="5064" y="12149"/>
                  </a:lnTo>
                  <a:cubicBezTo>
                    <a:pt x="5066" y="12370"/>
                    <a:pt x="5245" y="12550"/>
                    <a:pt x="5466" y="12550"/>
                  </a:cubicBezTo>
                  <a:lnTo>
                    <a:pt x="13409" y="12514"/>
                  </a:lnTo>
                  <a:cubicBezTo>
                    <a:pt x="13630" y="12514"/>
                    <a:pt x="13808" y="12333"/>
                    <a:pt x="13808" y="12112"/>
                  </a:cubicBezTo>
                  <a:lnTo>
                    <a:pt x="13784" y="6650"/>
                  </a:lnTo>
                  <a:cubicBezTo>
                    <a:pt x="13784" y="6518"/>
                    <a:pt x="13676" y="6411"/>
                    <a:pt x="13545" y="6411"/>
                  </a:cubicBezTo>
                  <a:cubicBezTo>
                    <a:pt x="13545" y="6411"/>
                    <a:pt x="13544" y="6411"/>
                    <a:pt x="13543" y="6411"/>
                  </a:cubicBezTo>
                  <a:cubicBezTo>
                    <a:pt x="13409" y="6411"/>
                    <a:pt x="13302" y="6520"/>
                    <a:pt x="13303" y="6652"/>
                  </a:cubicBezTo>
                  <a:lnTo>
                    <a:pt x="13320" y="10805"/>
                  </a:lnTo>
                  <a:lnTo>
                    <a:pt x="11632" y="8455"/>
                  </a:lnTo>
                  <a:cubicBezTo>
                    <a:pt x="11560" y="8353"/>
                    <a:pt x="11442" y="8292"/>
                    <a:pt x="11318" y="8292"/>
                  </a:cubicBezTo>
                  <a:cubicBezTo>
                    <a:pt x="11316" y="8292"/>
                    <a:pt x="11315" y="8292"/>
                    <a:pt x="11313" y="8292"/>
                  </a:cubicBezTo>
                  <a:cubicBezTo>
                    <a:pt x="11187" y="8292"/>
                    <a:pt x="11068" y="8355"/>
                    <a:pt x="10996" y="8458"/>
                  </a:cubicBezTo>
                  <a:lnTo>
                    <a:pt x="9896" y="10018"/>
                  </a:lnTo>
                  <a:lnTo>
                    <a:pt x="8340" y="7853"/>
                  </a:lnTo>
                  <a:lnTo>
                    <a:pt x="8337" y="7069"/>
                  </a:lnTo>
                  <a:cubicBezTo>
                    <a:pt x="8337" y="6884"/>
                    <a:pt x="8185" y="6733"/>
                    <a:pt x="7999" y="6733"/>
                  </a:cubicBezTo>
                  <a:lnTo>
                    <a:pt x="7906" y="6733"/>
                  </a:lnTo>
                  <a:lnTo>
                    <a:pt x="7895" y="4275"/>
                  </a:lnTo>
                  <a:lnTo>
                    <a:pt x="13293" y="4252"/>
                  </a:lnTo>
                  <a:lnTo>
                    <a:pt x="13299" y="5529"/>
                  </a:lnTo>
                  <a:cubicBezTo>
                    <a:pt x="13299" y="5661"/>
                    <a:pt x="13406" y="5768"/>
                    <a:pt x="13537" y="5768"/>
                  </a:cubicBezTo>
                  <a:cubicBezTo>
                    <a:pt x="13538" y="5768"/>
                    <a:pt x="13539" y="5768"/>
                    <a:pt x="13540" y="5768"/>
                  </a:cubicBezTo>
                  <a:cubicBezTo>
                    <a:pt x="13673" y="5768"/>
                    <a:pt x="13780" y="5659"/>
                    <a:pt x="13779" y="5527"/>
                  </a:cubicBezTo>
                  <a:lnTo>
                    <a:pt x="13773" y="4171"/>
                  </a:lnTo>
                  <a:cubicBezTo>
                    <a:pt x="13773" y="3948"/>
                    <a:pt x="13592" y="3770"/>
                    <a:pt x="13371" y="3770"/>
                  </a:cubicBezTo>
                  <a:lnTo>
                    <a:pt x="7893" y="3795"/>
                  </a:lnTo>
                  <a:lnTo>
                    <a:pt x="7889" y="2947"/>
                  </a:lnTo>
                  <a:lnTo>
                    <a:pt x="14615" y="2917"/>
                  </a:lnTo>
                  <a:lnTo>
                    <a:pt x="14649" y="10594"/>
                  </a:lnTo>
                  <a:cubicBezTo>
                    <a:pt x="14649" y="10726"/>
                    <a:pt x="14756" y="10833"/>
                    <a:pt x="14887" y="10833"/>
                  </a:cubicBezTo>
                  <a:cubicBezTo>
                    <a:pt x="14888" y="10833"/>
                    <a:pt x="14889" y="10833"/>
                    <a:pt x="14890" y="10833"/>
                  </a:cubicBezTo>
                  <a:cubicBezTo>
                    <a:pt x="15023" y="10833"/>
                    <a:pt x="15131" y="10724"/>
                    <a:pt x="15129" y="10592"/>
                  </a:cubicBezTo>
                  <a:lnTo>
                    <a:pt x="15097" y="2916"/>
                  </a:lnTo>
                  <a:lnTo>
                    <a:pt x="16202" y="2911"/>
                  </a:lnTo>
                  <a:cubicBezTo>
                    <a:pt x="16334" y="2911"/>
                    <a:pt x="16441" y="2802"/>
                    <a:pt x="16441" y="2669"/>
                  </a:cubicBezTo>
                  <a:cubicBezTo>
                    <a:pt x="16441" y="2538"/>
                    <a:pt x="16334" y="2431"/>
                    <a:pt x="16203" y="2431"/>
                  </a:cubicBezTo>
                  <a:cubicBezTo>
                    <a:pt x="16202" y="2431"/>
                    <a:pt x="16201" y="2431"/>
                    <a:pt x="16200" y="2431"/>
                  </a:cubicBezTo>
                  <a:lnTo>
                    <a:pt x="15095" y="2436"/>
                  </a:lnTo>
                  <a:lnTo>
                    <a:pt x="15091" y="1331"/>
                  </a:lnTo>
                  <a:cubicBezTo>
                    <a:pt x="15089" y="1198"/>
                    <a:pt x="14983" y="1092"/>
                    <a:pt x="14851" y="1092"/>
                  </a:cubicBezTo>
                  <a:cubicBezTo>
                    <a:pt x="14850" y="1092"/>
                    <a:pt x="14849" y="1092"/>
                    <a:pt x="14848" y="1092"/>
                  </a:cubicBezTo>
                  <a:cubicBezTo>
                    <a:pt x="14715" y="1092"/>
                    <a:pt x="14609" y="1201"/>
                    <a:pt x="14609" y="1332"/>
                  </a:cubicBezTo>
                  <a:lnTo>
                    <a:pt x="14614" y="2437"/>
                  </a:lnTo>
                  <a:lnTo>
                    <a:pt x="7887" y="2466"/>
                  </a:lnTo>
                  <a:lnTo>
                    <a:pt x="7884" y="1573"/>
                  </a:lnTo>
                  <a:lnTo>
                    <a:pt x="7976" y="1573"/>
                  </a:lnTo>
                  <a:cubicBezTo>
                    <a:pt x="8162" y="1573"/>
                    <a:pt x="8312" y="1421"/>
                    <a:pt x="8312" y="1236"/>
                  </a:cubicBezTo>
                  <a:lnTo>
                    <a:pt x="8308" y="337"/>
                  </a:lnTo>
                  <a:cubicBezTo>
                    <a:pt x="8308" y="152"/>
                    <a:pt x="8157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4952613" y="2347450"/>
              <a:ext cx="57425" cy="57275"/>
            </a:xfrm>
            <a:custGeom>
              <a:avLst/>
              <a:gdLst/>
              <a:ahLst/>
              <a:cxnLst/>
              <a:rect l="l" t="t" r="r" b="b"/>
              <a:pathLst>
                <a:path w="2297" h="2291" extrusionOk="0">
                  <a:moveTo>
                    <a:pt x="1148" y="482"/>
                  </a:moveTo>
                  <a:cubicBezTo>
                    <a:pt x="1512" y="482"/>
                    <a:pt x="1811" y="777"/>
                    <a:pt x="1813" y="1143"/>
                  </a:cubicBezTo>
                  <a:cubicBezTo>
                    <a:pt x="1814" y="1508"/>
                    <a:pt x="1517" y="1808"/>
                    <a:pt x="1152" y="1809"/>
                  </a:cubicBezTo>
                  <a:cubicBezTo>
                    <a:pt x="1151" y="1809"/>
                    <a:pt x="1150" y="1809"/>
                    <a:pt x="1149" y="1809"/>
                  </a:cubicBezTo>
                  <a:cubicBezTo>
                    <a:pt x="783" y="1809"/>
                    <a:pt x="486" y="1514"/>
                    <a:pt x="484" y="1148"/>
                  </a:cubicBezTo>
                  <a:cubicBezTo>
                    <a:pt x="483" y="783"/>
                    <a:pt x="779" y="483"/>
                    <a:pt x="1145" y="482"/>
                  </a:cubicBezTo>
                  <a:cubicBezTo>
                    <a:pt x="1146" y="482"/>
                    <a:pt x="1147" y="482"/>
                    <a:pt x="1148" y="482"/>
                  </a:cubicBezTo>
                  <a:close/>
                  <a:moveTo>
                    <a:pt x="1149" y="0"/>
                  </a:moveTo>
                  <a:cubicBezTo>
                    <a:pt x="1148" y="0"/>
                    <a:pt x="1146" y="0"/>
                    <a:pt x="1144" y="0"/>
                  </a:cubicBezTo>
                  <a:cubicBezTo>
                    <a:pt x="512" y="3"/>
                    <a:pt x="1" y="519"/>
                    <a:pt x="2" y="1151"/>
                  </a:cubicBezTo>
                  <a:cubicBezTo>
                    <a:pt x="5" y="1780"/>
                    <a:pt x="519" y="2291"/>
                    <a:pt x="1147" y="2291"/>
                  </a:cubicBezTo>
                  <a:cubicBezTo>
                    <a:pt x="1149" y="2291"/>
                    <a:pt x="1151" y="2291"/>
                    <a:pt x="1153" y="2291"/>
                  </a:cubicBezTo>
                  <a:cubicBezTo>
                    <a:pt x="1785" y="2288"/>
                    <a:pt x="2296" y="1772"/>
                    <a:pt x="2293" y="1140"/>
                  </a:cubicBezTo>
                  <a:cubicBezTo>
                    <a:pt x="2292" y="511"/>
                    <a:pt x="1778" y="0"/>
                    <a:pt x="1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789688" y="2294700"/>
              <a:ext cx="52325" cy="52300"/>
            </a:xfrm>
            <a:custGeom>
              <a:avLst/>
              <a:gdLst/>
              <a:ahLst/>
              <a:cxnLst/>
              <a:rect l="l" t="t" r="r" b="b"/>
              <a:pathLst>
                <a:path w="2093" h="2092" extrusionOk="0">
                  <a:moveTo>
                    <a:pt x="1045" y="717"/>
                  </a:moveTo>
                  <a:cubicBezTo>
                    <a:pt x="1131" y="855"/>
                    <a:pt x="1237" y="959"/>
                    <a:pt x="1376" y="1045"/>
                  </a:cubicBezTo>
                  <a:cubicBezTo>
                    <a:pt x="1238" y="1131"/>
                    <a:pt x="1132" y="1237"/>
                    <a:pt x="1048" y="1377"/>
                  </a:cubicBezTo>
                  <a:cubicBezTo>
                    <a:pt x="962" y="1237"/>
                    <a:pt x="856" y="1133"/>
                    <a:pt x="717" y="1048"/>
                  </a:cubicBezTo>
                  <a:cubicBezTo>
                    <a:pt x="855" y="961"/>
                    <a:pt x="959" y="857"/>
                    <a:pt x="1045" y="717"/>
                  </a:cubicBezTo>
                  <a:close/>
                  <a:moveTo>
                    <a:pt x="1042" y="0"/>
                  </a:moveTo>
                  <a:cubicBezTo>
                    <a:pt x="907" y="0"/>
                    <a:pt x="787" y="88"/>
                    <a:pt x="744" y="215"/>
                  </a:cubicBezTo>
                  <a:cubicBezTo>
                    <a:pt x="635" y="539"/>
                    <a:pt x="536" y="640"/>
                    <a:pt x="213" y="752"/>
                  </a:cubicBezTo>
                  <a:cubicBezTo>
                    <a:pt x="86" y="795"/>
                    <a:pt x="0" y="916"/>
                    <a:pt x="0" y="1051"/>
                  </a:cubicBezTo>
                  <a:cubicBezTo>
                    <a:pt x="2" y="1187"/>
                    <a:pt x="87" y="1306"/>
                    <a:pt x="215" y="1349"/>
                  </a:cubicBezTo>
                  <a:cubicBezTo>
                    <a:pt x="540" y="1458"/>
                    <a:pt x="640" y="1556"/>
                    <a:pt x="752" y="1880"/>
                  </a:cubicBezTo>
                  <a:cubicBezTo>
                    <a:pt x="796" y="2006"/>
                    <a:pt x="914" y="2092"/>
                    <a:pt x="1047" y="2092"/>
                  </a:cubicBezTo>
                  <a:cubicBezTo>
                    <a:pt x="1049" y="2092"/>
                    <a:pt x="1050" y="2092"/>
                    <a:pt x="1051" y="2092"/>
                  </a:cubicBezTo>
                  <a:cubicBezTo>
                    <a:pt x="1186" y="2092"/>
                    <a:pt x="1306" y="2006"/>
                    <a:pt x="1349" y="1877"/>
                  </a:cubicBezTo>
                  <a:cubicBezTo>
                    <a:pt x="1458" y="1553"/>
                    <a:pt x="1557" y="1453"/>
                    <a:pt x="1880" y="1341"/>
                  </a:cubicBezTo>
                  <a:cubicBezTo>
                    <a:pt x="2007" y="1297"/>
                    <a:pt x="2093" y="1177"/>
                    <a:pt x="2093" y="1042"/>
                  </a:cubicBezTo>
                  <a:cubicBezTo>
                    <a:pt x="2091" y="907"/>
                    <a:pt x="2005" y="788"/>
                    <a:pt x="1878" y="745"/>
                  </a:cubicBezTo>
                  <a:cubicBezTo>
                    <a:pt x="1553" y="636"/>
                    <a:pt x="1453" y="536"/>
                    <a:pt x="1341" y="212"/>
                  </a:cubicBezTo>
                  <a:cubicBezTo>
                    <a:pt x="1297" y="85"/>
                    <a:pt x="1177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757688" y="2327575"/>
              <a:ext cx="30400" cy="30400"/>
            </a:xfrm>
            <a:custGeom>
              <a:avLst/>
              <a:gdLst/>
              <a:ahLst/>
              <a:cxnLst/>
              <a:rect l="l" t="t" r="r" b="b"/>
              <a:pathLst>
                <a:path w="1216" h="1216" extrusionOk="0">
                  <a:moveTo>
                    <a:pt x="605" y="0"/>
                  </a:moveTo>
                  <a:cubicBezTo>
                    <a:pt x="473" y="2"/>
                    <a:pt x="366" y="109"/>
                    <a:pt x="366" y="243"/>
                  </a:cubicBezTo>
                  <a:lnTo>
                    <a:pt x="367" y="369"/>
                  </a:lnTo>
                  <a:lnTo>
                    <a:pt x="240" y="370"/>
                  </a:lnTo>
                  <a:cubicBezTo>
                    <a:pt x="108" y="370"/>
                    <a:pt x="0" y="478"/>
                    <a:pt x="0" y="611"/>
                  </a:cubicBezTo>
                  <a:cubicBezTo>
                    <a:pt x="2" y="744"/>
                    <a:pt x="108" y="850"/>
                    <a:pt x="240" y="850"/>
                  </a:cubicBezTo>
                  <a:cubicBezTo>
                    <a:pt x="241" y="850"/>
                    <a:pt x="242" y="850"/>
                    <a:pt x="243" y="850"/>
                  </a:cubicBezTo>
                  <a:lnTo>
                    <a:pt x="369" y="850"/>
                  </a:lnTo>
                  <a:lnTo>
                    <a:pt x="369" y="976"/>
                  </a:lnTo>
                  <a:cubicBezTo>
                    <a:pt x="370" y="1109"/>
                    <a:pt x="476" y="1216"/>
                    <a:pt x="608" y="1216"/>
                  </a:cubicBezTo>
                  <a:cubicBezTo>
                    <a:pt x="609" y="1216"/>
                    <a:pt x="610" y="1216"/>
                    <a:pt x="611" y="1216"/>
                  </a:cubicBezTo>
                  <a:cubicBezTo>
                    <a:pt x="745" y="1216"/>
                    <a:pt x="850" y="1107"/>
                    <a:pt x="850" y="975"/>
                  </a:cubicBezTo>
                  <a:lnTo>
                    <a:pt x="850" y="849"/>
                  </a:lnTo>
                  <a:lnTo>
                    <a:pt x="976" y="847"/>
                  </a:lnTo>
                  <a:cubicBezTo>
                    <a:pt x="1110" y="847"/>
                    <a:pt x="1216" y="738"/>
                    <a:pt x="1216" y="606"/>
                  </a:cubicBezTo>
                  <a:cubicBezTo>
                    <a:pt x="1216" y="474"/>
                    <a:pt x="1108" y="367"/>
                    <a:pt x="977" y="367"/>
                  </a:cubicBezTo>
                  <a:cubicBezTo>
                    <a:pt x="977" y="367"/>
                    <a:pt x="976" y="367"/>
                    <a:pt x="975" y="367"/>
                  </a:cubicBezTo>
                  <a:lnTo>
                    <a:pt x="847" y="367"/>
                  </a:lnTo>
                  <a:lnTo>
                    <a:pt x="847" y="241"/>
                  </a:lnTo>
                  <a:cubicBezTo>
                    <a:pt x="847" y="108"/>
                    <a:pt x="738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4759563" y="2291850"/>
              <a:ext cx="24925" cy="24900"/>
            </a:xfrm>
            <a:custGeom>
              <a:avLst/>
              <a:gdLst/>
              <a:ahLst/>
              <a:cxnLst/>
              <a:rect l="l" t="t" r="r" b="b"/>
              <a:pathLst>
                <a:path w="997" h="996" extrusionOk="0">
                  <a:moveTo>
                    <a:pt x="499" y="1"/>
                  </a:moveTo>
                  <a:cubicBezTo>
                    <a:pt x="498" y="1"/>
                    <a:pt x="497" y="1"/>
                    <a:pt x="496" y="1"/>
                  </a:cubicBezTo>
                  <a:cubicBezTo>
                    <a:pt x="364" y="1"/>
                    <a:pt x="257" y="110"/>
                    <a:pt x="257" y="242"/>
                  </a:cubicBezTo>
                  <a:lnTo>
                    <a:pt x="257" y="259"/>
                  </a:lnTo>
                  <a:lnTo>
                    <a:pt x="241" y="259"/>
                  </a:lnTo>
                  <a:cubicBezTo>
                    <a:pt x="108" y="259"/>
                    <a:pt x="1" y="368"/>
                    <a:pt x="2" y="500"/>
                  </a:cubicBezTo>
                  <a:cubicBezTo>
                    <a:pt x="2" y="633"/>
                    <a:pt x="110" y="740"/>
                    <a:pt x="243" y="740"/>
                  </a:cubicBezTo>
                  <a:lnTo>
                    <a:pt x="260" y="740"/>
                  </a:lnTo>
                  <a:lnTo>
                    <a:pt x="260" y="756"/>
                  </a:lnTo>
                  <a:cubicBezTo>
                    <a:pt x="260" y="888"/>
                    <a:pt x="367" y="995"/>
                    <a:pt x="498" y="995"/>
                  </a:cubicBezTo>
                  <a:cubicBezTo>
                    <a:pt x="499" y="995"/>
                    <a:pt x="500" y="995"/>
                    <a:pt x="501" y="995"/>
                  </a:cubicBezTo>
                  <a:cubicBezTo>
                    <a:pt x="634" y="995"/>
                    <a:pt x="742" y="886"/>
                    <a:pt x="740" y="754"/>
                  </a:cubicBezTo>
                  <a:lnTo>
                    <a:pt x="740" y="737"/>
                  </a:lnTo>
                  <a:lnTo>
                    <a:pt x="757" y="737"/>
                  </a:lnTo>
                  <a:cubicBezTo>
                    <a:pt x="890" y="737"/>
                    <a:pt x="996" y="628"/>
                    <a:pt x="996" y="497"/>
                  </a:cubicBezTo>
                  <a:cubicBezTo>
                    <a:pt x="996" y="364"/>
                    <a:pt x="889" y="257"/>
                    <a:pt x="758" y="257"/>
                  </a:cubicBezTo>
                  <a:cubicBezTo>
                    <a:pt x="757" y="257"/>
                    <a:pt x="756" y="257"/>
                    <a:pt x="755" y="257"/>
                  </a:cubicBezTo>
                  <a:lnTo>
                    <a:pt x="739" y="257"/>
                  </a:lnTo>
                  <a:lnTo>
                    <a:pt x="739" y="240"/>
                  </a:lnTo>
                  <a:cubicBezTo>
                    <a:pt x="739" y="108"/>
                    <a:pt x="631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9"/>
          <p:cNvGrpSpPr/>
          <p:nvPr/>
        </p:nvGrpSpPr>
        <p:grpSpPr>
          <a:xfrm>
            <a:off x="1257316" y="2132975"/>
            <a:ext cx="458238" cy="515944"/>
            <a:chOff x="4722513" y="1598775"/>
            <a:chExt cx="356550" cy="401450"/>
          </a:xfrm>
        </p:grpSpPr>
        <p:sp>
          <p:nvSpPr>
            <p:cNvPr id="1016" name="Google Shape;1016;p39"/>
            <p:cNvSpPr/>
            <p:nvPr/>
          </p:nvSpPr>
          <p:spPr>
            <a:xfrm>
              <a:off x="4759638" y="1915125"/>
              <a:ext cx="183575" cy="85100"/>
            </a:xfrm>
            <a:custGeom>
              <a:avLst/>
              <a:gdLst/>
              <a:ahLst/>
              <a:cxnLst/>
              <a:rect l="l" t="t" r="r" b="b"/>
              <a:pathLst>
                <a:path w="7343" h="3404" extrusionOk="0">
                  <a:moveTo>
                    <a:pt x="246" y="1"/>
                  </a:moveTo>
                  <a:cubicBezTo>
                    <a:pt x="240" y="1"/>
                    <a:pt x="235" y="1"/>
                    <a:pt x="229" y="2"/>
                  </a:cubicBezTo>
                  <a:cubicBezTo>
                    <a:pt x="99" y="9"/>
                    <a:pt x="1" y="121"/>
                    <a:pt x="10" y="252"/>
                  </a:cubicBezTo>
                  <a:cubicBezTo>
                    <a:pt x="51" y="867"/>
                    <a:pt x="568" y="1350"/>
                    <a:pt x="1185" y="1350"/>
                  </a:cubicBezTo>
                  <a:lnTo>
                    <a:pt x="2545" y="1350"/>
                  </a:lnTo>
                  <a:lnTo>
                    <a:pt x="2545" y="3167"/>
                  </a:lnTo>
                  <a:cubicBezTo>
                    <a:pt x="2545" y="3297"/>
                    <a:pt x="2650" y="3403"/>
                    <a:pt x="2781" y="3403"/>
                  </a:cubicBezTo>
                  <a:lnTo>
                    <a:pt x="7108" y="3403"/>
                  </a:lnTo>
                  <a:cubicBezTo>
                    <a:pt x="7236" y="3403"/>
                    <a:pt x="7342" y="3297"/>
                    <a:pt x="7342" y="3167"/>
                  </a:cubicBezTo>
                  <a:lnTo>
                    <a:pt x="7342" y="2085"/>
                  </a:lnTo>
                  <a:cubicBezTo>
                    <a:pt x="7342" y="1956"/>
                    <a:pt x="7236" y="1850"/>
                    <a:pt x="7108" y="1850"/>
                  </a:cubicBezTo>
                  <a:cubicBezTo>
                    <a:pt x="6977" y="1850"/>
                    <a:pt x="6871" y="1956"/>
                    <a:pt x="6871" y="2085"/>
                  </a:cubicBezTo>
                  <a:lnTo>
                    <a:pt x="6871" y="2932"/>
                  </a:lnTo>
                  <a:lnTo>
                    <a:pt x="3016" y="2932"/>
                  </a:lnTo>
                  <a:lnTo>
                    <a:pt x="3016" y="1114"/>
                  </a:lnTo>
                  <a:cubicBezTo>
                    <a:pt x="3016" y="985"/>
                    <a:pt x="2910" y="879"/>
                    <a:pt x="2781" y="879"/>
                  </a:cubicBezTo>
                  <a:lnTo>
                    <a:pt x="1185" y="879"/>
                  </a:lnTo>
                  <a:cubicBezTo>
                    <a:pt x="814" y="879"/>
                    <a:pt x="504" y="589"/>
                    <a:pt x="479" y="219"/>
                  </a:cubicBezTo>
                  <a:cubicBezTo>
                    <a:pt x="471" y="96"/>
                    <a:pt x="368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4783413" y="1821900"/>
              <a:ext cx="50450" cy="19550"/>
            </a:xfrm>
            <a:custGeom>
              <a:avLst/>
              <a:gdLst/>
              <a:ahLst/>
              <a:cxnLst/>
              <a:rect l="l" t="t" r="r" b="b"/>
              <a:pathLst>
                <a:path w="2018" h="782" extrusionOk="0">
                  <a:moveTo>
                    <a:pt x="259" y="1"/>
                  </a:moveTo>
                  <a:cubicBezTo>
                    <a:pt x="199" y="1"/>
                    <a:pt x="139" y="24"/>
                    <a:pt x="93" y="70"/>
                  </a:cubicBezTo>
                  <a:cubicBezTo>
                    <a:pt x="1" y="162"/>
                    <a:pt x="1" y="311"/>
                    <a:pt x="93" y="403"/>
                  </a:cubicBezTo>
                  <a:cubicBezTo>
                    <a:pt x="346" y="656"/>
                    <a:pt x="678" y="782"/>
                    <a:pt x="1009" y="782"/>
                  </a:cubicBezTo>
                  <a:cubicBezTo>
                    <a:pt x="1342" y="782"/>
                    <a:pt x="1673" y="656"/>
                    <a:pt x="1926" y="403"/>
                  </a:cubicBezTo>
                  <a:cubicBezTo>
                    <a:pt x="2017" y="311"/>
                    <a:pt x="2017" y="162"/>
                    <a:pt x="1926" y="70"/>
                  </a:cubicBezTo>
                  <a:cubicBezTo>
                    <a:pt x="1880" y="24"/>
                    <a:pt x="1820" y="1"/>
                    <a:pt x="1760" y="1"/>
                  </a:cubicBezTo>
                  <a:cubicBezTo>
                    <a:pt x="1700" y="1"/>
                    <a:pt x="1640" y="24"/>
                    <a:pt x="1594" y="70"/>
                  </a:cubicBezTo>
                  <a:cubicBezTo>
                    <a:pt x="1432" y="231"/>
                    <a:pt x="1221" y="311"/>
                    <a:pt x="1010" y="311"/>
                  </a:cubicBezTo>
                  <a:cubicBezTo>
                    <a:pt x="798" y="311"/>
                    <a:pt x="587" y="231"/>
                    <a:pt x="426" y="70"/>
                  </a:cubicBezTo>
                  <a:cubicBezTo>
                    <a:pt x="380" y="24"/>
                    <a:pt x="32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4722513" y="1656350"/>
              <a:ext cx="348650" cy="289350"/>
            </a:xfrm>
            <a:custGeom>
              <a:avLst/>
              <a:gdLst/>
              <a:ahLst/>
              <a:cxnLst/>
              <a:rect l="l" t="t" r="r" b="b"/>
              <a:pathLst>
                <a:path w="13946" h="11574" extrusionOk="0">
                  <a:moveTo>
                    <a:pt x="10297" y="1"/>
                  </a:moveTo>
                  <a:cubicBezTo>
                    <a:pt x="9438" y="1"/>
                    <a:pt x="8651" y="493"/>
                    <a:pt x="8264" y="1246"/>
                  </a:cubicBezTo>
                  <a:cubicBezTo>
                    <a:pt x="8066" y="1171"/>
                    <a:pt x="7853" y="1131"/>
                    <a:pt x="7638" y="1131"/>
                  </a:cubicBezTo>
                  <a:cubicBezTo>
                    <a:pt x="6985" y="1131"/>
                    <a:pt x="6415" y="1493"/>
                    <a:pt x="6116" y="2027"/>
                  </a:cubicBezTo>
                  <a:cubicBezTo>
                    <a:pt x="5944" y="2009"/>
                    <a:pt x="5769" y="2000"/>
                    <a:pt x="5592" y="2000"/>
                  </a:cubicBezTo>
                  <a:cubicBezTo>
                    <a:pt x="5579" y="2000"/>
                    <a:pt x="5565" y="2000"/>
                    <a:pt x="5552" y="2000"/>
                  </a:cubicBezTo>
                  <a:cubicBezTo>
                    <a:pt x="4293" y="2012"/>
                    <a:pt x="3110" y="2512"/>
                    <a:pt x="2224" y="3408"/>
                  </a:cubicBezTo>
                  <a:cubicBezTo>
                    <a:pt x="1337" y="4303"/>
                    <a:pt x="847" y="5492"/>
                    <a:pt x="847" y="6753"/>
                  </a:cubicBezTo>
                  <a:cubicBezTo>
                    <a:pt x="847" y="6756"/>
                    <a:pt x="849" y="7046"/>
                    <a:pt x="849" y="7180"/>
                  </a:cubicBezTo>
                  <a:lnTo>
                    <a:pt x="80" y="8548"/>
                  </a:lnTo>
                  <a:cubicBezTo>
                    <a:pt x="0" y="8688"/>
                    <a:pt x="2" y="8855"/>
                    <a:pt x="83" y="8993"/>
                  </a:cubicBezTo>
                  <a:cubicBezTo>
                    <a:pt x="165" y="9131"/>
                    <a:pt x="309" y="9214"/>
                    <a:pt x="470" y="9214"/>
                  </a:cubicBezTo>
                  <a:lnTo>
                    <a:pt x="1492" y="9214"/>
                  </a:lnTo>
                  <a:lnTo>
                    <a:pt x="1492" y="9489"/>
                  </a:lnTo>
                  <a:cubicBezTo>
                    <a:pt x="1492" y="9619"/>
                    <a:pt x="1596" y="9725"/>
                    <a:pt x="1727" y="9725"/>
                  </a:cubicBezTo>
                  <a:cubicBezTo>
                    <a:pt x="1857" y="9725"/>
                    <a:pt x="1961" y="9619"/>
                    <a:pt x="1961" y="9489"/>
                  </a:cubicBezTo>
                  <a:lnTo>
                    <a:pt x="1961" y="9076"/>
                  </a:lnTo>
                  <a:cubicBezTo>
                    <a:pt x="1961" y="9033"/>
                    <a:pt x="1951" y="8992"/>
                    <a:pt x="1928" y="8955"/>
                  </a:cubicBezTo>
                  <a:cubicBezTo>
                    <a:pt x="1909" y="8924"/>
                    <a:pt x="1892" y="8895"/>
                    <a:pt x="1875" y="8863"/>
                  </a:cubicBezTo>
                  <a:cubicBezTo>
                    <a:pt x="1832" y="8791"/>
                    <a:pt x="1754" y="8745"/>
                    <a:pt x="1670" y="8745"/>
                  </a:cubicBezTo>
                  <a:lnTo>
                    <a:pt x="510" y="8745"/>
                  </a:lnTo>
                  <a:lnTo>
                    <a:pt x="1289" y="7356"/>
                  </a:lnTo>
                  <a:cubicBezTo>
                    <a:pt x="1309" y="7319"/>
                    <a:pt x="1320" y="7279"/>
                    <a:pt x="1320" y="7238"/>
                  </a:cubicBezTo>
                  <a:cubicBezTo>
                    <a:pt x="1320" y="7219"/>
                    <a:pt x="1318" y="6781"/>
                    <a:pt x="1318" y="6753"/>
                  </a:cubicBezTo>
                  <a:cubicBezTo>
                    <a:pt x="1318" y="5616"/>
                    <a:pt x="1759" y="4545"/>
                    <a:pt x="2558" y="3738"/>
                  </a:cubicBezTo>
                  <a:cubicBezTo>
                    <a:pt x="3358" y="2933"/>
                    <a:pt x="4422" y="2482"/>
                    <a:pt x="5558" y="2471"/>
                  </a:cubicBezTo>
                  <a:cubicBezTo>
                    <a:pt x="5574" y="2471"/>
                    <a:pt x="5590" y="2471"/>
                    <a:pt x="5606" y="2471"/>
                  </a:cubicBezTo>
                  <a:cubicBezTo>
                    <a:pt x="5718" y="2471"/>
                    <a:pt x="5830" y="2475"/>
                    <a:pt x="5941" y="2485"/>
                  </a:cubicBezTo>
                  <a:cubicBezTo>
                    <a:pt x="5914" y="2609"/>
                    <a:pt x="5897" y="2739"/>
                    <a:pt x="5897" y="2873"/>
                  </a:cubicBezTo>
                  <a:cubicBezTo>
                    <a:pt x="5897" y="2951"/>
                    <a:pt x="5903" y="3029"/>
                    <a:pt x="5914" y="3108"/>
                  </a:cubicBezTo>
                  <a:lnTo>
                    <a:pt x="5803" y="3108"/>
                  </a:lnTo>
                  <a:cubicBezTo>
                    <a:pt x="5102" y="3108"/>
                    <a:pt x="4533" y="3678"/>
                    <a:pt x="4533" y="4378"/>
                  </a:cubicBezTo>
                  <a:cubicBezTo>
                    <a:pt x="4533" y="5079"/>
                    <a:pt x="5102" y="5648"/>
                    <a:pt x="5803" y="5648"/>
                  </a:cubicBezTo>
                  <a:lnTo>
                    <a:pt x="8016" y="5648"/>
                  </a:lnTo>
                  <a:cubicBezTo>
                    <a:pt x="8135" y="6063"/>
                    <a:pt x="8516" y="6362"/>
                    <a:pt x="8962" y="6362"/>
                  </a:cubicBezTo>
                  <a:cubicBezTo>
                    <a:pt x="9314" y="6362"/>
                    <a:pt x="9622" y="6178"/>
                    <a:pt x="9797" y="5900"/>
                  </a:cubicBezTo>
                  <a:cubicBezTo>
                    <a:pt x="9852" y="6173"/>
                    <a:pt x="9883" y="6454"/>
                    <a:pt x="9883" y="6738"/>
                  </a:cubicBezTo>
                  <a:cubicBezTo>
                    <a:pt x="9888" y="7970"/>
                    <a:pt x="9360" y="9145"/>
                    <a:pt x="8436" y="9963"/>
                  </a:cubicBezTo>
                  <a:cubicBezTo>
                    <a:pt x="8385" y="10007"/>
                    <a:pt x="8356" y="10072"/>
                    <a:pt x="8356" y="10139"/>
                  </a:cubicBezTo>
                  <a:lnTo>
                    <a:pt x="8356" y="11339"/>
                  </a:lnTo>
                  <a:cubicBezTo>
                    <a:pt x="8356" y="11470"/>
                    <a:pt x="8462" y="11574"/>
                    <a:pt x="8591" y="11574"/>
                  </a:cubicBezTo>
                  <a:cubicBezTo>
                    <a:pt x="8721" y="11574"/>
                    <a:pt x="8827" y="11470"/>
                    <a:pt x="8827" y="11339"/>
                  </a:cubicBezTo>
                  <a:lnTo>
                    <a:pt x="8827" y="10244"/>
                  </a:lnTo>
                  <a:cubicBezTo>
                    <a:pt x="9803" y="9340"/>
                    <a:pt x="10359" y="8068"/>
                    <a:pt x="10354" y="6736"/>
                  </a:cubicBezTo>
                  <a:cubicBezTo>
                    <a:pt x="10352" y="6366"/>
                    <a:pt x="10308" y="6001"/>
                    <a:pt x="10224" y="5648"/>
                  </a:cubicBezTo>
                  <a:lnTo>
                    <a:pt x="12674" y="5648"/>
                  </a:lnTo>
                  <a:cubicBezTo>
                    <a:pt x="13375" y="5648"/>
                    <a:pt x="13946" y="5079"/>
                    <a:pt x="13946" y="4378"/>
                  </a:cubicBezTo>
                  <a:cubicBezTo>
                    <a:pt x="13946" y="3678"/>
                    <a:pt x="13375" y="3108"/>
                    <a:pt x="12675" y="3108"/>
                  </a:cubicBezTo>
                  <a:lnTo>
                    <a:pt x="12427" y="3108"/>
                  </a:lnTo>
                  <a:cubicBezTo>
                    <a:pt x="12513" y="2885"/>
                    <a:pt x="12563" y="2650"/>
                    <a:pt x="12577" y="2411"/>
                  </a:cubicBezTo>
                  <a:cubicBezTo>
                    <a:pt x="12585" y="2281"/>
                    <a:pt x="12485" y="2170"/>
                    <a:pt x="12355" y="2162"/>
                  </a:cubicBezTo>
                  <a:cubicBezTo>
                    <a:pt x="12351" y="2162"/>
                    <a:pt x="12347" y="2162"/>
                    <a:pt x="12343" y="2162"/>
                  </a:cubicBezTo>
                  <a:cubicBezTo>
                    <a:pt x="12218" y="2162"/>
                    <a:pt x="12114" y="2258"/>
                    <a:pt x="12108" y="2385"/>
                  </a:cubicBezTo>
                  <a:cubicBezTo>
                    <a:pt x="12091" y="2679"/>
                    <a:pt x="12002" y="2969"/>
                    <a:pt x="11850" y="3221"/>
                  </a:cubicBezTo>
                  <a:cubicBezTo>
                    <a:pt x="11805" y="3293"/>
                    <a:pt x="11804" y="3384"/>
                    <a:pt x="11845" y="3457"/>
                  </a:cubicBezTo>
                  <a:cubicBezTo>
                    <a:pt x="11887" y="3533"/>
                    <a:pt x="11965" y="3577"/>
                    <a:pt x="12051" y="3577"/>
                  </a:cubicBezTo>
                  <a:lnTo>
                    <a:pt x="12675" y="3577"/>
                  </a:lnTo>
                  <a:cubicBezTo>
                    <a:pt x="13116" y="3577"/>
                    <a:pt x="13475" y="3936"/>
                    <a:pt x="13475" y="4378"/>
                  </a:cubicBezTo>
                  <a:cubicBezTo>
                    <a:pt x="13475" y="4820"/>
                    <a:pt x="13116" y="5179"/>
                    <a:pt x="12675" y="5179"/>
                  </a:cubicBezTo>
                  <a:lnTo>
                    <a:pt x="9713" y="5179"/>
                  </a:lnTo>
                  <a:cubicBezTo>
                    <a:pt x="9588" y="5179"/>
                    <a:pt x="9484" y="5276"/>
                    <a:pt x="9478" y="5401"/>
                  </a:cubicBezTo>
                  <a:cubicBezTo>
                    <a:pt x="9464" y="5676"/>
                    <a:pt x="9237" y="5891"/>
                    <a:pt x="8962" y="5891"/>
                  </a:cubicBezTo>
                  <a:cubicBezTo>
                    <a:pt x="8688" y="5891"/>
                    <a:pt x="8462" y="5676"/>
                    <a:pt x="8448" y="5401"/>
                  </a:cubicBezTo>
                  <a:cubicBezTo>
                    <a:pt x="8441" y="5276"/>
                    <a:pt x="8338" y="5179"/>
                    <a:pt x="8214" y="5179"/>
                  </a:cubicBezTo>
                  <a:lnTo>
                    <a:pt x="5803" y="5179"/>
                  </a:lnTo>
                  <a:cubicBezTo>
                    <a:pt x="5361" y="5179"/>
                    <a:pt x="5002" y="4820"/>
                    <a:pt x="5002" y="4378"/>
                  </a:cubicBezTo>
                  <a:cubicBezTo>
                    <a:pt x="5002" y="3936"/>
                    <a:pt x="5361" y="3577"/>
                    <a:pt x="5803" y="3577"/>
                  </a:cubicBezTo>
                  <a:lnTo>
                    <a:pt x="6208" y="3577"/>
                  </a:lnTo>
                  <a:cubicBezTo>
                    <a:pt x="6283" y="3577"/>
                    <a:pt x="6354" y="3542"/>
                    <a:pt x="6399" y="3480"/>
                  </a:cubicBezTo>
                  <a:cubicBezTo>
                    <a:pt x="6443" y="3419"/>
                    <a:pt x="6455" y="3341"/>
                    <a:pt x="6431" y="3269"/>
                  </a:cubicBezTo>
                  <a:cubicBezTo>
                    <a:pt x="6389" y="3141"/>
                    <a:pt x="6368" y="3006"/>
                    <a:pt x="6368" y="2871"/>
                  </a:cubicBezTo>
                  <a:cubicBezTo>
                    <a:pt x="6368" y="2172"/>
                    <a:pt x="6939" y="1601"/>
                    <a:pt x="7638" y="1601"/>
                  </a:cubicBezTo>
                  <a:cubicBezTo>
                    <a:pt x="7858" y="1601"/>
                    <a:pt x="8076" y="1658"/>
                    <a:pt x="8266" y="1767"/>
                  </a:cubicBezTo>
                  <a:cubicBezTo>
                    <a:pt x="8302" y="1787"/>
                    <a:pt x="8342" y="1797"/>
                    <a:pt x="8382" y="1797"/>
                  </a:cubicBezTo>
                  <a:cubicBezTo>
                    <a:pt x="8409" y="1797"/>
                    <a:pt x="8436" y="1793"/>
                    <a:pt x="8462" y="1783"/>
                  </a:cubicBezTo>
                  <a:cubicBezTo>
                    <a:pt x="8527" y="1760"/>
                    <a:pt x="8577" y="1710"/>
                    <a:pt x="8602" y="1645"/>
                  </a:cubicBezTo>
                  <a:cubicBezTo>
                    <a:pt x="8866" y="943"/>
                    <a:pt x="9548" y="472"/>
                    <a:pt x="10297" y="472"/>
                  </a:cubicBezTo>
                  <a:cubicBezTo>
                    <a:pt x="10969" y="472"/>
                    <a:pt x="11581" y="840"/>
                    <a:pt x="11897" y="1432"/>
                  </a:cubicBezTo>
                  <a:cubicBezTo>
                    <a:pt x="11940" y="1512"/>
                    <a:pt x="12022" y="1557"/>
                    <a:pt x="12107" y="1557"/>
                  </a:cubicBezTo>
                  <a:cubicBezTo>
                    <a:pt x="12144" y="1557"/>
                    <a:pt x="12182" y="1549"/>
                    <a:pt x="12217" y="1530"/>
                  </a:cubicBezTo>
                  <a:cubicBezTo>
                    <a:pt x="12330" y="1469"/>
                    <a:pt x="12375" y="1326"/>
                    <a:pt x="12313" y="1211"/>
                  </a:cubicBezTo>
                  <a:cubicBezTo>
                    <a:pt x="11916" y="465"/>
                    <a:pt x="11143" y="1"/>
                    <a:pt x="10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4885313" y="1814500"/>
              <a:ext cx="39475" cy="39500"/>
            </a:xfrm>
            <a:custGeom>
              <a:avLst/>
              <a:gdLst/>
              <a:ahLst/>
              <a:cxnLst/>
              <a:rect l="l" t="t" r="r" b="b"/>
              <a:pathLst>
                <a:path w="1579" h="1580" extrusionOk="0">
                  <a:moveTo>
                    <a:pt x="789" y="470"/>
                  </a:moveTo>
                  <a:cubicBezTo>
                    <a:pt x="965" y="470"/>
                    <a:pt x="1108" y="614"/>
                    <a:pt x="1108" y="789"/>
                  </a:cubicBezTo>
                  <a:cubicBezTo>
                    <a:pt x="1108" y="966"/>
                    <a:pt x="965" y="1108"/>
                    <a:pt x="789" y="1108"/>
                  </a:cubicBezTo>
                  <a:cubicBezTo>
                    <a:pt x="614" y="1108"/>
                    <a:pt x="470" y="966"/>
                    <a:pt x="470" y="789"/>
                  </a:cubicBezTo>
                  <a:cubicBezTo>
                    <a:pt x="470" y="614"/>
                    <a:pt x="614" y="470"/>
                    <a:pt x="789" y="470"/>
                  </a:cubicBez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9"/>
                  </a:cubicBezTo>
                  <a:cubicBezTo>
                    <a:pt x="0" y="1225"/>
                    <a:pt x="354" y="1579"/>
                    <a:pt x="789" y="1579"/>
                  </a:cubicBezTo>
                  <a:cubicBezTo>
                    <a:pt x="1224" y="1579"/>
                    <a:pt x="1579" y="1225"/>
                    <a:pt x="1579" y="789"/>
                  </a:cubicBezTo>
                  <a:cubicBezTo>
                    <a:pt x="1579" y="353"/>
                    <a:pt x="1224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4864463" y="1598775"/>
              <a:ext cx="67575" cy="67625"/>
            </a:xfrm>
            <a:custGeom>
              <a:avLst/>
              <a:gdLst/>
              <a:ahLst/>
              <a:cxnLst/>
              <a:rect l="l" t="t" r="r" b="b"/>
              <a:pathLst>
                <a:path w="2703" h="2705" extrusionOk="0">
                  <a:moveTo>
                    <a:pt x="1353" y="693"/>
                  </a:moveTo>
                  <a:cubicBezTo>
                    <a:pt x="1505" y="1006"/>
                    <a:pt x="1699" y="1200"/>
                    <a:pt x="2012" y="1352"/>
                  </a:cubicBezTo>
                  <a:cubicBezTo>
                    <a:pt x="1699" y="1504"/>
                    <a:pt x="1505" y="1701"/>
                    <a:pt x="1353" y="2014"/>
                  </a:cubicBezTo>
                  <a:cubicBezTo>
                    <a:pt x="1201" y="1701"/>
                    <a:pt x="1004" y="1504"/>
                    <a:pt x="691" y="1352"/>
                  </a:cubicBezTo>
                  <a:cubicBezTo>
                    <a:pt x="1004" y="1200"/>
                    <a:pt x="1201" y="1006"/>
                    <a:pt x="1353" y="693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31"/>
                  </a:cubicBezTo>
                  <a:cubicBezTo>
                    <a:pt x="868" y="711"/>
                    <a:pt x="711" y="869"/>
                    <a:pt x="230" y="1032"/>
                  </a:cubicBezTo>
                  <a:cubicBezTo>
                    <a:pt x="93" y="1079"/>
                    <a:pt x="1" y="1208"/>
                    <a:pt x="1" y="1352"/>
                  </a:cubicBezTo>
                  <a:cubicBezTo>
                    <a:pt x="1" y="1498"/>
                    <a:pt x="93" y="1625"/>
                    <a:pt x="230" y="1673"/>
                  </a:cubicBezTo>
                  <a:cubicBezTo>
                    <a:pt x="710" y="1837"/>
                    <a:pt x="868" y="1994"/>
                    <a:pt x="1032" y="2474"/>
                  </a:cubicBezTo>
                  <a:cubicBezTo>
                    <a:pt x="1078" y="2612"/>
                    <a:pt x="1207" y="2704"/>
                    <a:pt x="1353" y="2704"/>
                  </a:cubicBezTo>
                  <a:cubicBezTo>
                    <a:pt x="1497" y="2704"/>
                    <a:pt x="1626" y="2612"/>
                    <a:pt x="1672" y="2474"/>
                  </a:cubicBezTo>
                  <a:cubicBezTo>
                    <a:pt x="1836" y="1994"/>
                    <a:pt x="1994" y="1837"/>
                    <a:pt x="2474" y="1673"/>
                  </a:cubicBezTo>
                  <a:cubicBezTo>
                    <a:pt x="2611" y="1625"/>
                    <a:pt x="2703" y="1498"/>
                    <a:pt x="2703" y="1352"/>
                  </a:cubicBezTo>
                  <a:cubicBezTo>
                    <a:pt x="2703" y="1208"/>
                    <a:pt x="2611" y="1079"/>
                    <a:pt x="2474" y="1032"/>
                  </a:cubicBezTo>
                  <a:cubicBezTo>
                    <a:pt x="1994" y="869"/>
                    <a:pt x="1836" y="711"/>
                    <a:pt x="1672" y="231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4938263" y="1699725"/>
              <a:ext cx="67625" cy="67575"/>
            </a:xfrm>
            <a:custGeom>
              <a:avLst/>
              <a:gdLst/>
              <a:ahLst/>
              <a:cxnLst/>
              <a:rect l="l" t="t" r="r" b="b"/>
              <a:pathLst>
                <a:path w="2705" h="2703" extrusionOk="0">
                  <a:moveTo>
                    <a:pt x="1353" y="691"/>
                  </a:moveTo>
                  <a:cubicBezTo>
                    <a:pt x="1505" y="1004"/>
                    <a:pt x="1699" y="1199"/>
                    <a:pt x="2012" y="1351"/>
                  </a:cubicBezTo>
                  <a:cubicBezTo>
                    <a:pt x="1699" y="1503"/>
                    <a:pt x="1505" y="1699"/>
                    <a:pt x="1353" y="2012"/>
                  </a:cubicBezTo>
                  <a:cubicBezTo>
                    <a:pt x="1201" y="1699"/>
                    <a:pt x="1004" y="1503"/>
                    <a:pt x="691" y="1351"/>
                  </a:cubicBezTo>
                  <a:cubicBezTo>
                    <a:pt x="1004" y="1199"/>
                    <a:pt x="1201" y="1004"/>
                    <a:pt x="1353" y="691"/>
                  </a:cubicBezTo>
                  <a:close/>
                  <a:moveTo>
                    <a:pt x="1353" y="1"/>
                  </a:moveTo>
                  <a:cubicBezTo>
                    <a:pt x="1207" y="1"/>
                    <a:pt x="1078" y="93"/>
                    <a:pt x="1032" y="229"/>
                  </a:cubicBezTo>
                  <a:cubicBezTo>
                    <a:pt x="868" y="710"/>
                    <a:pt x="711" y="868"/>
                    <a:pt x="231" y="1030"/>
                  </a:cubicBezTo>
                  <a:cubicBezTo>
                    <a:pt x="93" y="1078"/>
                    <a:pt x="1" y="1207"/>
                    <a:pt x="1" y="1351"/>
                  </a:cubicBezTo>
                  <a:cubicBezTo>
                    <a:pt x="1" y="1497"/>
                    <a:pt x="93" y="1626"/>
                    <a:pt x="231" y="1672"/>
                  </a:cubicBezTo>
                  <a:cubicBezTo>
                    <a:pt x="711" y="1836"/>
                    <a:pt x="868" y="1992"/>
                    <a:pt x="1032" y="2474"/>
                  </a:cubicBezTo>
                  <a:cubicBezTo>
                    <a:pt x="1078" y="2611"/>
                    <a:pt x="1207" y="2703"/>
                    <a:pt x="1353" y="2703"/>
                  </a:cubicBezTo>
                  <a:cubicBezTo>
                    <a:pt x="1497" y="2703"/>
                    <a:pt x="1626" y="2611"/>
                    <a:pt x="1673" y="2474"/>
                  </a:cubicBezTo>
                  <a:cubicBezTo>
                    <a:pt x="1836" y="1994"/>
                    <a:pt x="1994" y="1836"/>
                    <a:pt x="2474" y="1672"/>
                  </a:cubicBezTo>
                  <a:cubicBezTo>
                    <a:pt x="2611" y="1626"/>
                    <a:pt x="2704" y="1497"/>
                    <a:pt x="2703" y="1351"/>
                  </a:cubicBezTo>
                  <a:cubicBezTo>
                    <a:pt x="2703" y="1207"/>
                    <a:pt x="2611" y="1078"/>
                    <a:pt x="2474" y="1030"/>
                  </a:cubicBezTo>
                  <a:cubicBezTo>
                    <a:pt x="1994" y="868"/>
                    <a:pt x="1836" y="710"/>
                    <a:pt x="1673" y="229"/>
                  </a:cubicBezTo>
                  <a:cubicBezTo>
                    <a:pt x="1626" y="93"/>
                    <a:pt x="1497" y="1"/>
                    <a:pt x="1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024338" y="1627500"/>
              <a:ext cx="54725" cy="54725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5" y="702"/>
                  </a:moveTo>
                  <a:cubicBezTo>
                    <a:pt x="1195" y="872"/>
                    <a:pt x="1319" y="997"/>
                    <a:pt x="1489" y="1095"/>
                  </a:cubicBezTo>
                  <a:cubicBezTo>
                    <a:pt x="1319" y="1194"/>
                    <a:pt x="1195" y="1319"/>
                    <a:pt x="1095" y="1489"/>
                  </a:cubicBezTo>
                  <a:cubicBezTo>
                    <a:pt x="997" y="1319"/>
                    <a:pt x="872" y="1194"/>
                    <a:pt x="702" y="1095"/>
                  </a:cubicBezTo>
                  <a:cubicBezTo>
                    <a:pt x="872" y="997"/>
                    <a:pt x="997" y="872"/>
                    <a:pt x="1095" y="702"/>
                  </a:cubicBezTo>
                  <a:close/>
                  <a:moveTo>
                    <a:pt x="1095" y="1"/>
                  </a:moveTo>
                  <a:cubicBezTo>
                    <a:pt x="960" y="1"/>
                    <a:pt x="840" y="87"/>
                    <a:pt x="797" y="214"/>
                  </a:cubicBezTo>
                  <a:cubicBezTo>
                    <a:pt x="676" y="568"/>
                    <a:pt x="569" y="677"/>
                    <a:pt x="214" y="797"/>
                  </a:cubicBezTo>
                  <a:cubicBezTo>
                    <a:pt x="87" y="842"/>
                    <a:pt x="1" y="961"/>
                    <a:pt x="1" y="1095"/>
                  </a:cubicBezTo>
                  <a:cubicBezTo>
                    <a:pt x="1" y="1230"/>
                    <a:pt x="87" y="1349"/>
                    <a:pt x="214" y="1392"/>
                  </a:cubicBezTo>
                  <a:cubicBezTo>
                    <a:pt x="569" y="1514"/>
                    <a:pt x="678" y="1623"/>
                    <a:pt x="797" y="1975"/>
                  </a:cubicBezTo>
                  <a:cubicBezTo>
                    <a:pt x="840" y="2104"/>
                    <a:pt x="960" y="2189"/>
                    <a:pt x="1095" y="2189"/>
                  </a:cubicBezTo>
                  <a:cubicBezTo>
                    <a:pt x="1230" y="2189"/>
                    <a:pt x="1350" y="2103"/>
                    <a:pt x="1393" y="1975"/>
                  </a:cubicBezTo>
                  <a:cubicBezTo>
                    <a:pt x="1514" y="1623"/>
                    <a:pt x="1623" y="1514"/>
                    <a:pt x="1976" y="1392"/>
                  </a:cubicBezTo>
                  <a:cubicBezTo>
                    <a:pt x="2103" y="1349"/>
                    <a:pt x="2189" y="1230"/>
                    <a:pt x="2189" y="1095"/>
                  </a:cubicBezTo>
                  <a:cubicBezTo>
                    <a:pt x="2189" y="961"/>
                    <a:pt x="2103" y="842"/>
                    <a:pt x="1976" y="797"/>
                  </a:cubicBezTo>
                  <a:cubicBezTo>
                    <a:pt x="1623" y="677"/>
                    <a:pt x="1514" y="568"/>
                    <a:pt x="1393" y="214"/>
                  </a:cubicBezTo>
                  <a:cubicBezTo>
                    <a:pt x="1350" y="87"/>
                    <a:pt x="1230" y="1"/>
                    <a:pt x="1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4894388" y="1740500"/>
              <a:ext cx="32950" cy="32950"/>
            </a:xfrm>
            <a:custGeom>
              <a:avLst/>
              <a:gdLst/>
              <a:ahLst/>
              <a:cxnLst/>
              <a:rect l="l" t="t" r="r" b="b"/>
              <a:pathLst>
                <a:path w="1318" h="1318" extrusionOk="0">
                  <a:moveTo>
                    <a:pt x="659" y="1"/>
                  </a:moveTo>
                  <a:cubicBezTo>
                    <a:pt x="528" y="1"/>
                    <a:pt x="423" y="107"/>
                    <a:pt x="423" y="237"/>
                  </a:cubicBezTo>
                  <a:lnTo>
                    <a:pt x="423" y="424"/>
                  </a:lnTo>
                  <a:lnTo>
                    <a:pt x="235" y="424"/>
                  </a:lnTo>
                  <a:cubicBezTo>
                    <a:pt x="105" y="424"/>
                    <a:pt x="1" y="530"/>
                    <a:pt x="1" y="659"/>
                  </a:cubicBezTo>
                  <a:cubicBezTo>
                    <a:pt x="1" y="789"/>
                    <a:pt x="105" y="894"/>
                    <a:pt x="235" y="894"/>
                  </a:cubicBezTo>
                  <a:lnTo>
                    <a:pt x="423" y="894"/>
                  </a:lnTo>
                  <a:lnTo>
                    <a:pt x="423" y="1083"/>
                  </a:lnTo>
                  <a:cubicBezTo>
                    <a:pt x="423" y="1213"/>
                    <a:pt x="528" y="1317"/>
                    <a:pt x="659" y="1317"/>
                  </a:cubicBezTo>
                  <a:cubicBezTo>
                    <a:pt x="788" y="1317"/>
                    <a:pt x="894" y="1213"/>
                    <a:pt x="894" y="1083"/>
                  </a:cubicBezTo>
                  <a:lnTo>
                    <a:pt x="894" y="894"/>
                  </a:lnTo>
                  <a:lnTo>
                    <a:pt x="1081" y="894"/>
                  </a:lnTo>
                  <a:cubicBezTo>
                    <a:pt x="1211" y="894"/>
                    <a:pt x="1317" y="789"/>
                    <a:pt x="1317" y="659"/>
                  </a:cubicBezTo>
                  <a:cubicBezTo>
                    <a:pt x="1317" y="530"/>
                    <a:pt x="1211" y="424"/>
                    <a:pt x="1081" y="424"/>
                  </a:cubicBezTo>
                  <a:lnTo>
                    <a:pt x="894" y="424"/>
                  </a:lnTo>
                  <a:lnTo>
                    <a:pt x="894" y="237"/>
                  </a:lnTo>
                  <a:cubicBezTo>
                    <a:pt x="894" y="107"/>
                    <a:pt x="788" y="1"/>
                    <a:pt x="6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0622"/>
          <a:stretch/>
        </p:blipFill>
        <p:spPr>
          <a:xfrm>
            <a:off x="719975" y="1402080"/>
            <a:ext cx="5329819" cy="28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0"/>
          <p:cNvSpPr txBox="1">
            <a:spLocks noGrp="1"/>
          </p:cNvSpPr>
          <p:nvPr>
            <p:ph type="subTitle" idx="4"/>
          </p:nvPr>
        </p:nvSpPr>
        <p:spPr>
          <a:xfrm>
            <a:off x="1557100" y="1642075"/>
            <a:ext cx="293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</a:t>
            </a:r>
            <a:endParaRPr dirty="0"/>
          </a:p>
        </p:txBody>
      </p:sp>
      <p:sp>
        <p:nvSpPr>
          <p:cNvPr id="1030" name="Google Shape;1030;p40"/>
          <p:cNvSpPr txBox="1">
            <a:spLocks noGrp="1"/>
          </p:cNvSpPr>
          <p:nvPr>
            <p:ph type="subTitle" idx="5"/>
          </p:nvPr>
        </p:nvSpPr>
        <p:spPr>
          <a:xfrm>
            <a:off x="5492106" y="1642075"/>
            <a:ext cx="2931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Disadvantages</a:t>
            </a:r>
            <a:endParaRPr dirty="0"/>
          </a:p>
        </p:txBody>
      </p:sp>
      <p:sp>
        <p:nvSpPr>
          <p:cNvPr id="1031" name="Google Shape;1031;p40"/>
          <p:cNvSpPr txBox="1">
            <a:spLocks noGrp="1"/>
          </p:cNvSpPr>
          <p:nvPr>
            <p:ph type="subTitle" idx="1"/>
          </p:nvPr>
        </p:nvSpPr>
        <p:spPr>
          <a:xfrm>
            <a:off x="1557100" y="2093575"/>
            <a:ext cx="29319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Database for those who wants to receive a notification whenever we post something new on our website</a:t>
            </a:r>
            <a:endParaRPr dirty="0"/>
          </a:p>
        </p:txBody>
      </p:sp>
      <p:sp>
        <p:nvSpPr>
          <p:cNvPr id="1032" name="Google Shape;1032;p40"/>
          <p:cNvSpPr txBox="1">
            <a:spLocks noGrp="1"/>
          </p:cNvSpPr>
          <p:nvPr>
            <p:ph type="subTitle" idx="2"/>
          </p:nvPr>
        </p:nvSpPr>
        <p:spPr>
          <a:xfrm>
            <a:off x="5492100" y="2093575"/>
            <a:ext cx="29319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list of the artists is not very large and neither are the artworks of each artist</a:t>
            </a:r>
            <a:endParaRPr dirty="0"/>
          </a:p>
        </p:txBody>
      </p:sp>
      <p:sp>
        <p:nvSpPr>
          <p:cNvPr id="1035" name="Google Shape;1035;p40"/>
          <p:cNvSpPr/>
          <p:nvPr/>
        </p:nvSpPr>
        <p:spPr>
          <a:xfrm>
            <a:off x="713226" y="1784225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0"/>
          <p:cNvSpPr/>
          <p:nvPr/>
        </p:nvSpPr>
        <p:spPr>
          <a:xfrm>
            <a:off x="4711194" y="1779325"/>
            <a:ext cx="780900" cy="780900"/>
          </a:xfrm>
          <a:prstGeom prst="ellipse">
            <a:avLst/>
          </a:prstGeom>
          <a:solidFill>
            <a:srgbClr val="710953"/>
          </a:solidFill>
          <a:ln>
            <a:solidFill>
              <a:srgbClr val="71095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1"/>
          <p:cNvSpPr txBox="1">
            <a:spLocks noGrp="1"/>
          </p:cNvSpPr>
          <p:nvPr>
            <p:ph type="title"/>
          </p:nvPr>
        </p:nvSpPr>
        <p:spPr>
          <a:xfrm>
            <a:off x="720000" y="546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Conclusion - Next Steps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4" name="Google Shape;1084;p41"/>
          <p:cNvSpPr txBox="1">
            <a:spLocks noGrp="1"/>
          </p:cNvSpPr>
          <p:nvPr>
            <p:ph type="subTitle" idx="1"/>
          </p:nvPr>
        </p:nvSpPr>
        <p:spPr>
          <a:xfrm>
            <a:off x="1726427" y="1664047"/>
            <a:ext cx="2811000" cy="470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Add more artists and artworks</a:t>
            </a:r>
            <a:endParaRPr sz="1400" dirty="0"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2"/>
          </p:nvPr>
        </p:nvSpPr>
        <p:spPr>
          <a:xfrm>
            <a:off x="5612974" y="1723420"/>
            <a:ext cx="2811000" cy="370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More interesting mini-games</a:t>
            </a:r>
            <a:endParaRPr sz="1400" dirty="0"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3"/>
          </p:nvPr>
        </p:nvSpPr>
        <p:spPr>
          <a:xfrm>
            <a:off x="3626500" y="3027173"/>
            <a:ext cx="3972947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Add a new section for art enthusiasts to show their artwork and interact with eachother</a:t>
            </a:r>
            <a:endParaRPr sz="1400" dirty="0"/>
          </a:p>
        </p:txBody>
      </p:sp>
      <p:sp>
        <p:nvSpPr>
          <p:cNvPr id="1091" name="Google Shape;1091;p41"/>
          <p:cNvSpPr/>
          <p:nvPr/>
        </p:nvSpPr>
        <p:spPr>
          <a:xfrm>
            <a:off x="831298" y="1508728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1"/>
          <p:cNvSpPr/>
          <p:nvPr/>
        </p:nvSpPr>
        <p:spPr>
          <a:xfrm>
            <a:off x="2649585" y="3027173"/>
            <a:ext cx="780900" cy="7809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41"/>
          <p:cNvSpPr/>
          <p:nvPr/>
        </p:nvSpPr>
        <p:spPr>
          <a:xfrm>
            <a:off x="4715443" y="1508728"/>
            <a:ext cx="780900" cy="780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>
            <a:spLocks noGrp="1"/>
          </p:cNvSpPr>
          <p:nvPr>
            <p:ph type="title"/>
          </p:nvPr>
        </p:nvSpPr>
        <p:spPr>
          <a:xfrm>
            <a:off x="720000" y="534499"/>
            <a:ext cx="8693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Contents of this </a:t>
            </a:r>
            <a:r>
              <a:rPr lang="en" dirty="0" smtClean="0"/>
              <a:t>Web </a:t>
            </a:r>
            <a:r>
              <a:rPr lang="en-US" dirty="0"/>
              <a:t>Application</a:t>
            </a:r>
            <a:endParaRPr dirty="0"/>
          </a:p>
        </p:txBody>
      </p:sp>
      <p:graphicFrame>
        <p:nvGraphicFramePr>
          <p:cNvPr id="804" name="Google Shape;804;p30"/>
          <p:cNvGraphicFramePr/>
          <p:nvPr>
            <p:extLst>
              <p:ext uri="{D42A27DB-BD31-4B8C-83A1-F6EECF244321}">
                <p14:modId xmlns:p14="http://schemas.microsoft.com/office/powerpoint/2010/main" val="342882758"/>
              </p:ext>
            </p:extLst>
          </p:nvPr>
        </p:nvGraphicFramePr>
        <p:xfrm>
          <a:off x="770163" y="1767225"/>
          <a:ext cx="7603675" cy="2169150"/>
        </p:xfrm>
        <a:graphic>
          <a:graphicData uri="http://schemas.openxmlformats.org/drawingml/2006/table">
            <a:tbl>
              <a:tblPr>
                <a:noFill/>
                <a:tableStyleId>{EE516219-C47A-4C66-B8C8-0CABDC86BD98}</a:tableStyleId>
              </a:tblPr>
              <a:tblGrid>
                <a:gridCol w="238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Programming Languages Used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list with all the programming languages I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used to implement the application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Comparison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 comparison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between my app and similar ones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Inovation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is new to my application compared to others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Objectives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obiectives that </a:t>
                      </a:r>
                      <a:r>
                        <a:rPr lang="en-US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want to achieve with this app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Presentation</a:t>
                      </a:r>
                      <a:r>
                        <a:rPr lang="en" sz="1000" b="1" baseline="0" dirty="0" smtClean="0">
                          <a:solidFill>
                            <a:srgbClr val="EF2DB8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app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features and advantages of the</a:t>
                      </a:r>
                      <a:r>
                        <a:rPr lang="en" sz="100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app</a:t>
                      </a: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smtClean="0">
                          <a:solidFill>
                            <a:srgbClr val="EF2DB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Conclusion</a:t>
                      </a:r>
                      <a:endParaRPr sz="1000" b="1" dirty="0">
                        <a:solidFill>
                          <a:srgbClr val="EF2DB8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Next</a:t>
                      </a:r>
                      <a:r>
                        <a:rPr lang="en-US" sz="1000" b="0" baseline="0" dirty="0" smtClean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steps to improve the app</a:t>
                      </a:r>
                      <a:endParaRPr sz="10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1"/>
          <p:cNvSpPr/>
          <p:nvPr/>
        </p:nvSpPr>
        <p:spPr>
          <a:xfrm>
            <a:off x="2412138" y="3028800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5719375" y="3028800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744024" y="1895225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4051277" y="1895225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title"/>
          </p:nvPr>
        </p:nvSpPr>
        <p:spPr>
          <a:xfrm>
            <a:off x="720000" y="5360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Programming Languages Used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6" name="Google Shape;816;p31"/>
          <p:cNvSpPr txBox="1">
            <a:spLocks noGrp="1"/>
          </p:cNvSpPr>
          <p:nvPr>
            <p:ph type="title" idx="2"/>
          </p:nvPr>
        </p:nvSpPr>
        <p:spPr>
          <a:xfrm>
            <a:off x="723474" y="2061875"/>
            <a:ext cx="822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17" name="Google Shape;817;p31"/>
          <p:cNvSpPr txBox="1">
            <a:spLocks noGrp="1"/>
          </p:cNvSpPr>
          <p:nvPr>
            <p:ph type="title" idx="3"/>
          </p:nvPr>
        </p:nvSpPr>
        <p:spPr>
          <a:xfrm>
            <a:off x="5698825" y="3195452"/>
            <a:ext cx="822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18" name="Google Shape;818;p31"/>
          <p:cNvSpPr txBox="1">
            <a:spLocks noGrp="1"/>
          </p:cNvSpPr>
          <p:nvPr>
            <p:ph type="title" idx="4"/>
          </p:nvPr>
        </p:nvSpPr>
        <p:spPr>
          <a:xfrm>
            <a:off x="4030727" y="2061875"/>
            <a:ext cx="822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9" name="Google Shape;819;p31"/>
          <p:cNvSpPr txBox="1">
            <a:spLocks noGrp="1"/>
          </p:cNvSpPr>
          <p:nvPr>
            <p:ph type="title" idx="5"/>
          </p:nvPr>
        </p:nvSpPr>
        <p:spPr>
          <a:xfrm>
            <a:off x="2391587" y="3195450"/>
            <a:ext cx="822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1"/>
          </p:nvPr>
        </p:nvSpPr>
        <p:spPr>
          <a:xfrm>
            <a:off x="1568830" y="2032725"/>
            <a:ext cx="1004377" cy="493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6"/>
          </p:nvPr>
        </p:nvSpPr>
        <p:spPr>
          <a:xfrm>
            <a:off x="5004891" y="2040463"/>
            <a:ext cx="885546" cy="485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</a:t>
            </a:r>
            <a:endParaRPr dirty="0"/>
          </a:p>
        </p:txBody>
      </p:sp>
      <p:sp>
        <p:nvSpPr>
          <p:cNvPr id="822" name="Google Shape;822;p31"/>
          <p:cNvSpPr txBox="1">
            <a:spLocks noGrp="1"/>
          </p:cNvSpPr>
          <p:nvPr>
            <p:ph type="subTitle" idx="7"/>
          </p:nvPr>
        </p:nvSpPr>
        <p:spPr>
          <a:xfrm>
            <a:off x="3323939" y="3136531"/>
            <a:ext cx="824810" cy="506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823" name="Google Shape;823;p31"/>
          <p:cNvSpPr txBox="1">
            <a:spLocks noGrp="1"/>
          </p:cNvSpPr>
          <p:nvPr>
            <p:ph type="subTitle" idx="8"/>
          </p:nvPr>
        </p:nvSpPr>
        <p:spPr>
          <a:xfrm>
            <a:off x="6633987" y="3136531"/>
            <a:ext cx="1772274" cy="5206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JavaScrip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263753" y="4212832"/>
            <a:ext cx="147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Orbitron" panose="020B0604020202020204" charset="0"/>
              </a:rPr>
              <a:t>MySQL</a:t>
            </a:r>
            <a:endParaRPr lang="en-US" sz="2000" dirty="0">
              <a:solidFill>
                <a:schemeClr val="accent6"/>
              </a:solidFill>
              <a:latin typeface="Orbitron" panose="020B0604020202020204" charset="0"/>
            </a:endParaRPr>
          </a:p>
        </p:txBody>
      </p:sp>
      <p:sp>
        <p:nvSpPr>
          <p:cNvPr id="16" name="Google Shape;812;p31"/>
          <p:cNvSpPr/>
          <p:nvPr/>
        </p:nvSpPr>
        <p:spPr>
          <a:xfrm>
            <a:off x="4276891" y="4088511"/>
            <a:ext cx="780900" cy="780900"/>
          </a:xfrm>
          <a:prstGeom prst="ellipse">
            <a:avLst/>
          </a:prstGeom>
          <a:solidFill>
            <a:srgbClr val="EF2DB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122454" y="4248128"/>
            <a:ext cx="1089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" sz="2400" b="1" dirty="0" smtClean="0">
                <a:latin typeface="Orbitron" panose="020B0604020202020204" charset="0"/>
              </a:rPr>
              <a:t>05</a:t>
            </a:r>
            <a:endParaRPr lang="en" sz="2400" b="1" dirty="0">
              <a:latin typeface="Orbitr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3806681" y="434815"/>
            <a:ext cx="2893294" cy="33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ARTSPACE</a:t>
            </a:r>
            <a:r>
              <a:rPr lang="en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site</a:t>
            </a:r>
            <a:endParaRPr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44884" y="150751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1" y="949841"/>
            <a:ext cx="8275379" cy="3870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3828310" y="448188"/>
            <a:ext cx="2639123" cy="41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 smtClean="0"/>
              <a:t>My ArtWorld Gems site</a:t>
            </a:r>
            <a:endParaRPr sz="1600" b="1" dirty="0"/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67433" y="165419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3" y="1005955"/>
            <a:ext cx="7713872" cy="361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67433" y="165419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0924" y="1880505"/>
            <a:ext cx="4054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you have seen </a:t>
            </a:r>
            <a:r>
              <a:rPr lang="en-US" sz="1600" dirty="0" smtClean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 the ARTSPACE</a:t>
            </a:r>
            <a:r>
              <a:rPr lang="en-US" sz="16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smtClean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site, the </a:t>
            </a:r>
            <a:r>
              <a:rPr lang="en-US" sz="16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artist </a:t>
            </a:r>
            <a:r>
              <a:rPr lang="en-US" sz="1600" dirty="0" smtClean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list that they have </a:t>
            </a:r>
            <a:r>
              <a:rPr lang="en-US" sz="16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it is much longer than mine, but I have thought of a much more attractive design. </a:t>
            </a:r>
            <a:r>
              <a:rPr lang="en-US" sz="1600" dirty="0" smtClean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By </a:t>
            </a:r>
            <a:r>
              <a:rPr lang="en-US" sz="1600" dirty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putting a picture of each artist, they can be easily recognized.</a:t>
            </a:r>
            <a:endParaRPr lang="en-US" sz="16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83" y="3203944"/>
            <a:ext cx="3606076" cy="16917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83" y="1070440"/>
            <a:ext cx="3600025" cy="16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3806681" y="434815"/>
            <a:ext cx="2893294" cy="33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ARTSPACE</a:t>
            </a:r>
            <a:r>
              <a:rPr lang="en" sz="1600" b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" sz="16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site</a:t>
            </a:r>
            <a:endParaRPr sz="16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44884" y="150751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215" t="-586" r="16681" b="4156"/>
          <a:stretch/>
        </p:blipFill>
        <p:spPr>
          <a:xfrm>
            <a:off x="1177531" y="1054162"/>
            <a:ext cx="5775959" cy="3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9" name="Google Shape;829;p32"/>
          <p:cNvSpPr txBox="1">
            <a:spLocks noGrp="1"/>
          </p:cNvSpPr>
          <p:nvPr>
            <p:ph type="subTitle" idx="1"/>
          </p:nvPr>
        </p:nvSpPr>
        <p:spPr>
          <a:xfrm>
            <a:off x="3948456" y="490567"/>
            <a:ext cx="2893294" cy="33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600" b="1" dirty="0" smtClean="0"/>
              <a:t>My </a:t>
            </a:r>
            <a:r>
              <a:rPr lang="en-US" sz="1600" b="1" dirty="0" err="1"/>
              <a:t>ArtWorld</a:t>
            </a:r>
            <a:r>
              <a:rPr lang="en-US" sz="1600" b="1" dirty="0"/>
              <a:t> Gems site</a:t>
            </a:r>
            <a:endParaRPr lang="en-US" sz="1600" b="1" dirty="0"/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44884" y="150751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1007515"/>
            <a:ext cx="6907976" cy="32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2"/>
          <p:cNvSpPr txBox="1">
            <a:spLocks noGrp="1"/>
          </p:cNvSpPr>
          <p:nvPr>
            <p:ph type="title"/>
          </p:nvPr>
        </p:nvSpPr>
        <p:spPr>
          <a:xfrm>
            <a:off x="710940" y="25315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 dirty="0" smtClean="0">
                <a:solidFill>
                  <a:schemeClr val="accent6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</a:rPr>
              <a:t>Comparison</a:t>
            </a:r>
            <a:endParaRPr lang="en-US" sz="3600" b="1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31" name="Google Shape;831;p32"/>
          <p:cNvGrpSpPr/>
          <p:nvPr/>
        </p:nvGrpSpPr>
        <p:grpSpPr>
          <a:xfrm>
            <a:off x="6467433" y="165419"/>
            <a:ext cx="899112" cy="370500"/>
            <a:chOff x="3882921" y="420600"/>
            <a:chExt cx="899112" cy="370500"/>
          </a:xfrm>
        </p:grpSpPr>
        <p:sp>
          <p:nvSpPr>
            <p:cNvPr id="832" name="Google Shape;832;p32"/>
            <p:cNvSpPr/>
            <p:nvPr/>
          </p:nvSpPr>
          <p:spPr>
            <a:xfrm>
              <a:off x="3882921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4026983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416373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4302809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444458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4578634" y="420600"/>
              <a:ext cx="203400" cy="3705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32"/>
          <p:cNvSpPr/>
          <p:nvPr/>
        </p:nvSpPr>
        <p:spPr>
          <a:xfrm rot="3357104">
            <a:off x="7058950" y="606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2"/>
          <p:cNvSpPr/>
          <p:nvPr/>
        </p:nvSpPr>
        <p:spPr>
          <a:xfrm rot="3357104">
            <a:off x="7144250" y="7500"/>
            <a:ext cx="2492211" cy="841636"/>
          </a:xfrm>
          <a:custGeom>
            <a:avLst/>
            <a:gdLst/>
            <a:ahLst/>
            <a:cxnLst/>
            <a:rect l="l" t="t" r="r" b="b"/>
            <a:pathLst>
              <a:path w="75151" h="25379" extrusionOk="0">
                <a:moveTo>
                  <a:pt x="74705" y="1"/>
                </a:moveTo>
                <a:cubicBezTo>
                  <a:pt x="65351" y="15926"/>
                  <a:pt x="55150" y="24044"/>
                  <a:pt x="43517" y="24814"/>
                </a:cubicBezTo>
                <a:cubicBezTo>
                  <a:pt x="42886" y="24855"/>
                  <a:pt x="42258" y="24876"/>
                  <a:pt x="41633" y="24876"/>
                </a:cubicBezTo>
                <a:cubicBezTo>
                  <a:pt x="32347" y="24876"/>
                  <a:pt x="23737" y="20414"/>
                  <a:pt x="16085" y="16454"/>
                </a:cubicBezTo>
                <a:cubicBezTo>
                  <a:pt x="10351" y="13485"/>
                  <a:pt x="5328" y="10886"/>
                  <a:pt x="1231" y="10886"/>
                </a:cubicBezTo>
                <a:cubicBezTo>
                  <a:pt x="811" y="10886"/>
                  <a:pt x="401" y="10914"/>
                  <a:pt x="0" y="10971"/>
                </a:cubicBezTo>
                <a:lnTo>
                  <a:pt x="74" y="11484"/>
                </a:lnTo>
                <a:cubicBezTo>
                  <a:pt x="451" y="11430"/>
                  <a:pt x="839" y="11404"/>
                  <a:pt x="1237" y="11404"/>
                </a:cubicBezTo>
                <a:cubicBezTo>
                  <a:pt x="5201" y="11404"/>
                  <a:pt x="10176" y="13977"/>
                  <a:pt x="15848" y="16914"/>
                </a:cubicBezTo>
                <a:cubicBezTo>
                  <a:pt x="23373" y="20808"/>
                  <a:pt x="32199" y="25378"/>
                  <a:pt x="41653" y="25378"/>
                </a:cubicBezTo>
                <a:cubicBezTo>
                  <a:pt x="52343" y="25376"/>
                  <a:pt x="63835" y="19533"/>
                  <a:pt x="75151" y="264"/>
                </a:cubicBezTo>
                <a:lnTo>
                  <a:pt x="74705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0924" y="1880505"/>
            <a:ext cx="405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principal ARTSPACE site is intended for selling art while mine is just for visualization</a:t>
            </a:r>
            <a:endParaRPr lang="en-US" sz="1600" dirty="0">
              <a:solidFill>
                <a:schemeClr val="accent6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16215" t="-586" r="16681" b="4156"/>
          <a:stretch/>
        </p:blipFill>
        <p:spPr>
          <a:xfrm>
            <a:off x="5285883" y="1088562"/>
            <a:ext cx="3600025" cy="18874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68" y="3203118"/>
            <a:ext cx="3614106" cy="16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id Graphics Designer Portfolio by Slidesgo">
  <a:themeElements>
    <a:clrScheme name="Simple Light">
      <a:dk1>
        <a:srgbClr val="FFFFFF"/>
      </a:dk1>
      <a:lt1>
        <a:srgbClr val="242327"/>
      </a:lt1>
      <a:dk2>
        <a:srgbClr val="FFEB5D"/>
      </a:dk2>
      <a:lt2>
        <a:srgbClr val="71EE73"/>
      </a:lt2>
      <a:accent1>
        <a:srgbClr val="66EFFF"/>
      </a:accent1>
      <a:accent2>
        <a:srgbClr val="DF7C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314</Words>
  <Application>Microsoft Office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</vt:lpstr>
      <vt:lpstr>Anaheim</vt:lpstr>
      <vt:lpstr>Bebas Neue</vt:lpstr>
      <vt:lpstr>Open Sans</vt:lpstr>
      <vt:lpstr>Arial</vt:lpstr>
      <vt:lpstr>Nunito Light</vt:lpstr>
      <vt:lpstr>Orbitron</vt:lpstr>
      <vt:lpstr>Acid Graphics Designer Portfolio by Slidesgo</vt:lpstr>
      <vt:lpstr>ArtWorld Gems</vt:lpstr>
      <vt:lpstr>Contents of this Web Application</vt:lpstr>
      <vt:lpstr>Programming Languages Used</vt:lpstr>
      <vt:lpstr>Comparison</vt:lpstr>
      <vt:lpstr>Comparison</vt:lpstr>
      <vt:lpstr>Comparison</vt:lpstr>
      <vt:lpstr>Comparison</vt:lpstr>
      <vt:lpstr>Comparison</vt:lpstr>
      <vt:lpstr>Comparison</vt:lpstr>
      <vt:lpstr>Inovation</vt:lpstr>
      <vt:lpstr>Objectives</vt:lpstr>
      <vt:lpstr>Presentation of the app</vt:lpstr>
      <vt:lpstr>Presentation of the app</vt:lpstr>
      <vt:lpstr>Presentation of the app</vt:lpstr>
      <vt:lpstr>Presentation of the app</vt:lpstr>
      <vt:lpstr>PowerPoint Presentation</vt:lpstr>
      <vt:lpstr>Conclusion -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ArtWorld Gems</dc:title>
  <dc:creator>Alexia</dc:creator>
  <cp:lastModifiedBy>Alexia</cp:lastModifiedBy>
  <cp:revision>13</cp:revision>
  <dcterms:modified xsi:type="dcterms:W3CDTF">2023-05-29T06:37:21Z</dcterms:modified>
</cp:coreProperties>
</file>