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Vulnerabilidades no PHP</a:t>
            </a:r>
            <a:endParaRPr lang="pt-br" dirty="0"/>
          </a:p>
        </p:txBody>
      </p:sp>
      <p:pic>
        <p:nvPicPr>
          <p:cNvPr id="1028" name="Picture 4" descr="https://01.leaderp.com.br/files/1/logos/logo-branca.png">
            <a:extLst>
              <a:ext uri="{FF2B5EF4-FFF2-40B4-BE49-F238E27FC236}">
                <a16:creationId xmlns:a16="http://schemas.microsoft.com/office/drawing/2014/main" id="{8B3B2DF9-5B70-4326-A4C3-BC7265FB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60" y="3645024"/>
            <a:ext cx="2971004" cy="74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Vulnerabilidades e Segurança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Construir uma aplicação Web bem segura é muito difícil devido a gama de tipos de ataques existentes.</a:t>
            </a:r>
            <a:endParaRPr lang="pt-br" dirty="0"/>
          </a:p>
          <a:p>
            <a:pPr rtl="0"/>
            <a:r>
              <a:rPr lang="pt-BR" dirty="0"/>
              <a:t>Constantes surgimentos de novas vulnerabilidades (ataques).</a:t>
            </a:r>
            <a:endParaRPr lang="pt-br" dirty="0"/>
          </a:p>
          <a:p>
            <a:pPr rtl="0"/>
            <a:r>
              <a:rPr lang="pt-BR" dirty="0"/>
              <a:t>Grande parte dos ataques acontecem por problema na infraestrutura da aplicação e cabe aos desenvolvedores e arquitetos conhecer as vulnerabilidades e evita-las.</a:t>
            </a:r>
            <a:endParaRPr lang="en-US" dirty="0"/>
          </a:p>
        </p:txBody>
      </p:sp>
      <p:pic>
        <p:nvPicPr>
          <p:cNvPr id="4" name="Picture 4" descr="https://01.leaderp.com.br/files/1/logos/logo-branca.png">
            <a:extLst>
              <a:ext uri="{FF2B5EF4-FFF2-40B4-BE49-F238E27FC236}">
                <a16:creationId xmlns:a16="http://schemas.microsoft.com/office/drawing/2014/main" id="{F380ADB8-5E82-4CAD-8645-2B0117E9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16" y="5744737"/>
            <a:ext cx="1746868" cy="4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ataques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</a:t>
            </a:r>
          </a:p>
          <a:p>
            <a:pPr rtl="0"/>
            <a:r>
              <a:rPr lang="pt-BR" dirty="0"/>
              <a:t>Mass </a:t>
            </a:r>
            <a:r>
              <a:rPr lang="pt-BR" dirty="0" err="1"/>
              <a:t>Assignment</a:t>
            </a:r>
            <a:r>
              <a:rPr lang="pt-BR" dirty="0"/>
              <a:t> </a:t>
            </a:r>
            <a:r>
              <a:rPr lang="pt-BR" dirty="0" err="1"/>
              <a:t>Attack</a:t>
            </a:r>
            <a:endParaRPr lang="pt-BR" dirty="0"/>
          </a:p>
          <a:p>
            <a:r>
              <a:rPr lang="pt-BR" dirty="0"/>
              <a:t>Exposição de dados sensíveis</a:t>
            </a:r>
          </a:p>
          <a:p>
            <a:r>
              <a:rPr lang="pt-BR" dirty="0"/>
              <a:t>SQL </a:t>
            </a:r>
            <a:r>
              <a:rPr lang="pt-BR" dirty="0" err="1"/>
              <a:t>Injection</a:t>
            </a:r>
            <a:endParaRPr lang="pt-br" dirty="0"/>
          </a:p>
          <a:p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pic>
        <p:nvPicPr>
          <p:cNvPr id="5" name="Picture 4" descr="https://01.leaderp.com.br/files/1/logos/logo-branca.png">
            <a:extLst>
              <a:ext uri="{FF2B5EF4-FFF2-40B4-BE49-F238E27FC236}">
                <a16:creationId xmlns:a16="http://schemas.microsoft.com/office/drawing/2014/main" id="{A852493E-B436-4F35-AF3C-801C75FA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16" y="5744737"/>
            <a:ext cx="1746868" cy="4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O usuário envia um código </a:t>
            </a:r>
            <a:r>
              <a:rPr lang="pt-BR" dirty="0" err="1"/>
              <a:t>JavaScript</a:t>
            </a:r>
            <a:r>
              <a:rPr lang="pt-BR" dirty="0"/>
              <a:t> em algum campo do site.</a:t>
            </a:r>
          </a:p>
          <a:p>
            <a:pPr rtl="0"/>
            <a:r>
              <a:rPr lang="pt-BR" dirty="0"/>
              <a:t>Ex.: Um usuário mal </a:t>
            </a:r>
            <a:r>
              <a:rPr lang="pt-BR" dirty="0" err="1"/>
              <a:t>intecionado</a:t>
            </a:r>
            <a:r>
              <a:rPr lang="pt-BR" dirty="0"/>
              <a:t> envia para a aplicação um código </a:t>
            </a:r>
            <a:r>
              <a:rPr lang="pt-BR" dirty="0" err="1"/>
              <a:t>JavaScript</a:t>
            </a:r>
            <a:r>
              <a:rPr lang="pt-BR" dirty="0"/>
              <a:t> que, quando executado pelo navegador da vítima , solicita a ela que informe novamente seus dados de autenticação e, na sequência envia os dados para outro lugar.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2526F-C344-4484-ACCE-46B76485F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4105858"/>
            <a:ext cx="6175845" cy="2100689"/>
          </a:xfrm>
          <a:prstGeom prst="rect">
            <a:avLst/>
          </a:prstGeom>
        </p:spPr>
      </p:pic>
      <p:pic>
        <p:nvPicPr>
          <p:cNvPr id="5" name="Picture 4" descr="https://01.leaderp.com.br/files/1/logos/logo-branca.png">
            <a:extLst>
              <a:ext uri="{FF2B5EF4-FFF2-40B4-BE49-F238E27FC236}">
                <a16:creationId xmlns:a16="http://schemas.microsoft.com/office/drawing/2014/main" id="{CD176467-5DF6-4160-B245-DC792922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16" y="5744737"/>
            <a:ext cx="1746868" cy="4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0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Mass </a:t>
            </a:r>
            <a:r>
              <a:rPr lang="pt-BR" dirty="0" err="1"/>
              <a:t>Assignment</a:t>
            </a:r>
            <a:r>
              <a:rPr lang="pt-BR" dirty="0"/>
              <a:t> </a:t>
            </a:r>
            <a:r>
              <a:rPr lang="pt-BR" dirty="0" err="1"/>
              <a:t>Attack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Mass </a:t>
            </a:r>
            <a:r>
              <a:rPr lang="pt-BR" dirty="0" err="1"/>
              <a:t>Assignment</a:t>
            </a:r>
            <a:r>
              <a:rPr lang="pt-BR" dirty="0"/>
              <a:t> recupera todos os parâmetros da requisição e atribuí automaticamente a algum objeto.</a:t>
            </a:r>
          </a:p>
          <a:p>
            <a:pPr rtl="0"/>
            <a:r>
              <a:rPr lang="pt-BR" dirty="0"/>
              <a:t>Ocorre quando algum usuário mal intencionado altera o código do formulário HTML, inserindo nele campos que não deveriam está presentes. Como o framework não sabe distinguir os parâmetros, acabará recuperando todos eles.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E8C00D-5CEB-4E39-B58D-230BA5C2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4653136"/>
            <a:ext cx="4609224" cy="1080120"/>
          </a:xfrm>
          <a:prstGeom prst="rect">
            <a:avLst/>
          </a:prstGeom>
        </p:spPr>
      </p:pic>
      <p:pic>
        <p:nvPicPr>
          <p:cNvPr id="6" name="Picture 4" descr="https://01.leaderp.com.br/files/1/logos/logo-branca.png">
            <a:extLst>
              <a:ext uri="{FF2B5EF4-FFF2-40B4-BE49-F238E27FC236}">
                <a16:creationId xmlns:a16="http://schemas.microsoft.com/office/drawing/2014/main" id="{D841ADFB-468A-47A9-9963-1E1215FDF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16" y="5744737"/>
            <a:ext cx="1746868" cy="4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Exposição de dados sensíveis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Como já diz, expõe dados pessoais de um usuário / sistema.</a:t>
            </a:r>
            <a:endParaRPr lang="pt-br" dirty="0"/>
          </a:p>
        </p:txBody>
      </p:sp>
      <p:pic>
        <p:nvPicPr>
          <p:cNvPr id="6" name="Picture 4" descr="https://01.leaderp.com.br/files/1/logos/logo-branca.png">
            <a:extLst>
              <a:ext uri="{FF2B5EF4-FFF2-40B4-BE49-F238E27FC236}">
                <a16:creationId xmlns:a16="http://schemas.microsoft.com/office/drawing/2014/main" id="{7655733F-3117-4A65-8C06-425ED0B5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16" y="5744737"/>
            <a:ext cx="1746868" cy="4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4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C4528-DCD1-4E3A-A8C7-04EFE7E6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Injection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89AEC-7E37-4A94-AFAF-8C6631EC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Através de um campo ou </a:t>
            </a:r>
            <a:r>
              <a:rPr lang="pt-BR" dirty="0" err="1"/>
              <a:t>url</a:t>
            </a:r>
            <a:r>
              <a:rPr lang="pt-BR" dirty="0"/>
              <a:t>, o hacker envia um código que pode causar danos irreversíveis no banco de dados.</a:t>
            </a:r>
          </a:p>
        </p:txBody>
      </p:sp>
      <p:pic>
        <p:nvPicPr>
          <p:cNvPr id="4" name="Picture 4" descr="https://01.leaderp.com.br/files/1/logos/logo-branca.png">
            <a:extLst>
              <a:ext uri="{FF2B5EF4-FFF2-40B4-BE49-F238E27FC236}">
                <a16:creationId xmlns:a16="http://schemas.microsoft.com/office/drawing/2014/main" id="{13B51539-C280-4655-9E52-D8E4C54D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16" y="5744737"/>
            <a:ext cx="1746868" cy="4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6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01.leaderp.com.br/files/1/logos/logo-branca.png">
            <a:extLst>
              <a:ext uri="{FF2B5EF4-FFF2-40B4-BE49-F238E27FC236}">
                <a16:creationId xmlns:a16="http://schemas.microsoft.com/office/drawing/2014/main" id="{C68CCAF4-61EF-4A32-A2B4-30F57708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3068960"/>
            <a:ext cx="288032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0843E5D-9DB7-40DC-B8C7-466DBC46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18C7B7E0-FEC2-4C3A-8253-43BF19DD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4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32</TotalTime>
  <Words>221</Words>
  <Application>Microsoft Office PowerPoint</Application>
  <PresentationFormat>Personalizar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Tecnologia 16x9</vt:lpstr>
      <vt:lpstr>Vulnerabilidades no PHP</vt:lpstr>
      <vt:lpstr>Vulnerabilidades e Segurança</vt:lpstr>
      <vt:lpstr>Tipos de ataques</vt:lpstr>
      <vt:lpstr>Cross-Site Scripting </vt:lpstr>
      <vt:lpstr>Mass Assignment Attack</vt:lpstr>
      <vt:lpstr>Exposição de dados sensíveis</vt:lpstr>
      <vt:lpstr>SQL Injection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Vulnerabilidades no PHP</dc:title>
  <dc:creator>Alexia Nunes dos Santos</dc:creator>
  <cp:lastModifiedBy>Alexia Nunes dos Santos</cp:lastModifiedBy>
  <cp:revision>4</cp:revision>
  <dcterms:created xsi:type="dcterms:W3CDTF">2018-11-29T22:01:25Z</dcterms:created>
  <dcterms:modified xsi:type="dcterms:W3CDTF">2018-11-29T22:34:23Z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