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youtu.be/dV-fbzXESb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CA1FE7-BBCC-45B6-B39D-882818C53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423" y="1451295"/>
            <a:ext cx="8637073" cy="2271716"/>
          </a:xfrm>
        </p:spPr>
        <p:txBody>
          <a:bodyPr/>
          <a:lstStyle/>
          <a:p>
            <a:r>
              <a:rPr lang="nl-BE" sz="5400" dirty="0" err="1"/>
              <a:t>Wooden</a:t>
            </a:r>
            <a:r>
              <a:rPr lang="nl-BE" sz="5400" dirty="0"/>
              <a:t> Block game</a:t>
            </a:r>
            <a:br>
              <a:rPr lang="nl-BE" dirty="0"/>
            </a:b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521E057-AC04-47BD-BAE3-1DB7A0E8EB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Maxim Derboven – Alexie </a:t>
            </a:r>
            <a:r>
              <a:rPr lang="nl-BE" dirty="0" err="1"/>
              <a:t>chaerle</a:t>
            </a:r>
            <a:endParaRPr lang="nl-BE" dirty="0"/>
          </a:p>
          <a:p>
            <a:r>
              <a:rPr lang="nl-BE" dirty="0"/>
              <a:t>INF105A</a:t>
            </a:r>
          </a:p>
        </p:txBody>
      </p:sp>
    </p:spTree>
    <p:extLst>
      <p:ext uri="{BB962C8B-B14F-4D97-AF65-F5344CB8AC3E}">
        <p14:creationId xmlns:p14="http://schemas.microsoft.com/office/powerpoint/2010/main" val="255268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B35E9F-B9F1-4102-BE87-DA05BB0D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Korte trailer</a:t>
            </a:r>
            <a:endParaRPr lang="nl-BE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ED11F98-36FA-4520-8371-675102125533}"/>
              </a:ext>
            </a:extLst>
          </p:cNvPr>
          <p:cNvSpPr txBox="1"/>
          <p:nvPr/>
        </p:nvSpPr>
        <p:spPr>
          <a:xfrm>
            <a:off x="27356" y="6459522"/>
            <a:ext cx="2793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>
                <a:hlinkClick r:id="rId2"/>
              </a:rPr>
              <a:t>https://youtu.be/dV-fbzXESbo</a:t>
            </a:r>
            <a:endParaRPr lang="nl-BE" sz="1400" dirty="0"/>
          </a:p>
        </p:txBody>
      </p:sp>
      <p:pic>
        <p:nvPicPr>
          <p:cNvPr id="31" name="Tijdelijke aanduiding voor inhoud 30" descr="Afbeelding met tekst, tafel&#10;&#10;Automatisch gegenereerde beschrijving">
            <a:extLst>
              <a:ext uri="{FF2B5EF4-FFF2-40B4-BE49-F238E27FC236}">
                <a16:creationId xmlns:a16="http://schemas.microsoft.com/office/drawing/2014/main" id="{CD798446-E5FE-4DBA-B1C8-AA4FDA986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5078" y="1853753"/>
            <a:ext cx="7159344" cy="3688631"/>
          </a:xfrm>
        </p:spPr>
      </p:pic>
    </p:spTree>
    <p:extLst>
      <p:ext uri="{BB962C8B-B14F-4D97-AF65-F5344CB8AC3E}">
        <p14:creationId xmlns:p14="http://schemas.microsoft.com/office/powerpoint/2010/main" val="434798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F327A7-3222-4B42-9D45-7822F761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A694AC8-18F1-4777-A7D0-452C3A2E8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877651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92</TotalTime>
  <Words>19</Words>
  <Application>Microsoft Office PowerPoint</Application>
  <PresentationFormat>Breedbeeld</PresentationFormat>
  <Paragraphs>5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6" baseType="lpstr">
      <vt:lpstr>Arial</vt:lpstr>
      <vt:lpstr>Rockwell</vt:lpstr>
      <vt:lpstr>Galerie</vt:lpstr>
      <vt:lpstr>Wooden Block game </vt:lpstr>
      <vt:lpstr>Korte trailer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Wooden Block game</dc:title>
  <dc:creator>Derboven Maxim</dc:creator>
  <cp:lastModifiedBy>Derboven Maxim</cp:lastModifiedBy>
  <cp:revision>3</cp:revision>
  <dcterms:created xsi:type="dcterms:W3CDTF">2021-03-22T18:06:38Z</dcterms:created>
  <dcterms:modified xsi:type="dcterms:W3CDTF">2021-03-22T19:39:32Z</dcterms:modified>
</cp:coreProperties>
</file>