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25230-2F6D-4A59-8137-9DCD17CC95D8}" v="211" dt="2021-03-23T23:59:13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boven Maxim" userId="2f439f84-d12e-41ac-a559-b3ddfea81cff" providerId="ADAL" clId="{25E25230-2F6D-4A59-8137-9DCD17CC95D8}"/>
    <pc:docChg chg="undo redo custSel addSld delSld modSld sldOrd">
      <pc:chgData name="Derboven Maxim" userId="2f439f84-d12e-41ac-a559-b3ddfea81cff" providerId="ADAL" clId="{25E25230-2F6D-4A59-8137-9DCD17CC95D8}" dt="2021-03-23T23:59:13.022" v="1998"/>
      <pc:docMkLst>
        <pc:docMk/>
      </pc:docMkLst>
      <pc:sldChg chg="modSp mod">
        <pc:chgData name="Derboven Maxim" userId="2f439f84-d12e-41ac-a559-b3ddfea81cff" providerId="ADAL" clId="{25E25230-2F6D-4A59-8137-9DCD17CC95D8}" dt="2021-03-23T23:17:14.726" v="1636" actId="1076"/>
        <pc:sldMkLst>
          <pc:docMk/>
          <pc:sldMk cId="434798665" sldId="257"/>
        </pc:sldMkLst>
        <pc:picChg chg="mod">
          <ac:chgData name="Derboven Maxim" userId="2f439f84-d12e-41ac-a559-b3ddfea81cff" providerId="ADAL" clId="{25E25230-2F6D-4A59-8137-9DCD17CC95D8}" dt="2021-03-23T23:17:14.726" v="1636" actId="1076"/>
          <ac:picMkLst>
            <pc:docMk/>
            <pc:sldMk cId="434798665" sldId="257"/>
            <ac:picMk id="31" creationId="{CD798446-E5FE-4DBA-B1C8-AA4FDA9864F1}"/>
          </ac:picMkLst>
        </pc:picChg>
      </pc:sldChg>
      <pc:sldChg chg="addSp delSp modSp mod">
        <pc:chgData name="Derboven Maxim" userId="2f439f84-d12e-41ac-a559-b3ddfea81cff" providerId="ADAL" clId="{25E25230-2F6D-4A59-8137-9DCD17CC95D8}" dt="2021-03-23T23:19:43.102" v="1675" actId="1076"/>
        <pc:sldMkLst>
          <pc:docMk/>
          <pc:sldMk cId="748776510" sldId="258"/>
        </pc:sldMkLst>
        <pc:spChg chg="mod">
          <ac:chgData name="Derboven Maxim" userId="2f439f84-d12e-41ac-a559-b3ddfea81cff" providerId="ADAL" clId="{25E25230-2F6D-4A59-8137-9DCD17CC95D8}" dt="2021-03-23T23:19:13.128" v="1660" actId="20577"/>
          <ac:spMkLst>
            <pc:docMk/>
            <pc:sldMk cId="748776510" sldId="258"/>
            <ac:spMk id="2" creationId="{93F327A7-3222-4B42-9D45-7822F76170FE}"/>
          </ac:spMkLst>
        </pc:spChg>
        <pc:spChg chg="add del">
          <ac:chgData name="Derboven Maxim" userId="2f439f84-d12e-41ac-a559-b3ddfea81cff" providerId="ADAL" clId="{25E25230-2F6D-4A59-8137-9DCD17CC95D8}" dt="2021-03-23T23:18:18.808" v="1641"/>
          <ac:spMkLst>
            <pc:docMk/>
            <pc:sldMk cId="748776510" sldId="258"/>
            <ac:spMk id="3" creationId="{4A694AC8-18F1-4777-A7D0-452C3A2E8521}"/>
          </ac:spMkLst>
        </pc:spChg>
        <pc:spChg chg="add del mod">
          <ac:chgData name="Derboven Maxim" userId="2f439f84-d12e-41ac-a559-b3ddfea81cff" providerId="ADAL" clId="{25E25230-2F6D-4A59-8137-9DCD17CC95D8}" dt="2021-03-23T23:19:08.951" v="1650" actId="478"/>
          <ac:spMkLst>
            <pc:docMk/>
            <pc:sldMk cId="748776510" sldId="258"/>
            <ac:spMk id="6" creationId="{5E8DDD2D-6D68-4262-907C-82E1C28C2F05}"/>
          </ac:spMkLst>
        </pc:spChg>
        <pc:picChg chg="add mod">
          <ac:chgData name="Derboven Maxim" userId="2f439f84-d12e-41ac-a559-b3ddfea81cff" providerId="ADAL" clId="{25E25230-2F6D-4A59-8137-9DCD17CC95D8}" dt="2021-03-23T23:19:43.102" v="1675" actId="1076"/>
          <ac:picMkLst>
            <pc:docMk/>
            <pc:sldMk cId="748776510" sldId="258"/>
            <ac:picMk id="5" creationId="{C34BE23D-1386-457D-8334-CAEEBE09CB55}"/>
          </ac:picMkLst>
        </pc:picChg>
        <pc:picChg chg="add mod">
          <ac:chgData name="Derboven Maxim" userId="2f439f84-d12e-41ac-a559-b3ddfea81cff" providerId="ADAL" clId="{25E25230-2F6D-4A59-8137-9DCD17CC95D8}" dt="2021-03-23T23:19:43.102" v="1675" actId="1076"/>
          <ac:picMkLst>
            <pc:docMk/>
            <pc:sldMk cId="748776510" sldId="258"/>
            <ac:picMk id="8" creationId="{AD30994B-4FC1-4BF1-8D2D-3D979D81FF90}"/>
          </ac:picMkLst>
        </pc:picChg>
        <pc:picChg chg="add mod">
          <ac:chgData name="Derboven Maxim" userId="2f439f84-d12e-41ac-a559-b3ddfea81cff" providerId="ADAL" clId="{25E25230-2F6D-4A59-8137-9DCD17CC95D8}" dt="2021-03-23T23:19:43.102" v="1675" actId="1076"/>
          <ac:picMkLst>
            <pc:docMk/>
            <pc:sldMk cId="748776510" sldId="258"/>
            <ac:picMk id="10" creationId="{59297269-A538-467C-A994-26A7CF29B181}"/>
          </ac:picMkLst>
        </pc:picChg>
        <pc:picChg chg="add del mod">
          <ac:chgData name="Derboven Maxim" userId="2f439f84-d12e-41ac-a559-b3ddfea81cff" providerId="ADAL" clId="{25E25230-2F6D-4A59-8137-9DCD17CC95D8}" dt="2021-03-23T23:18:14.189" v="1640"/>
          <ac:picMkLst>
            <pc:docMk/>
            <pc:sldMk cId="748776510" sldId="258"/>
            <ac:picMk id="2050" creationId="{DF5A34A3-EFD5-4812-9329-C69178E4861E}"/>
          </ac:picMkLst>
        </pc:picChg>
        <pc:picChg chg="add del mod">
          <ac:chgData name="Derboven Maxim" userId="2f439f84-d12e-41ac-a559-b3ddfea81cff" providerId="ADAL" clId="{25E25230-2F6D-4A59-8137-9DCD17CC95D8}" dt="2021-03-23T23:19:06.671" v="1649" actId="478"/>
          <ac:picMkLst>
            <pc:docMk/>
            <pc:sldMk cId="748776510" sldId="258"/>
            <ac:picMk id="2052" creationId="{71F93D73-6696-4E53-B6CA-FA2F83773DFA}"/>
          </ac:picMkLst>
        </pc:picChg>
      </pc:sldChg>
      <pc:sldChg chg="addSp delSp modSp new mod modAnim">
        <pc:chgData name="Derboven Maxim" userId="2f439f84-d12e-41ac-a559-b3ddfea81cff" providerId="ADAL" clId="{25E25230-2F6D-4A59-8137-9DCD17CC95D8}" dt="2021-03-23T23:36:52.713" v="1814"/>
        <pc:sldMkLst>
          <pc:docMk/>
          <pc:sldMk cId="2651218248" sldId="259"/>
        </pc:sldMkLst>
        <pc:spChg chg="mod">
          <ac:chgData name="Derboven Maxim" userId="2f439f84-d12e-41ac-a559-b3ddfea81cff" providerId="ADAL" clId="{25E25230-2F6D-4A59-8137-9DCD17CC95D8}" dt="2021-03-23T22:51:10.406" v="458" actId="20577"/>
          <ac:spMkLst>
            <pc:docMk/>
            <pc:sldMk cId="2651218248" sldId="259"/>
            <ac:spMk id="2" creationId="{572D1FDC-4E4A-4A96-B8A0-0281F1352DEF}"/>
          </ac:spMkLst>
        </pc:spChg>
        <pc:spChg chg="del">
          <ac:chgData name="Derboven Maxim" userId="2f439f84-d12e-41ac-a559-b3ddfea81cff" providerId="ADAL" clId="{25E25230-2F6D-4A59-8137-9DCD17CC95D8}" dt="2021-03-23T22:43:45.786" v="47"/>
          <ac:spMkLst>
            <pc:docMk/>
            <pc:sldMk cId="2651218248" sldId="259"/>
            <ac:spMk id="3" creationId="{D5A723A2-851D-4E20-A829-46A5CDAD0548}"/>
          </ac:spMkLst>
        </pc:spChg>
        <pc:spChg chg="mod">
          <ac:chgData name="Derboven Maxim" userId="2f439f84-d12e-41ac-a559-b3ddfea81cff" providerId="ADAL" clId="{25E25230-2F6D-4A59-8137-9DCD17CC95D8}" dt="2021-03-23T22:50:36.859" v="433" actId="207"/>
          <ac:spMkLst>
            <pc:docMk/>
            <pc:sldMk cId="2651218248" sldId="259"/>
            <ac:spMk id="4" creationId="{09C3E5BA-B0AE-47C0-BCD0-D9E92552EB03}"/>
          </ac:spMkLst>
        </pc:spChg>
        <pc:picChg chg="add mod">
          <ac:chgData name="Derboven Maxim" userId="2f439f84-d12e-41ac-a559-b3ddfea81cff" providerId="ADAL" clId="{25E25230-2F6D-4A59-8137-9DCD17CC95D8}" dt="2021-03-23T22:43:48.945" v="49" actId="14100"/>
          <ac:picMkLst>
            <pc:docMk/>
            <pc:sldMk cId="2651218248" sldId="259"/>
            <ac:picMk id="5" creationId="{4CA0131F-5DBB-42AE-AE78-FE5B998E14BF}"/>
          </ac:picMkLst>
        </pc:picChg>
      </pc:sldChg>
      <pc:sldChg chg="addSp delSp modSp new del mod setBg">
        <pc:chgData name="Derboven Maxim" userId="2f439f84-d12e-41ac-a559-b3ddfea81cff" providerId="ADAL" clId="{25E25230-2F6D-4A59-8137-9DCD17CC95D8}" dt="2021-03-23T22:43:39.208" v="45" actId="2696"/>
        <pc:sldMkLst>
          <pc:docMk/>
          <pc:sldMk cId="3373232342" sldId="259"/>
        </pc:sldMkLst>
        <pc:spChg chg="mod">
          <ac:chgData name="Derboven Maxim" userId="2f439f84-d12e-41ac-a559-b3ddfea81cff" providerId="ADAL" clId="{25E25230-2F6D-4A59-8137-9DCD17CC95D8}" dt="2021-03-23T22:43:13.076" v="31" actId="26606"/>
          <ac:spMkLst>
            <pc:docMk/>
            <pc:sldMk cId="3373232342" sldId="259"/>
            <ac:spMk id="2" creationId="{C171DA90-5B0B-4AE7-9F4B-F9055DB57C85}"/>
          </ac:spMkLst>
        </pc:spChg>
        <pc:spChg chg="del">
          <ac:chgData name="Derboven Maxim" userId="2f439f84-d12e-41ac-a559-b3ddfea81cff" providerId="ADAL" clId="{25E25230-2F6D-4A59-8137-9DCD17CC95D8}" dt="2021-03-23T22:42:50.259" v="23" actId="22"/>
          <ac:spMkLst>
            <pc:docMk/>
            <pc:sldMk cId="3373232342" sldId="259"/>
            <ac:spMk id="3" creationId="{C44C66A2-6CB2-40E3-8106-FB565346C4B2}"/>
          </ac:spMkLst>
        </pc:spChg>
        <pc:spChg chg="add mod">
          <ac:chgData name="Derboven Maxim" userId="2f439f84-d12e-41ac-a559-b3ddfea81cff" providerId="ADAL" clId="{25E25230-2F6D-4A59-8137-9DCD17CC95D8}" dt="2021-03-23T22:43:16.768" v="34" actId="21"/>
          <ac:spMkLst>
            <pc:docMk/>
            <pc:sldMk cId="3373232342" sldId="259"/>
            <ac:spMk id="7" creationId="{44CC8E9F-1CB2-4022-A913-4F56C2506059}"/>
          </ac:spMkLst>
        </pc:spChg>
        <pc:spChg chg="add del">
          <ac:chgData name="Derboven Maxim" userId="2f439f84-d12e-41ac-a559-b3ddfea81cff" providerId="ADAL" clId="{25E25230-2F6D-4A59-8137-9DCD17CC95D8}" dt="2021-03-23T22:43:13.076" v="31" actId="26606"/>
          <ac:spMkLst>
            <pc:docMk/>
            <pc:sldMk cId="3373232342" sldId="259"/>
            <ac:spMk id="9" creationId="{943F0F7B-3CC2-4C33-9451-BE7CF96C84A6}"/>
          </ac:spMkLst>
        </pc:spChg>
        <pc:grpChg chg="add del">
          <ac:chgData name="Derboven Maxim" userId="2f439f84-d12e-41ac-a559-b3ddfea81cff" providerId="ADAL" clId="{25E25230-2F6D-4A59-8137-9DCD17CC95D8}" dt="2021-03-23T22:43:13.076" v="31" actId="26606"/>
          <ac:grpSpMkLst>
            <pc:docMk/>
            <pc:sldMk cId="3373232342" sldId="259"/>
            <ac:grpSpMk id="12" creationId="{1BEA2E2A-5839-4945-B7B0-368FFFACA5B9}"/>
          </ac:grpSpMkLst>
        </pc:grpChg>
        <pc:picChg chg="add del mod ord">
          <ac:chgData name="Derboven Maxim" userId="2f439f84-d12e-41ac-a559-b3ddfea81cff" providerId="ADAL" clId="{25E25230-2F6D-4A59-8137-9DCD17CC95D8}" dt="2021-03-23T22:43:16.768" v="34" actId="21"/>
          <ac:picMkLst>
            <pc:docMk/>
            <pc:sldMk cId="3373232342" sldId="259"/>
            <ac:picMk id="5" creationId="{D182EF4A-0E97-4628-9D2C-C164B777D13A}"/>
          </ac:picMkLst>
        </pc:picChg>
      </pc:sldChg>
      <pc:sldChg chg="new add del">
        <pc:chgData name="Derboven Maxim" userId="2f439f84-d12e-41ac-a559-b3ddfea81cff" providerId="ADAL" clId="{25E25230-2F6D-4A59-8137-9DCD17CC95D8}" dt="2021-03-23T22:43:37.651" v="44" actId="2696"/>
        <pc:sldMkLst>
          <pc:docMk/>
          <pc:sldMk cId="3281126535" sldId="260"/>
        </pc:sldMkLst>
      </pc:sldChg>
      <pc:sldChg chg="modSp add del mod ord">
        <pc:chgData name="Derboven Maxim" userId="2f439f84-d12e-41ac-a559-b3ddfea81cff" providerId="ADAL" clId="{25E25230-2F6D-4A59-8137-9DCD17CC95D8}" dt="2021-03-23T23:22:57.264" v="1676" actId="2696"/>
        <pc:sldMkLst>
          <pc:docMk/>
          <pc:sldMk cId="3954925755" sldId="260"/>
        </pc:sldMkLst>
        <pc:spChg chg="mod">
          <ac:chgData name="Derboven Maxim" userId="2f439f84-d12e-41ac-a559-b3ddfea81cff" providerId="ADAL" clId="{25E25230-2F6D-4A59-8137-9DCD17CC95D8}" dt="2021-03-23T22:50:44.963" v="439" actId="20577"/>
          <ac:spMkLst>
            <pc:docMk/>
            <pc:sldMk cId="3954925755" sldId="260"/>
            <ac:spMk id="2" creationId="{93F327A7-3222-4B42-9D45-7822F76170FE}"/>
          </ac:spMkLst>
        </pc:spChg>
      </pc:sldChg>
      <pc:sldChg chg="addSp delSp modSp new del mod">
        <pc:chgData name="Derboven Maxim" userId="2f439f84-d12e-41ac-a559-b3ddfea81cff" providerId="ADAL" clId="{25E25230-2F6D-4A59-8137-9DCD17CC95D8}" dt="2021-03-23T22:43:34.443" v="42" actId="680"/>
        <pc:sldMkLst>
          <pc:docMk/>
          <pc:sldMk cId="4079957906" sldId="260"/>
        </pc:sldMkLst>
        <pc:spChg chg="add del">
          <ac:chgData name="Derboven Maxim" userId="2f439f84-d12e-41ac-a559-b3ddfea81cff" providerId="ADAL" clId="{25E25230-2F6D-4A59-8137-9DCD17CC95D8}" dt="2021-03-23T22:43:33.983" v="41"/>
          <ac:spMkLst>
            <pc:docMk/>
            <pc:sldMk cId="4079957906" sldId="260"/>
            <ac:spMk id="3" creationId="{5B2BC98E-05C2-4773-955B-8955627492BD}"/>
          </ac:spMkLst>
        </pc:spChg>
        <pc:picChg chg="add del mod">
          <ac:chgData name="Derboven Maxim" userId="2f439f84-d12e-41ac-a559-b3ddfea81cff" providerId="ADAL" clId="{25E25230-2F6D-4A59-8137-9DCD17CC95D8}" dt="2021-03-23T22:43:33.983" v="41"/>
          <ac:picMkLst>
            <pc:docMk/>
            <pc:sldMk cId="4079957906" sldId="260"/>
            <ac:picMk id="5" creationId="{5DB45389-E554-4DBC-AF15-4A14A3691B19}"/>
          </ac:picMkLst>
        </pc:picChg>
      </pc:sldChg>
      <pc:sldChg chg="addSp delSp modSp new mod">
        <pc:chgData name="Derboven Maxim" userId="2f439f84-d12e-41ac-a559-b3ddfea81cff" providerId="ADAL" clId="{25E25230-2F6D-4A59-8137-9DCD17CC95D8}" dt="2021-03-23T23:16:20.188" v="1635" actId="1076"/>
        <pc:sldMkLst>
          <pc:docMk/>
          <pc:sldMk cId="909537566" sldId="261"/>
        </pc:sldMkLst>
        <pc:spChg chg="mod">
          <ac:chgData name="Derboven Maxim" userId="2f439f84-d12e-41ac-a559-b3ddfea81cff" providerId="ADAL" clId="{25E25230-2F6D-4A59-8137-9DCD17CC95D8}" dt="2021-03-23T22:56:27.681" v="786" actId="1076"/>
          <ac:spMkLst>
            <pc:docMk/>
            <pc:sldMk cId="909537566" sldId="261"/>
            <ac:spMk id="2" creationId="{1DADF963-9A97-49CA-9F75-CDA97B058F49}"/>
          </ac:spMkLst>
        </pc:spChg>
        <pc:spChg chg="del">
          <ac:chgData name="Derboven Maxim" userId="2f439f84-d12e-41ac-a559-b3ddfea81cff" providerId="ADAL" clId="{25E25230-2F6D-4A59-8137-9DCD17CC95D8}" dt="2021-03-23T22:56:08.709" v="776"/>
          <ac:spMkLst>
            <pc:docMk/>
            <pc:sldMk cId="909537566" sldId="261"/>
            <ac:spMk id="3" creationId="{963283B3-2C86-4539-9B98-1FE7573957C8}"/>
          </ac:spMkLst>
        </pc:spChg>
        <pc:picChg chg="add mod modCrop">
          <ac:chgData name="Derboven Maxim" userId="2f439f84-d12e-41ac-a559-b3ddfea81cff" providerId="ADAL" clId="{25E25230-2F6D-4A59-8137-9DCD17CC95D8}" dt="2021-03-23T23:16:20.188" v="1635" actId="1076"/>
          <ac:picMkLst>
            <pc:docMk/>
            <pc:sldMk cId="909537566" sldId="261"/>
            <ac:picMk id="5" creationId="{AA199CD2-FC90-4CB6-BD0B-D0069938EB6B}"/>
          </ac:picMkLst>
        </pc:picChg>
        <pc:picChg chg="add mod modCrop">
          <ac:chgData name="Derboven Maxim" userId="2f439f84-d12e-41ac-a559-b3ddfea81cff" providerId="ADAL" clId="{25E25230-2F6D-4A59-8137-9DCD17CC95D8}" dt="2021-03-23T23:16:18.374" v="1634" actId="1076"/>
          <ac:picMkLst>
            <pc:docMk/>
            <pc:sldMk cId="909537566" sldId="261"/>
            <ac:picMk id="7" creationId="{5111ECF0-FBEB-4715-B4F8-D571973C8AA0}"/>
          </ac:picMkLst>
        </pc:picChg>
        <pc:picChg chg="add mod">
          <ac:chgData name="Derboven Maxim" userId="2f439f84-d12e-41ac-a559-b3ddfea81cff" providerId="ADAL" clId="{25E25230-2F6D-4A59-8137-9DCD17CC95D8}" dt="2021-03-23T22:56:22.069" v="784" actId="1076"/>
          <ac:picMkLst>
            <pc:docMk/>
            <pc:sldMk cId="909537566" sldId="261"/>
            <ac:picMk id="1026" creationId="{46B1A30B-2323-47B7-B011-1CB71045AD54}"/>
          </ac:picMkLst>
        </pc:picChg>
      </pc:sldChg>
      <pc:sldChg chg="addSp delSp modSp new mod modAnim">
        <pc:chgData name="Derboven Maxim" userId="2f439f84-d12e-41ac-a559-b3ddfea81cff" providerId="ADAL" clId="{25E25230-2F6D-4A59-8137-9DCD17CC95D8}" dt="2021-03-23T23:37:36.780" v="1825"/>
        <pc:sldMkLst>
          <pc:docMk/>
          <pc:sldMk cId="4264384319" sldId="262"/>
        </pc:sldMkLst>
        <pc:spChg chg="mod">
          <ac:chgData name="Derboven Maxim" userId="2f439f84-d12e-41ac-a559-b3ddfea81cff" providerId="ADAL" clId="{25E25230-2F6D-4A59-8137-9DCD17CC95D8}" dt="2021-03-23T22:51:44.420" v="528" actId="20577"/>
          <ac:spMkLst>
            <pc:docMk/>
            <pc:sldMk cId="4264384319" sldId="262"/>
            <ac:spMk id="2" creationId="{486FF07D-304B-46FF-8371-14A83F2A7241}"/>
          </ac:spMkLst>
        </pc:spChg>
        <pc:spChg chg="del mod">
          <ac:chgData name="Derboven Maxim" userId="2f439f84-d12e-41ac-a559-b3ddfea81cff" providerId="ADAL" clId="{25E25230-2F6D-4A59-8137-9DCD17CC95D8}" dt="2021-03-23T22:54:52.507" v="702" actId="478"/>
          <ac:spMkLst>
            <pc:docMk/>
            <pc:sldMk cId="4264384319" sldId="262"/>
            <ac:spMk id="3" creationId="{B4BD74BA-5C8A-41C7-8B4F-B3C2B0D9769D}"/>
          </ac:spMkLst>
        </pc:spChg>
        <pc:spChg chg="add mod">
          <ac:chgData name="Derboven Maxim" userId="2f439f84-d12e-41ac-a559-b3ddfea81cff" providerId="ADAL" clId="{25E25230-2F6D-4A59-8137-9DCD17CC95D8}" dt="2021-03-23T23:08:30.744" v="1200" actId="20577"/>
          <ac:spMkLst>
            <pc:docMk/>
            <pc:sldMk cId="4264384319" sldId="262"/>
            <ac:spMk id="4" creationId="{F3189EBF-BE36-4B4D-9F72-BD460666370B}"/>
          </ac:spMkLst>
        </pc:spChg>
        <pc:spChg chg="add del mod">
          <ac:chgData name="Derboven Maxim" userId="2f439f84-d12e-41ac-a559-b3ddfea81cff" providerId="ADAL" clId="{25E25230-2F6D-4A59-8137-9DCD17CC95D8}" dt="2021-03-23T22:52:43.462" v="562" actId="478"/>
          <ac:spMkLst>
            <pc:docMk/>
            <pc:sldMk cId="4264384319" sldId="262"/>
            <ac:spMk id="5" creationId="{EBB22437-70CC-4352-A519-2428D77D2155}"/>
          </ac:spMkLst>
        </pc:spChg>
        <pc:spChg chg="add del mod">
          <ac:chgData name="Derboven Maxim" userId="2f439f84-d12e-41ac-a559-b3ddfea81cff" providerId="ADAL" clId="{25E25230-2F6D-4A59-8137-9DCD17CC95D8}" dt="2021-03-23T22:54:53.871" v="703" actId="478"/>
          <ac:spMkLst>
            <pc:docMk/>
            <pc:sldMk cId="4264384319" sldId="262"/>
            <ac:spMk id="7" creationId="{79F50E5F-7D19-471D-B038-1E0136DC74E1}"/>
          </ac:spMkLst>
        </pc:spChg>
        <pc:spChg chg="add mod">
          <ac:chgData name="Derboven Maxim" userId="2f439f84-d12e-41ac-a559-b3ddfea81cff" providerId="ADAL" clId="{25E25230-2F6D-4A59-8137-9DCD17CC95D8}" dt="2021-03-23T23:08:35.374" v="1202" actId="1076"/>
          <ac:spMkLst>
            <pc:docMk/>
            <pc:sldMk cId="4264384319" sldId="262"/>
            <ac:spMk id="10" creationId="{DA191E4A-5C74-4ADE-BAC2-DEFF113ADD95}"/>
          </ac:spMkLst>
        </pc:spChg>
        <pc:spChg chg="add mod">
          <ac:chgData name="Derboven Maxim" userId="2f439f84-d12e-41ac-a559-b3ddfea81cff" providerId="ADAL" clId="{25E25230-2F6D-4A59-8137-9DCD17CC95D8}" dt="2021-03-23T23:01:24.442" v="849" actId="164"/>
          <ac:spMkLst>
            <pc:docMk/>
            <pc:sldMk cId="4264384319" sldId="262"/>
            <ac:spMk id="13" creationId="{54AF20FB-3AE0-4448-B034-887B7D4BF187}"/>
          </ac:spMkLst>
        </pc:spChg>
        <pc:spChg chg="add mod">
          <ac:chgData name="Derboven Maxim" userId="2f439f84-d12e-41ac-a559-b3ddfea81cff" providerId="ADAL" clId="{25E25230-2F6D-4A59-8137-9DCD17CC95D8}" dt="2021-03-23T23:01:24.442" v="849" actId="164"/>
          <ac:spMkLst>
            <pc:docMk/>
            <pc:sldMk cId="4264384319" sldId="262"/>
            <ac:spMk id="14" creationId="{E842BD35-E505-446E-8FB8-C10DB529795B}"/>
          </ac:spMkLst>
        </pc:spChg>
        <pc:spChg chg="add mod">
          <ac:chgData name="Derboven Maxim" userId="2f439f84-d12e-41ac-a559-b3ddfea81cff" providerId="ADAL" clId="{25E25230-2F6D-4A59-8137-9DCD17CC95D8}" dt="2021-03-23T23:04:53.935" v="916" actId="164"/>
          <ac:spMkLst>
            <pc:docMk/>
            <pc:sldMk cId="4264384319" sldId="262"/>
            <ac:spMk id="16" creationId="{D9D260AE-4971-4B94-9C34-B5A0EB95135A}"/>
          </ac:spMkLst>
        </pc:spChg>
        <pc:spChg chg="add mod">
          <ac:chgData name="Derboven Maxim" userId="2f439f84-d12e-41ac-a559-b3ddfea81cff" providerId="ADAL" clId="{25E25230-2F6D-4A59-8137-9DCD17CC95D8}" dt="2021-03-23T23:04:53.935" v="916" actId="164"/>
          <ac:spMkLst>
            <pc:docMk/>
            <pc:sldMk cId="4264384319" sldId="262"/>
            <ac:spMk id="17" creationId="{70655C38-3CA3-4ACF-9582-7C00C9940713}"/>
          </ac:spMkLst>
        </pc:spChg>
        <pc:grpChg chg="add mod">
          <ac:chgData name="Derboven Maxim" userId="2f439f84-d12e-41ac-a559-b3ddfea81cff" providerId="ADAL" clId="{25E25230-2F6D-4A59-8137-9DCD17CC95D8}" dt="2021-03-23T23:04:53.935" v="916" actId="164"/>
          <ac:grpSpMkLst>
            <pc:docMk/>
            <pc:sldMk cId="4264384319" sldId="262"/>
            <ac:grpSpMk id="15" creationId="{F56E0A6B-B033-4AC5-9241-11AC9A423C3A}"/>
          </ac:grpSpMkLst>
        </pc:grpChg>
        <pc:grpChg chg="add mod">
          <ac:chgData name="Derboven Maxim" userId="2f439f84-d12e-41ac-a559-b3ddfea81cff" providerId="ADAL" clId="{25E25230-2F6D-4A59-8137-9DCD17CC95D8}" dt="2021-03-23T23:04:53.935" v="916" actId="164"/>
          <ac:grpSpMkLst>
            <pc:docMk/>
            <pc:sldMk cId="4264384319" sldId="262"/>
            <ac:grpSpMk id="18" creationId="{38CAAFB3-E146-45C2-9D3E-6D7AE142990C}"/>
          </ac:grpSpMkLst>
        </pc:grpChg>
        <pc:picChg chg="add mod">
          <ac:chgData name="Derboven Maxim" userId="2f439f84-d12e-41ac-a559-b3ddfea81cff" providerId="ADAL" clId="{25E25230-2F6D-4A59-8137-9DCD17CC95D8}" dt="2021-03-23T23:08:34.210" v="1201" actId="1076"/>
          <ac:picMkLst>
            <pc:docMk/>
            <pc:sldMk cId="4264384319" sldId="262"/>
            <ac:picMk id="9" creationId="{7C056FD8-D629-47C2-9B4A-D7BDA1B9C63D}"/>
          </ac:picMkLst>
        </pc:picChg>
        <pc:picChg chg="add mod">
          <ac:chgData name="Derboven Maxim" userId="2f439f84-d12e-41ac-a559-b3ddfea81cff" providerId="ADAL" clId="{25E25230-2F6D-4A59-8137-9DCD17CC95D8}" dt="2021-03-23T23:00:50.524" v="844" actId="14100"/>
          <ac:picMkLst>
            <pc:docMk/>
            <pc:sldMk cId="4264384319" sldId="262"/>
            <ac:picMk id="12" creationId="{12CFF9C1-90F6-4B4D-A8A5-8700EFC42EE5}"/>
          </ac:picMkLst>
        </pc:picChg>
      </pc:sldChg>
      <pc:sldChg chg="addSp delSp modSp new mod modAnim">
        <pc:chgData name="Derboven Maxim" userId="2f439f84-d12e-41ac-a559-b3ddfea81cff" providerId="ADAL" clId="{25E25230-2F6D-4A59-8137-9DCD17CC95D8}" dt="2021-03-23T23:48:55.114" v="1989"/>
        <pc:sldMkLst>
          <pc:docMk/>
          <pc:sldMk cId="2976589553" sldId="263"/>
        </pc:sldMkLst>
        <pc:spChg chg="mod">
          <ac:chgData name="Derboven Maxim" userId="2f439f84-d12e-41ac-a559-b3ddfea81cff" providerId="ADAL" clId="{25E25230-2F6D-4A59-8137-9DCD17CC95D8}" dt="2021-03-23T22:54:36.612" v="698" actId="20577"/>
          <ac:spMkLst>
            <pc:docMk/>
            <pc:sldMk cId="2976589553" sldId="263"/>
            <ac:spMk id="2" creationId="{C1623B69-B1E5-4945-8025-17F175BF05E7}"/>
          </ac:spMkLst>
        </pc:spChg>
        <pc:spChg chg="del">
          <ac:chgData name="Derboven Maxim" userId="2f439f84-d12e-41ac-a559-b3ddfea81cff" providerId="ADAL" clId="{25E25230-2F6D-4A59-8137-9DCD17CC95D8}" dt="2021-03-23T23:02:10.845" v="867"/>
          <ac:spMkLst>
            <pc:docMk/>
            <pc:sldMk cId="2976589553" sldId="263"/>
            <ac:spMk id="3" creationId="{476F5B98-8FDC-4386-96A0-D3395B1FC1F8}"/>
          </ac:spMkLst>
        </pc:spChg>
        <pc:spChg chg="add del mod">
          <ac:chgData name="Derboven Maxim" userId="2f439f84-d12e-41ac-a559-b3ddfea81cff" providerId="ADAL" clId="{25E25230-2F6D-4A59-8137-9DCD17CC95D8}" dt="2021-03-23T23:03:02.539" v="875" actId="22"/>
          <ac:spMkLst>
            <pc:docMk/>
            <pc:sldMk cId="2976589553" sldId="263"/>
            <ac:spMk id="7" creationId="{62327D92-7F9B-43B5-9C46-62698796E745}"/>
          </ac:spMkLst>
        </pc:spChg>
        <pc:spChg chg="add mod">
          <ac:chgData name="Derboven Maxim" userId="2f439f84-d12e-41ac-a559-b3ddfea81cff" providerId="ADAL" clId="{25E25230-2F6D-4A59-8137-9DCD17CC95D8}" dt="2021-03-23T23:03:45.688" v="893" actId="1076"/>
          <ac:spMkLst>
            <pc:docMk/>
            <pc:sldMk cId="2976589553" sldId="263"/>
            <ac:spMk id="10" creationId="{94B01C7A-2763-4527-B128-0E5764B4356F}"/>
          </ac:spMkLst>
        </pc:spChg>
        <pc:spChg chg="add mod">
          <ac:chgData name="Derboven Maxim" userId="2f439f84-d12e-41ac-a559-b3ddfea81cff" providerId="ADAL" clId="{25E25230-2F6D-4A59-8137-9DCD17CC95D8}" dt="2021-03-23T23:03:58.702" v="899" actId="1076"/>
          <ac:spMkLst>
            <pc:docMk/>
            <pc:sldMk cId="2976589553" sldId="263"/>
            <ac:spMk id="11" creationId="{675FA2B5-997F-4C3B-B37A-F725688D25B2}"/>
          </ac:spMkLst>
        </pc:spChg>
        <pc:spChg chg="add mod">
          <ac:chgData name="Derboven Maxim" userId="2f439f84-d12e-41ac-a559-b3ddfea81cff" providerId="ADAL" clId="{25E25230-2F6D-4A59-8137-9DCD17CC95D8}" dt="2021-03-23T23:04:07.636" v="905" actId="1076"/>
          <ac:spMkLst>
            <pc:docMk/>
            <pc:sldMk cId="2976589553" sldId="263"/>
            <ac:spMk id="12" creationId="{48353FC1-7894-4C07-B4AF-514A6FBC8D61}"/>
          </ac:spMkLst>
        </pc:spChg>
        <pc:spChg chg="add mod ord">
          <ac:chgData name="Derboven Maxim" userId="2f439f84-d12e-41ac-a559-b3ddfea81cff" providerId="ADAL" clId="{25E25230-2F6D-4A59-8137-9DCD17CC95D8}" dt="2021-03-23T23:07:38.279" v="1175" actId="166"/>
          <ac:spMkLst>
            <pc:docMk/>
            <pc:sldMk cId="2976589553" sldId="263"/>
            <ac:spMk id="13" creationId="{2327EBBE-B42E-4B84-B704-8268286C738F}"/>
          </ac:spMkLst>
        </pc:spChg>
        <pc:spChg chg="add del mod">
          <ac:chgData name="Derboven Maxim" userId="2f439f84-d12e-41ac-a559-b3ddfea81cff" providerId="ADAL" clId="{25E25230-2F6D-4A59-8137-9DCD17CC95D8}" dt="2021-03-23T23:05:22.420" v="933" actId="478"/>
          <ac:spMkLst>
            <pc:docMk/>
            <pc:sldMk cId="2976589553" sldId="263"/>
            <ac:spMk id="14" creationId="{027BDB84-F740-4BB3-ADBE-3FC2B2D6BAA4}"/>
          </ac:spMkLst>
        </pc:spChg>
        <pc:spChg chg="mod">
          <ac:chgData name="Derboven Maxim" userId="2f439f84-d12e-41ac-a559-b3ddfea81cff" providerId="ADAL" clId="{25E25230-2F6D-4A59-8137-9DCD17CC95D8}" dt="2021-03-23T23:05:08.816" v="926" actId="404"/>
          <ac:spMkLst>
            <pc:docMk/>
            <pc:sldMk cId="2976589553" sldId="263"/>
            <ac:spMk id="17" creationId="{A5987300-F851-482E-94EE-964ACD95EB75}"/>
          </ac:spMkLst>
        </pc:spChg>
        <pc:spChg chg="mod">
          <ac:chgData name="Derboven Maxim" userId="2f439f84-d12e-41ac-a559-b3ddfea81cff" providerId="ADAL" clId="{25E25230-2F6D-4A59-8137-9DCD17CC95D8}" dt="2021-03-23T23:05:13.667" v="930" actId="404"/>
          <ac:spMkLst>
            <pc:docMk/>
            <pc:sldMk cId="2976589553" sldId="263"/>
            <ac:spMk id="18" creationId="{06C5947E-6B97-4817-B951-85240CEA3263}"/>
          </ac:spMkLst>
        </pc:spChg>
        <pc:spChg chg="mod">
          <ac:chgData name="Derboven Maxim" userId="2f439f84-d12e-41ac-a559-b3ddfea81cff" providerId="ADAL" clId="{25E25230-2F6D-4A59-8137-9DCD17CC95D8}" dt="2021-03-23T23:04:55.965" v="917"/>
          <ac:spMkLst>
            <pc:docMk/>
            <pc:sldMk cId="2976589553" sldId="263"/>
            <ac:spMk id="19" creationId="{43A072F3-0369-49B8-BABB-CEE3C83673F3}"/>
          </ac:spMkLst>
        </pc:spChg>
        <pc:spChg chg="mod">
          <ac:chgData name="Derboven Maxim" userId="2f439f84-d12e-41ac-a559-b3ddfea81cff" providerId="ADAL" clId="{25E25230-2F6D-4A59-8137-9DCD17CC95D8}" dt="2021-03-23T23:04:55.965" v="917"/>
          <ac:spMkLst>
            <pc:docMk/>
            <pc:sldMk cId="2976589553" sldId="263"/>
            <ac:spMk id="20" creationId="{1CC0D626-D200-4FD3-BD1A-75D4C8E5A273}"/>
          </ac:spMkLst>
        </pc:spChg>
        <pc:spChg chg="add mod">
          <ac:chgData name="Derboven Maxim" userId="2f439f84-d12e-41ac-a559-b3ddfea81cff" providerId="ADAL" clId="{25E25230-2F6D-4A59-8137-9DCD17CC95D8}" dt="2021-03-23T23:06:38.317" v="1133" actId="1076"/>
          <ac:spMkLst>
            <pc:docMk/>
            <pc:sldMk cId="2976589553" sldId="263"/>
            <ac:spMk id="21" creationId="{C0D29DC3-2E82-418C-9491-D657EA9C07F1}"/>
          </ac:spMkLst>
        </pc:spChg>
        <pc:spChg chg="add mod">
          <ac:chgData name="Derboven Maxim" userId="2f439f84-d12e-41ac-a559-b3ddfea81cff" providerId="ADAL" clId="{25E25230-2F6D-4A59-8137-9DCD17CC95D8}" dt="2021-03-23T23:40:36.152" v="1916" actId="21"/>
          <ac:spMkLst>
            <pc:docMk/>
            <pc:sldMk cId="2976589553" sldId="263"/>
            <ac:spMk id="22" creationId="{AD9EA4DD-C1BC-4A2B-A189-E56B46F2157F}"/>
          </ac:spMkLst>
        </pc:spChg>
        <pc:spChg chg="add mod ord">
          <ac:chgData name="Derboven Maxim" userId="2f439f84-d12e-41ac-a559-b3ddfea81cff" providerId="ADAL" clId="{25E25230-2F6D-4A59-8137-9DCD17CC95D8}" dt="2021-03-23T23:07:40.765" v="1176" actId="1076"/>
          <ac:spMkLst>
            <pc:docMk/>
            <pc:sldMk cId="2976589553" sldId="263"/>
            <ac:spMk id="23" creationId="{124407A0-1FE8-4F47-A48B-A0A2C7AC5179}"/>
          </ac:spMkLst>
        </pc:spChg>
        <pc:spChg chg="add mod">
          <ac:chgData name="Derboven Maxim" userId="2f439f84-d12e-41ac-a559-b3ddfea81cff" providerId="ADAL" clId="{25E25230-2F6D-4A59-8137-9DCD17CC95D8}" dt="2021-03-23T23:07:45.253" v="1178" actId="1076"/>
          <ac:spMkLst>
            <pc:docMk/>
            <pc:sldMk cId="2976589553" sldId="263"/>
            <ac:spMk id="24" creationId="{FD612B72-2563-44FE-B20C-5648EC97C36E}"/>
          </ac:spMkLst>
        </pc:spChg>
        <pc:spChg chg="add mod">
          <ac:chgData name="Derboven Maxim" userId="2f439f84-d12e-41ac-a559-b3ddfea81cff" providerId="ADAL" clId="{25E25230-2F6D-4A59-8137-9DCD17CC95D8}" dt="2021-03-23T23:10:50.689" v="1340" actId="1076"/>
          <ac:spMkLst>
            <pc:docMk/>
            <pc:sldMk cId="2976589553" sldId="263"/>
            <ac:spMk id="25" creationId="{9836B844-3E54-4DD0-A216-F05DC8A58E4C}"/>
          </ac:spMkLst>
        </pc:spChg>
        <pc:spChg chg="add mod">
          <ac:chgData name="Derboven Maxim" userId="2f439f84-d12e-41ac-a559-b3ddfea81cff" providerId="ADAL" clId="{25E25230-2F6D-4A59-8137-9DCD17CC95D8}" dt="2021-03-23T23:40:43.781" v="1918"/>
          <ac:spMkLst>
            <pc:docMk/>
            <pc:sldMk cId="2976589553" sldId="263"/>
            <ac:spMk id="26" creationId="{C5CA8A61-73C2-4990-A9BF-988ADD75F584}"/>
          </ac:spMkLst>
        </pc:spChg>
        <pc:grpChg chg="add mod">
          <ac:chgData name="Derboven Maxim" userId="2f439f84-d12e-41ac-a559-b3ddfea81cff" providerId="ADAL" clId="{25E25230-2F6D-4A59-8137-9DCD17CC95D8}" dt="2021-03-23T23:05:25.676" v="934" actId="1076"/>
          <ac:grpSpMkLst>
            <pc:docMk/>
            <pc:sldMk cId="2976589553" sldId="263"/>
            <ac:grpSpMk id="15" creationId="{1E8F2AD5-1835-4982-9B56-94553CE45DD7}"/>
          </ac:grpSpMkLst>
        </pc:grpChg>
        <pc:grpChg chg="mod">
          <ac:chgData name="Derboven Maxim" userId="2f439f84-d12e-41ac-a559-b3ddfea81cff" providerId="ADAL" clId="{25E25230-2F6D-4A59-8137-9DCD17CC95D8}" dt="2021-03-23T23:04:55.965" v="917"/>
          <ac:grpSpMkLst>
            <pc:docMk/>
            <pc:sldMk cId="2976589553" sldId="263"/>
            <ac:grpSpMk id="16" creationId="{1DEDD77F-596A-4BBA-AB2B-458E3BE3C77E}"/>
          </ac:grpSpMkLst>
        </pc:grpChg>
        <pc:picChg chg="add del mod">
          <ac:chgData name="Derboven Maxim" userId="2f439f84-d12e-41ac-a559-b3ddfea81cff" providerId="ADAL" clId="{25E25230-2F6D-4A59-8137-9DCD17CC95D8}" dt="2021-03-23T23:02:26.614" v="874" actId="478"/>
          <ac:picMkLst>
            <pc:docMk/>
            <pc:sldMk cId="2976589553" sldId="263"/>
            <ac:picMk id="4" creationId="{6A6D21C1-ECA0-455A-A9F5-8451C82BBB61}"/>
          </ac:picMkLst>
        </pc:picChg>
        <pc:picChg chg="add del mod ord modCrop">
          <ac:chgData name="Derboven Maxim" userId="2f439f84-d12e-41ac-a559-b3ddfea81cff" providerId="ADAL" clId="{25E25230-2F6D-4A59-8137-9DCD17CC95D8}" dt="2021-03-23T23:05:21.837" v="932" actId="478"/>
          <ac:picMkLst>
            <pc:docMk/>
            <pc:sldMk cId="2976589553" sldId="263"/>
            <ac:picMk id="5" creationId="{C6CD087C-48D7-4002-888F-272001685820}"/>
          </ac:picMkLst>
        </pc:picChg>
        <pc:picChg chg="add mod ord">
          <ac:chgData name="Derboven Maxim" userId="2f439f84-d12e-41ac-a559-b3ddfea81cff" providerId="ADAL" clId="{25E25230-2F6D-4A59-8137-9DCD17CC95D8}" dt="2021-03-23T23:03:06.058" v="878" actId="1076"/>
          <ac:picMkLst>
            <pc:docMk/>
            <pc:sldMk cId="2976589553" sldId="263"/>
            <ac:picMk id="9" creationId="{DBEAD7CB-AA03-4A4B-9490-520092C683C3}"/>
          </ac:picMkLst>
        </pc:picChg>
      </pc:sldChg>
      <pc:sldChg chg="addSp delSp modSp add mod modAnim">
        <pc:chgData name="Derboven Maxim" userId="2f439f84-d12e-41ac-a559-b3ddfea81cff" providerId="ADAL" clId="{25E25230-2F6D-4A59-8137-9DCD17CC95D8}" dt="2021-03-23T23:39:07.641" v="1898"/>
        <pc:sldMkLst>
          <pc:docMk/>
          <pc:sldMk cId="599994370" sldId="264"/>
        </pc:sldMkLst>
        <pc:spChg chg="mod">
          <ac:chgData name="Derboven Maxim" userId="2f439f84-d12e-41ac-a559-b3ddfea81cff" providerId="ADAL" clId="{25E25230-2F6D-4A59-8137-9DCD17CC95D8}" dt="2021-03-23T22:55:28.626" v="771" actId="313"/>
          <ac:spMkLst>
            <pc:docMk/>
            <pc:sldMk cId="599994370" sldId="264"/>
            <ac:spMk id="3" creationId="{B4BD74BA-5C8A-41C7-8B4F-B3C2B0D9769D}"/>
          </ac:spMkLst>
        </pc:spChg>
        <pc:spChg chg="del">
          <ac:chgData name="Derboven Maxim" userId="2f439f84-d12e-41ac-a559-b3ddfea81cff" providerId="ADAL" clId="{25E25230-2F6D-4A59-8137-9DCD17CC95D8}" dt="2021-03-23T22:55:00.356" v="705" actId="478"/>
          <ac:spMkLst>
            <pc:docMk/>
            <pc:sldMk cId="599994370" sldId="264"/>
            <ac:spMk id="4" creationId="{F3189EBF-BE36-4B4D-9F72-BD460666370B}"/>
          </ac:spMkLst>
        </pc:spChg>
        <pc:spChg chg="add del mod">
          <ac:chgData name="Derboven Maxim" userId="2f439f84-d12e-41ac-a559-b3ddfea81cff" providerId="ADAL" clId="{25E25230-2F6D-4A59-8137-9DCD17CC95D8}" dt="2021-03-23T22:57:49.935" v="806" actId="478"/>
          <ac:spMkLst>
            <pc:docMk/>
            <pc:sldMk cId="599994370" sldId="264"/>
            <ac:spMk id="9" creationId="{130B0170-659B-4285-9D21-B7423C6B4DD2}"/>
          </ac:spMkLst>
        </pc:spChg>
        <pc:spChg chg="add mod">
          <ac:chgData name="Derboven Maxim" userId="2f439f84-d12e-41ac-a559-b3ddfea81cff" providerId="ADAL" clId="{25E25230-2F6D-4A59-8137-9DCD17CC95D8}" dt="2021-03-23T22:58:26.358" v="819" actId="1076"/>
          <ac:spMkLst>
            <pc:docMk/>
            <pc:sldMk cId="599994370" sldId="264"/>
            <ac:spMk id="12" creationId="{EB952409-D19C-46E8-BE46-D59A5B4E4455}"/>
          </ac:spMkLst>
        </pc:spChg>
        <pc:spChg chg="add del mod">
          <ac:chgData name="Derboven Maxim" userId="2f439f84-d12e-41ac-a559-b3ddfea81cff" providerId="ADAL" clId="{25E25230-2F6D-4A59-8137-9DCD17CC95D8}" dt="2021-03-23T22:58:45.769" v="827"/>
          <ac:spMkLst>
            <pc:docMk/>
            <pc:sldMk cId="599994370" sldId="264"/>
            <ac:spMk id="13" creationId="{E17EACBA-2A6E-48C0-A6A0-77EC33170727}"/>
          </ac:spMkLst>
        </pc:spChg>
        <pc:spChg chg="add mod">
          <ac:chgData name="Derboven Maxim" userId="2f439f84-d12e-41ac-a559-b3ddfea81cff" providerId="ADAL" clId="{25E25230-2F6D-4A59-8137-9DCD17CC95D8}" dt="2021-03-23T23:39:06.384" v="1897" actId="20577"/>
          <ac:spMkLst>
            <pc:docMk/>
            <pc:sldMk cId="599994370" sldId="264"/>
            <ac:spMk id="14" creationId="{31C29BB3-3258-4C90-8845-CB77046B9EC0}"/>
          </ac:spMkLst>
        </pc:spChg>
        <pc:picChg chg="add mod">
          <ac:chgData name="Derboven Maxim" userId="2f439f84-d12e-41ac-a559-b3ddfea81cff" providerId="ADAL" clId="{25E25230-2F6D-4A59-8137-9DCD17CC95D8}" dt="2021-03-23T22:58:18.537" v="814" actId="1076"/>
          <ac:picMkLst>
            <pc:docMk/>
            <pc:sldMk cId="599994370" sldId="264"/>
            <ac:picMk id="6" creationId="{37DC4FEE-E64B-4775-AF39-1EF5533EA2B9}"/>
          </ac:picMkLst>
        </pc:picChg>
        <pc:picChg chg="add mod modCrop">
          <ac:chgData name="Derboven Maxim" userId="2f439f84-d12e-41ac-a559-b3ddfea81cff" providerId="ADAL" clId="{25E25230-2F6D-4A59-8137-9DCD17CC95D8}" dt="2021-03-23T22:58:27.738" v="820" actId="1076"/>
          <ac:picMkLst>
            <pc:docMk/>
            <pc:sldMk cId="599994370" sldId="264"/>
            <ac:picMk id="8" creationId="{4ADFB886-D52C-4386-A4AE-99E82BE79EAF}"/>
          </ac:picMkLst>
        </pc:picChg>
        <pc:cxnChg chg="add del">
          <ac:chgData name="Derboven Maxim" userId="2f439f84-d12e-41ac-a559-b3ddfea81cff" providerId="ADAL" clId="{25E25230-2F6D-4A59-8137-9DCD17CC95D8}" dt="2021-03-23T22:57:58.280" v="808" actId="478"/>
          <ac:cxnSpMkLst>
            <pc:docMk/>
            <pc:sldMk cId="599994370" sldId="264"/>
            <ac:cxnSpMk id="11" creationId="{970761EC-0EFB-4E3A-A040-CB17C7489377}"/>
          </ac:cxnSpMkLst>
        </pc:cxnChg>
      </pc:sldChg>
      <pc:sldChg chg="addSp delSp modSp add mod modAnim">
        <pc:chgData name="Derboven Maxim" userId="2f439f84-d12e-41ac-a559-b3ddfea81cff" providerId="ADAL" clId="{25E25230-2F6D-4A59-8137-9DCD17CC95D8}" dt="2021-03-23T23:59:13.022" v="1998"/>
        <pc:sldMkLst>
          <pc:docMk/>
          <pc:sldMk cId="333679769" sldId="265"/>
        </pc:sldMkLst>
        <pc:spChg chg="mod">
          <ac:chgData name="Derboven Maxim" userId="2f439f84-d12e-41ac-a559-b3ddfea81cff" providerId="ADAL" clId="{25E25230-2F6D-4A59-8137-9DCD17CC95D8}" dt="2021-03-23T23:11:06.814" v="1384" actId="20577"/>
          <ac:spMkLst>
            <pc:docMk/>
            <pc:sldMk cId="333679769" sldId="265"/>
            <ac:spMk id="2" creationId="{C1623B69-B1E5-4945-8025-17F175BF05E7}"/>
          </ac:spMkLst>
        </pc:spChg>
        <pc:spChg chg="add mod">
          <ac:chgData name="Derboven Maxim" userId="2f439f84-d12e-41ac-a559-b3ddfea81cff" providerId="ADAL" clId="{25E25230-2F6D-4A59-8137-9DCD17CC95D8}" dt="2021-03-23T23:13:12.616" v="1608" actId="20577"/>
          <ac:spMkLst>
            <pc:docMk/>
            <pc:sldMk cId="333679769" sldId="265"/>
            <ac:spMk id="3" creationId="{D3EAE5CA-E6C8-40D1-B091-B281648BAB4C}"/>
          </ac:spMkLst>
        </pc:spChg>
        <pc:spChg chg="add mod">
          <ac:chgData name="Derboven Maxim" userId="2f439f84-d12e-41ac-a559-b3ddfea81cff" providerId="ADAL" clId="{25E25230-2F6D-4A59-8137-9DCD17CC95D8}" dt="2021-03-23T23:41:50.554" v="1930" actId="208"/>
          <ac:spMkLst>
            <pc:docMk/>
            <pc:sldMk cId="333679769" sldId="265"/>
            <ac:spMk id="4" creationId="{E81AC488-25E0-4DC4-9BBF-E4E7D7DECCEE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5" creationId="{8457D94E-67EC-45EE-8C81-44E2EC6CEC32}"/>
          </ac:spMkLst>
        </pc:spChg>
        <pc:spChg chg="del">
          <ac:chgData name="Derboven Maxim" userId="2f439f84-d12e-41ac-a559-b3ddfea81cff" providerId="ADAL" clId="{25E25230-2F6D-4A59-8137-9DCD17CC95D8}" dt="2021-03-23T23:11:12.910" v="1385" actId="478"/>
          <ac:spMkLst>
            <pc:docMk/>
            <pc:sldMk cId="333679769" sldId="265"/>
            <ac:spMk id="10" creationId="{94B01C7A-2763-4527-B128-0E5764B4356F}"/>
          </ac:spMkLst>
        </pc:spChg>
        <pc:spChg chg="del mod">
          <ac:chgData name="Derboven Maxim" userId="2f439f84-d12e-41ac-a559-b3ddfea81cff" providerId="ADAL" clId="{25E25230-2F6D-4A59-8137-9DCD17CC95D8}" dt="2021-03-23T23:11:15.192" v="1389" actId="478"/>
          <ac:spMkLst>
            <pc:docMk/>
            <pc:sldMk cId="333679769" sldId="265"/>
            <ac:spMk id="11" creationId="{675FA2B5-997F-4C3B-B37A-F725688D25B2}"/>
          </ac:spMkLst>
        </pc:spChg>
        <pc:spChg chg="del">
          <ac:chgData name="Derboven Maxim" userId="2f439f84-d12e-41ac-a559-b3ddfea81cff" providerId="ADAL" clId="{25E25230-2F6D-4A59-8137-9DCD17CC95D8}" dt="2021-03-23T23:11:13.838" v="1387" actId="478"/>
          <ac:spMkLst>
            <pc:docMk/>
            <pc:sldMk cId="333679769" sldId="265"/>
            <ac:spMk id="12" creationId="{48353FC1-7894-4C07-B4AF-514A6FBC8D61}"/>
          </ac:spMkLst>
        </pc:spChg>
        <pc:spChg chg="del">
          <ac:chgData name="Derboven Maxim" userId="2f439f84-d12e-41ac-a559-b3ddfea81cff" providerId="ADAL" clId="{25E25230-2F6D-4A59-8137-9DCD17CC95D8}" dt="2021-03-23T23:11:16.767" v="1390" actId="478"/>
          <ac:spMkLst>
            <pc:docMk/>
            <pc:sldMk cId="333679769" sldId="265"/>
            <ac:spMk id="13" creationId="{2327EBBE-B42E-4B84-B704-8268286C738F}"/>
          </ac:spMkLst>
        </pc:spChg>
        <pc:spChg chg="mod">
          <ac:chgData name="Derboven Maxim" userId="2f439f84-d12e-41ac-a559-b3ddfea81cff" providerId="ADAL" clId="{25E25230-2F6D-4A59-8137-9DCD17CC95D8}" dt="2021-03-23T23:13:16.651" v="1609" actId="1076"/>
          <ac:spMkLst>
            <pc:docMk/>
            <pc:sldMk cId="333679769" sldId="265"/>
            <ac:spMk id="21" creationId="{C0D29DC3-2E82-418C-9491-D657EA9C07F1}"/>
          </ac:spMkLst>
        </pc:spChg>
        <pc:spChg chg="del mod">
          <ac:chgData name="Derboven Maxim" userId="2f439f84-d12e-41ac-a559-b3ddfea81cff" providerId="ADAL" clId="{25E25230-2F6D-4A59-8137-9DCD17CC95D8}" dt="2021-03-23T23:12:04.348" v="1415"/>
          <ac:spMkLst>
            <pc:docMk/>
            <pc:sldMk cId="333679769" sldId="265"/>
            <ac:spMk id="22" creationId="{AD9EA4DD-C1BC-4A2B-A189-E56B46F2157F}"/>
          </ac:spMkLst>
        </pc:spChg>
        <pc:spChg chg="mod">
          <ac:chgData name="Derboven Maxim" userId="2f439f84-d12e-41ac-a559-b3ddfea81cff" providerId="ADAL" clId="{25E25230-2F6D-4A59-8137-9DCD17CC95D8}" dt="2021-03-23T23:11:19.654" v="1391" actId="1076"/>
          <ac:spMkLst>
            <pc:docMk/>
            <pc:sldMk cId="333679769" sldId="265"/>
            <ac:spMk id="23" creationId="{124407A0-1FE8-4F47-A48B-A0A2C7AC5179}"/>
          </ac:spMkLst>
        </pc:spChg>
        <pc:spChg chg="mod">
          <ac:chgData name="Derboven Maxim" userId="2f439f84-d12e-41ac-a559-b3ddfea81cff" providerId="ADAL" clId="{25E25230-2F6D-4A59-8137-9DCD17CC95D8}" dt="2021-03-23T23:11:21.063" v="1392" actId="1076"/>
          <ac:spMkLst>
            <pc:docMk/>
            <pc:sldMk cId="333679769" sldId="265"/>
            <ac:spMk id="24" creationId="{FD612B72-2563-44FE-B20C-5648EC97C36E}"/>
          </ac:spMkLst>
        </pc:spChg>
        <pc:spChg chg="del">
          <ac:chgData name="Derboven Maxim" userId="2f439f84-d12e-41ac-a559-b3ddfea81cff" providerId="ADAL" clId="{25E25230-2F6D-4A59-8137-9DCD17CC95D8}" dt="2021-03-23T23:13:17.988" v="1610" actId="478"/>
          <ac:spMkLst>
            <pc:docMk/>
            <pc:sldMk cId="333679769" sldId="265"/>
            <ac:spMk id="25" creationId="{9836B844-3E54-4DD0-A216-F05DC8A58E4C}"/>
          </ac:spMkLst>
        </pc:spChg>
        <pc:spChg chg="add mod">
          <ac:chgData name="Derboven Maxim" userId="2f439f84-d12e-41ac-a559-b3ddfea81cff" providerId="ADAL" clId="{25E25230-2F6D-4A59-8137-9DCD17CC95D8}" dt="2021-03-23T23:11:25.204" v="1394" actId="1076"/>
          <ac:spMkLst>
            <pc:docMk/>
            <pc:sldMk cId="333679769" sldId="265"/>
            <ac:spMk id="26" creationId="{DD3896CD-AC55-4B11-A42E-73AB15C2912E}"/>
          </ac:spMkLst>
        </pc:spChg>
        <pc:spChg chg="add mod">
          <ac:chgData name="Derboven Maxim" userId="2f439f84-d12e-41ac-a559-b3ddfea81cff" providerId="ADAL" clId="{25E25230-2F6D-4A59-8137-9DCD17CC95D8}" dt="2021-03-23T23:11:25.204" v="1394" actId="1076"/>
          <ac:spMkLst>
            <pc:docMk/>
            <pc:sldMk cId="333679769" sldId="265"/>
            <ac:spMk id="27" creationId="{9DD8264A-413D-4369-AD3E-BC872EF7B127}"/>
          </ac:spMkLst>
        </pc:spChg>
        <pc:spChg chg="add mod">
          <ac:chgData name="Derboven Maxim" userId="2f439f84-d12e-41ac-a559-b3ddfea81cff" providerId="ADAL" clId="{25E25230-2F6D-4A59-8137-9DCD17CC95D8}" dt="2021-03-23T23:11:51.760" v="1409" actId="1076"/>
          <ac:spMkLst>
            <pc:docMk/>
            <pc:sldMk cId="333679769" sldId="265"/>
            <ac:spMk id="28" creationId="{54D28FA7-79BA-4C79-ACF9-A4B2BB612DDE}"/>
          </ac:spMkLst>
        </pc:spChg>
        <pc:spChg chg="add mod">
          <ac:chgData name="Derboven Maxim" userId="2f439f84-d12e-41ac-a559-b3ddfea81cff" providerId="ADAL" clId="{25E25230-2F6D-4A59-8137-9DCD17CC95D8}" dt="2021-03-23T23:11:29.341" v="1396" actId="1076"/>
          <ac:spMkLst>
            <pc:docMk/>
            <pc:sldMk cId="333679769" sldId="265"/>
            <ac:spMk id="29" creationId="{E2E7FF0A-C6D9-4FE2-9CB5-D4CF4144FA43}"/>
          </ac:spMkLst>
        </pc:spChg>
        <pc:spChg chg="add mod">
          <ac:chgData name="Derboven Maxim" userId="2f439f84-d12e-41ac-a559-b3ddfea81cff" providerId="ADAL" clId="{25E25230-2F6D-4A59-8137-9DCD17CC95D8}" dt="2021-03-23T23:11:43.443" v="1405" actId="1076"/>
          <ac:spMkLst>
            <pc:docMk/>
            <pc:sldMk cId="333679769" sldId="265"/>
            <ac:spMk id="30" creationId="{FC8C5F56-9C51-4A8F-90D6-FD3476AC3FFB}"/>
          </ac:spMkLst>
        </pc:spChg>
        <pc:spChg chg="add mod">
          <ac:chgData name="Derboven Maxim" userId="2f439f84-d12e-41ac-a559-b3ddfea81cff" providerId="ADAL" clId="{25E25230-2F6D-4A59-8137-9DCD17CC95D8}" dt="2021-03-23T23:11:41.004" v="1404" actId="1076"/>
          <ac:spMkLst>
            <pc:docMk/>
            <pc:sldMk cId="333679769" sldId="265"/>
            <ac:spMk id="31" creationId="{00D08F46-F9C4-4550-A5A8-E5C2F8CE6210}"/>
          </ac:spMkLst>
        </pc:spChg>
        <pc:spChg chg="add del mod">
          <ac:chgData name="Derboven Maxim" userId="2f439f84-d12e-41ac-a559-b3ddfea81cff" providerId="ADAL" clId="{25E25230-2F6D-4A59-8137-9DCD17CC95D8}" dt="2021-03-23T23:11:49.429" v="1408" actId="478"/>
          <ac:spMkLst>
            <pc:docMk/>
            <pc:sldMk cId="333679769" sldId="265"/>
            <ac:spMk id="32" creationId="{A32AAFA8-3D12-4994-B44B-58A268AC6EE6}"/>
          </ac:spMkLst>
        </pc:spChg>
        <pc:spChg chg="add mod">
          <ac:chgData name="Derboven Maxim" userId="2f439f84-d12e-41ac-a559-b3ddfea81cff" providerId="ADAL" clId="{25E25230-2F6D-4A59-8137-9DCD17CC95D8}" dt="2021-03-23T23:11:48.572" v="1407" actId="1076"/>
          <ac:spMkLst>
            <pc:docMk/>
            <pc:sldMk cId="333679769" sldId="265"/>
            <ac:spMk id="33" creationId="{F9D9A6C1-2F02-4714-B88E-53BE808B3A93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34" creationId="{46A53624-E58F-4F9A-932A-2C3B09BA7FBC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35" creationId="{3C095AB4-5C9C-4D3B-970B-5BD4A908231A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36" creationId="{C86C3311-DD5D-4902-9173-F35A399DFEED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37" creationId="{0C7413BD-C01D-4C7B-B978-798FC1D05503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38" creationId="{9AD30B6F-5315-40EB-B043-3C6B22CD4D40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39" creationId="{1F0548AE-B49F-4501-B01B-2F67FC923B82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40" creationId="{13063B3B-B9C2-4805-BBC5-B3AF05413035}"/>
          </ac:spMkLst>
        </pc:spChg>
        <pc:spChg chg="add mod">
          <ac:chgData name="Derboven Maxim" userId="2f439f84-d12e-41ac-a559-b3ddfea81cff" providerId="ADAL" clId="{25E25230-2F6D-4A59-8137-9DCD17CC95D8}" dt="2021-03-23T23:45:50.171" v="1972" actId="164"/>
          <ac:spMkLst>
            <pc:docMk/>
            <pc:sldMk cId="333679769" sldId="265"/>
            <ac:spMk id="41" creationId="{18DE1794-933F-48D7-85E0-45806DC2A647}"/>
          </ac:spMkLst>
        </pc:spChg>
        <pc:spChg chg="add mod">
          <ac:chgData name="Derboven Maxim" userId="2f439f84-d12e-41ac-a559-b3ddfea81cff" providerId="ADAL" clId="{25E25230-2F6D-4A59-8137-9DCD17CC95D8}" dt="2021-03-23T23:45:38.843" v="1971" actId="1076"/>
          <ac:spMkLst>
            <pc:docMk/>
            <pc:sldMk cId="333679769" sldId="265"/>
            <ac:spMk id="42" creationId="{B3989589-A1B1-48D4-8504-FF56E6B4AD99}"/>
          </ac:spMkLst>
        </pc:spChg>
        <pc:grpChg chg="add mod">
          <ac:chgData name="Derboven Maxim" userId="2f439f84-d12e-41ac-a559-b3ddfea81cff" providerId="ADAL" clId="{25E25230-2F6D-4A59-8137-9DCD17CC95D8}" dt="2021-03-23T23:45:50.171" v="1972" actId="164"/>
          <ac:grpSpMkLst>
            <pc:docMk/>
            <pc:sldMk cId="333679769" sldId="265"/>
            <ac:grpSpMk id="6" creationId="{98B26CC7-95F2-4F7B-85CB-BCD306E7E02B}"/>
          </ac:grpSpMkLst>
        </pc:grpChg>
        <pc:grpChg chg="del">
          <ac:chgData name="Derboven Maxim" userId="2f439f84-d12e-41ac-a559-b3ddfea81cff" providerId="ADAL" clId="{25E25230-2F6D-4A59-8137-9DCD17CC95D8}" dt="2021-03-23T23:12:04.347" v="1413" actId="478"/>
          <ac:grpSpMkLst>
            <pc:docMk/>
            <pc:sldMk cId="333679769" sldId="265"/>
            <ac:grpSpMk id="15" creationId="{1E8F2AD5-1835-4982-9B56-94553CE45DD7}"/>
          </ac:grpSpMkLst>
        </pc:grpChg>
        <pc:picChg chg="mod">
          <ac:chgData name="Derboven Maxim" userId="2f439f84-d12e-41ac-a559-b3ddfea81cff" providerId="ADAL" clId="{25E25230-2F6D-4A59-8137-9DCD17CC95D8}" dt="2021-03-23T23:11:56.331" v="1410" actId="1076"/>
          <ac:picMkLst>
            <pc:docMk/>
            <pc:sldMk cId="333679769" sldId="265"/>
            <ac:picMk id="9" creationId="{DBEAD7CB-AA03-4A4B-9490-520092C683C3}"/>
          </ac:picMkLst>
        </pc:picChg>
      </pc:sldChg>
      <pc:sldChg chg="modSp add del mod">
        <pc:chgData name="Derboven Maxim" userId="2f439f84-d12e-41ac-a559-b3ddfea81cff" providerId="ADAL" clId="{25E25230-2F6D-4A59-8137-9DCD17CC95D8}" dt="2021-03-23T23:14:58.339" v="1626" actId="2696"/>
        <pc:sldMkLst>
          <pc:docMk/>
          <pc:sldMk cId="448136981" sldId="266"/>
        </pc:sldMkLst>
        <pc:spChg chg="mod">
          <ac:chgData name="Derboven Maxim" userId="2f439f84-d12e-41ac-a559-b3ddfea81cff" providerId="ADAL" clId="{25E25230-2F6D-4A59-8137-9DCD17CC95D8}" dt="2021-03-23T23:14:54.178" v="1625" actId="20577"/>
          <ac:spMkLst>
            <pc:docMk/>
            <pc:sldMk cId="448136981" sldId="266"/>
            <ac:spMk id="2" creationId="{93F327A7-3222-4B42-9D45-7822F76170FE}"/>
          </ac:spMkLst>
        </pc:spChg>
      </pc:sldChg>
      <pc:sldChg chg="modSp new mod">
        <pc:chgData name="Derboven Maxim" userId="2f439f84-d12e-41ac-a559-b3ddfea81cff" providerId="ADAL" clId="{25E25230-2F6D-4A59-8137-9DCD17CC95D8}" dt="2021-03-23T23:34:14.076" v="1808" actId="20577"/>
        <pc:sldMkLst>
          <pc:docMk/>
          <pc:sldMk cId="2132342146" sldId="266"/>
        </pc:sldMkLst>
        <pc:spChg chg="mod">
          <ac:chgData name="Derboven Maxim" userId="2f439f84-d12e-41ac-a559-b3ddfea81cff" providerId="ADAL" clId="{25E25230-2F6D-4A59-8137-9DCD17CC95D8}" dt="2021-03-23T23:33:21.028" v="1687" actId="20577"/>
          <ac:spMkLst>
            <pc:docMk/>
            <pc:sldMk cId="2132342146" sldId="266"/>
            <ac:spMk id="2" creationId="{E7CD079F-BF46-444D-B4F2-60D74C9440FC}"/>
          </ac:spMkLst>
        </pc:spChg>
        <pc:spChg chg="mod">
          <ac:chgData name="Derboven Maxim" userId="2f439f84-d12e-41ac-a559-b3ddfea81cff" providerId="ADAL" clId="{25E25230-2F6D-4A59-8137-9DCD17CC95D8}" dt="2021-03-23T23:34:14.076" v="1808" actId="20577"/>
          <ac:spMkLst>
            <pc:docMk/>
            <pc:sldMk cId="2132342146" sldId="266"/>
            <ac:spMk id="3" creationId="{6DAA73F4-6ACD-4AE6-86A3-26A2E33E29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dV-fbzXESb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A1FE7-BBCC-45B6-B39D-882818C53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1451295"/>
            <a:ext cx="8637073" cy="2271716"/>
          </a:xfrm>
        </p:spPr>
        <p:txBody>
          <a:bodyPr/>
          <a:lstStyle/>
          <a:p>
            <a:r>
              <a:rPr lang="nl-BE" sz="5400" dirty="0" err="1"/>
              <a:t>Wooden</a:t>
            </a:r>
            <a:r>
              <a:rPr lang="nl-BE" sz="5400" dirty="0"/>
              <a:t> Block game</a:t>
            </a:r>
            <a:br>
              <a:rPr lang="nl-BE" dirty="0"/>
            </a:b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21E057-AC04-47BD-BAE3-1DB7A0E8E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Maxim Derboven – Alexie </a:t>
            </a:r>
            <a:r>
              <a:rPr lang="nl-BE" dirty="0" err="1"/>
              <a:t>chaerle</a:t>
            </a:r>
            <a:endParaRPr lang="nl-BE" dirty="0"/>
          </a:p>
          <a:p>
            <a:r>
              <a:rPr lang="nl-BE" dirty="0"/>
              <a:t>INF105A</a:t>
            </a:r>
          </a:p>
        </p:txBody>
      </p:sp>
    </p:spTree>
    <p:extLst>
      <p:ext uri="{BB962C8B-B14F-4D97-AF65-F5344CB8AC3E}">
        <p14:creationId xmlns:p14="http://schemas.microsoft.com/office/powerpoint/2010/main" val="255268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D079F-BF46-444D-B4F2-60D74C94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Bedankt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AA73F4-6ACD-4AE6-86A3-26A2E33E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dirty="0" err="1"/>
              <a:t>Wooden</a:t>
            </a:r>
            <a:r>
              <a:rPr lang="nl-BE" dirty="0"/>
              <a:t> block game</a:t>
            </a:r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endParaRPr lang="nl-BE" b="1" dirty="0"/>
          </a:p>
          <a:p>
            <a:pPr marL="0" indent="0" algn="ctr">
              <a:buNone/>
            </a:pPr>
            <a:r>
              <a:rPr lang="nl-BE" b="1" dirty="0"/>
              <a:t>Maxim Derboven &amp; Alexie </a:t>
            </a:r>
            <a:r>
              <a:rPr lang="nl-BE" b="1" dirty="0" err="1"/>
              <a:t>Chaerle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13234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35E9F-B9F1-4102-BE87-DA05BB0D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Korte trailer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ED11F98-36FA-4520-8371-675102125533}"/>
              </a:ext>
            </a:extLst>
          </p:cNvPr>
          <p:cNvSpPr txBox="1"/>
          <p:nvPr/>
        </p:nvSpPr>
        <p:spPr>
          <a:xfrm>
            <a:off x="27356" y="6459522"/>
            <a:ext cx="2793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>
                <a:hlinkClick r:id="rId2"/>
              </a:rPr>
              <a:t>https://youtu.be/dV-fbzXESbo</a:t>
            </a:r>
            <a:endParaRPr lang="nl-BE" sz="1400" dirty="0"/>
          </a:p>
        </p:txBody>
      </p:sp>
      <p:pic>
        <p:nvPicPr>
          <p:cNvPr id="31" name="Tijdelijke aanduiding voor inhoud 30" descr="Afbeelding met tekst, tafel&#10;&#10;Automatisch gegenereerde beschrijving">
            <a:extLst>
              <a:ext uri="{FF2B5EF4-FFF2-40B4-BE49-F238E27FC236}">
                <a16:creationId xmlns:a16="http://schemas.microsoft.com/office/drawing/2014/main" id="{CD798446-E5FE-4DBA-B1C8-AA4FDA986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6328" y="1853754"/>
            <a:ext cx="7159344" cy="3688631"/>
          </a:xfrm>
        </p:spPr>
      </p:pic>
    </p:spTree>
    <p:extLst>
      <p:ext uri="{BB962C8B-B14F-4D97-AF65-F5344CB8AC3E}">
        <p14:creationId xmlns:p14="http://schemas.microsoft.com/office/powerpoint/2010/main" val="43479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327A7-3222-4B42-9D45-7822F761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WireFRAMES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4BE23D-1386-457D-8334-CAEEBE09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74" y="1700253"/>
            <a:ext cx="3325138" cy="4353228"/>
          </a:xfrm>
          <a:prstGeom prst="rect">
            <a:avLst/>
          </a:prstGeom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AD30994B-4FC1-4BF1-8D2D-3D979D81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906" y="1700252"/>
            <a:ext cx="3316187" cy="4353229"/>
          </a:xfrm>
          <a:prstGeom prst="rect">
            <a:avLst/>
          </a:prstGeom>
        </p:spPr>
      </p:pic>
      <p:pic>
        <p:nvPicPr>
          <p:cNvPr id="10" name="Afbeelding 9" descr="Afbeelding met tafel&#10;&#10;Automatisch gegenereerde beschrijving">
            <a:extLst>
              <a:ext uri="{FF2B5EF4-FFF2-40B4-BE49-F238E27FC236}">
                <a16:creationId xmlns:a16="http://schemas.microsoft.com/office/drawing/2014/main" id="{59297269-A538-467C-A994-26A7CF29B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109" y="1700251"/>
            <a:ext cx="3401145" cy="43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7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D1FDC-4E4A-4A96-B8A0-0281F135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Settings</a:t>
            </a:r>
            <a:r>
              <a:rPr lang="nl-BE" dirty="0"/>
              <a:t> </a:t>
            </a:r>
            <a:r>
              <a:rPr lang="nl-BE" dirty="0" err="1"/>
              <a:t>explained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C3E5BA-B0AE-47C0-BCD0-D9E92552E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dirty="0" err="1">
                <a:solidFill>
                  <a:srgbClr val="FB8C29"/>
                </a:solidFill>
              </a:rPr>
              <a:t>Boardsize</a:t>
            </a:r>
            <a:endParaRPr lang="nl-BE" dirty="0">
              <a:solidFill>
                <a:srgbClr val="FB8C29"/>
              </a:solidFill>
            </a:endParaRPr>
          </a:p>
          <a:p>
            <a:pPr lvl="1"/>
            <a:r>
              <a:rPr lang="nl-BE" dirty="0"/>
              <a:t>Grootte van het bord</a:t>
            </a:r>
          </a:p>
          <a:p>
            <a:r>
              <a:rPr lang="nl-BE" dirty="0" err="1">
                <a:solidFill>
                  <a:srgbClr val="FB8C29"/>
                </a:solidFill>
              </a:rPr>
              <a:t>Difficulty</a:t>
            </a:r>
            <a:endParaRPr lang="nl-BE" dirty="0">
              <a:solidFill>
                <a:srgbClr val="FB8C29"/>
              </a:solidFill>
            </a:endParaRPr>
          </a:p>
          <a:p>
            <a:pPr lvl="1"/>
            <a:r>
              <a:rPr lang="nl-BE" dirty="0"/>
              <a:t>Wordt het moeilijker of niet</a:t>
            </a:r>
          </a:p>
          <a:p>
            <a:r>
              <a:rPr lang="nl-BE" dirty="0">
                <a:solidFill>
                  <a:srgbClr val="FB8C29"/>
                </a:solidFill>
              </a:rPr>
              <a:t>Mode</a:t>
            </a:r>
          </a:p>
          <a:p>
            <a:pPr lvl="1"/>
            <a:r>
              <a:rPr lang="nl-BE" dirty="0"/>
              <a:t>Blokjes klikken of slepen</a:t>
            </a:r>
          </a:p>
          <a:p>
            <a:r>
              <a:rPr lang="nl-BE" dirty="0" err="1">
                <a:solidFill>
                  <a:srgbClr val="FB8C29"/>
                </a:solidFill>
              </a:rPr>
              <a:t>Playable</a:t>
            </a:r>
            <a:r>
              <a:rPr lang="nl-BE" dirty="0">
                <a:solidFill>
                  <a:srgbClr val="FB8C29"/>
                </a:solidFill>
              </a:rPr>
              <a:t> pieces</a:t>
            </a:r>
          </a:p>
          <a:p>
            <a:pPr lvl="1"/>
            <a:r>
              <a:rPr lang="nl-BE" dirty="0"/>
              <a:t>Met hoeveel blokken er gespeeld wordt</a:t>
            </a:r>
          </a:p>
          <a:p>
            <a:r>
              <a:rPr lang="nl-BE" dirty="0">
                <a:solidFill>
                  <a:srgbClr val="FB8C29"/>
                </a:solidFill>
              </a:rPr>
              <a:t>File </a:t>
            </a:r>
            <a:r>
              <a:rPr lang="nl-BE" dirty="0" err="1">
                <a:solidFill>
                  <a:srgbClr val="FB8C29"/>
                </a:solidFill>
              </a:rPr>
              <a:t>location</a:t>
            </a:r>
            <a:endParaRPr lang="nl-BE" dirty="0">
              <a:solidFill>
                <a:srgbClr val="FB8C29"/>
              </a:solidFill>
            </a:endParaRPr>
          </a:p>
          <a:p>
            <a:pPr lvl="1"/>
            <a:r>
              <a:rPr lang="nl-BE" dirty="0"/>
              <a:t>Waar wordt de score opgeslagen</a:t>
            </a:r>
          </a:p>
          <a:p>
            <a:r>
              <a:rPr lang="nl-BE" dirty="0">
                <a:solidFill>
                  <a:srgbClr val="FB8C29"/>
                </a:solidFill>
              </a:rPr>
              <a:t>Sound </a:t>
            </a:r>
            <a:r>
              <a:rPr lang="nl-BE" dirty="0" err="1">
                <a:solidFill>
                  <a:srgbClr val="FB8C29"/>
                </a:solidFill>
              </a:rPr>
              <a:t>effects</a:t>
            </a:r>
            <a:endParaRPr lang="nl-BE" dirty="0">
              <a:solidFill>
                <a:srgbClr val="FB8C29"/>
              </a:solidFill>
            </a:endParaRPr>
          </a:p>
          <a:p>
            <a:pPr lvl="1"/>
            <a:r>
              <a:rPr lang="nl-BE" dirty="0"/>
              <a:t>Geluiden aan of af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CA0131F-5DBB-42AE-AE78-FE5B998E14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05" y="2028825"/>
            <a:ext cx="4659257" cy="2964982"/>
          </a:xfrm>
        </p:spPr>
      </p:pic>
    </p:spTree>
    <p:extLst>
      <p:ext uri="{BB962C8B-B14F-4D97-AF65-F5344CB8AC3E}">
        <p14:creationId xmlns:p14="http://schemas.microsoft.com/office/powerpoint/2010/main" val="26512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F963-9A97-49CA-9F75-CDA97B05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54" y="421965"/>
            <a:ext cx="5322446" cy="949636"/>
          </a:xfrm>
        </p:spPr>
        <p:txBody>
          <a:bodyPr/>
          <a:lstStyle/>
          <a:p>
            <a:r>
              <a:rPr lang="nl-BE" dirty="0"/>
              <a:t>KLASSENDIAGRAM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B1A30B-2323-47B7-B011-1CB71045AD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12" y="167951"/>
            <a:ext cx="517970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A199CD2-FC90-4CB6-BD0B-D0069938E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00"/>
          <a:stretch/>
        </p:blipFill>
        <p:spPr>
          <a:xfrm>
            <a:off x="647031" y="1371601"/>
            <a:ext cx="2370981" cy="49720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111ECF0-FBEB-4715-B4F8-D571973C8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944"/>
          <a:stretch/>
        </p:blipFill>
        <p:spPr>
          <a:xfrm>
            <a:off x="3110284" y="1383991"/>
            <a:ext cx="2370981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3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FF07D-304B-46FF-8371-14A83F2A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 spel ?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F3189EBF-BE36-4B4D-9F72-BD460666370B}"/>
              </a:ext>
            </a:extLst>
          </p:cNvPr>
          <p:cNvSpPr txBox="1">
            <a:spLocks/>
          </p:cNvSpPr>
          <p:nvPr/>
        </p:nvSpPr>
        <p:spPr>
          <a:xfrm>
            <a:off x="2095160" y="1853754"/>
            <a:ext cx="325464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DE BLOKKEN</a:t>
            </a:r>
          </a:p>
          <a:p>
            <a:pPr lvl="1"/>
            <a:r>
              <a:rPr lang="nl-BE" dirty="0"/>
              <a:t>Waarde</a:t>
            </a:r>
          </a:p>
          <a:p>
            <a:pPr lvl="1"/>
            <a:r>
              <a:rPr lang="nl-BE" dirty="0"/>
              <a:t>Naam</a:t>
            </a:r>
          </a:p>
          <a:p>
            <a:pPr lvl="1"/>
            <a:r>
              <a:rPr lang="nl-BE" dirty="0"/>
              <a:t>Vorm : Points (</a:t>
            </a:r>
            <a:r>
              <a:rPr lang="nl-BE" dirty="0" err="1"/>
              <a:t>coords</a:t>
            </a:r>
            <a:r>
              <a:rPr lang="nl-BE" dirty="0"/>
              <a:t>)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C056FD8-D629-47C2-9B4A-D7BDA1B9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41806" y="1990469"/>
            <a:ext cx="907758" cy="1815513"/>
          </a:xfrm>
          <a:prstGeom prst="rect">
            <a:avLst/>
          </a:prstGeom>
        </p:spPr>
      </p:pic>
      <p:sp>
        <p:nvSpPr>
          <p:cNvPr id="10" name="Plusteken 9">
            <a:extLst>
              <a:ext uri="{FF2B5EF4-FFF2-40B4-BE49-F238E27FC236}">
                <a16:creationId xmlns:a16="http://schemas.microsoft.com/office/drawing/2014/main" id="{DA191E4A-5C74-4ADE-BAC2-DEFF113ADD95}"/>
              </a:ext>
            </a:extLst>
          </p:cNvPr>
          <p:cNvSpPr/>
          <p:nvPr/>
        </p:nvSpPr>
        <p:spPr>
          <a:xfrm rot="3508330">
            <a:off x="5696376" y="2216503"/>
            <a:ext cx="398616" cy="405072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2CFF9C1-90F6-4B4D-A8A5-8700EFC4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57" y="4221480"/>
            <a:ext cx="6271270" cy="1439992"/>
          </a:xfrm>
          <a:prstGeom prst="rect">
            <a:avLst/>
          </a:prstGeom>
        </p:spPr>
      </p:pic>
      <p:grpSp>
        <p:nvGrpSpPr>
          <p:cNvPr id="18" name="Groep 17">
            <a:extLst>
              <a:ext uri="{FF2B5EF4-FFF2-40B4-BE49-F238E27FC236}">
                <a16:creationId xmlns:a16="http://schemas.microsoft.com/office/drawing/2014/main" id="{38CAAFB3-E146-45C2-9D3E-6D7AE142990C}"/>
              </a:ext>
            </a:extLst>
          </p:cNvPr>
          <p:cNvGrpSpPr/>
          <p:nvPr/>
        </p:nvGrpSpPr>
        <p:grpSpPr>
          <a:xfrm>
            <a:off x="6842198" y="1995232"/>
            <a:ext cx="907757" cy="1815514"/>
            <a:chOff x="6842198" y="1995232"/>
            <a:chExt cx="907757" cy="1815514"/>
          </a:xfrm>
        </p:grpSpPr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F56E0A6B-B033-4AC5-9241-11AC9A423C3A}"/>
                </a:ext>
              </a:extLst>
            </p:cNvPr>
            <p:cNvGrpSpPr/>
            <p:nvPr/>
          </p:nvGrpSpPr>
          <p:grpSpPr>
            <a:xfrm>
              <a:off x="6842198" y="1995232"/>
              <a:ext cx="907757" cy="1815514"/>
              <a:chOff x="5349803" y="1995231"/>
              <a:chExt cx="907757" cy="1815514"/>
            </a:xfrm>
          </p:grpSpPr>
          <p:sp>
            <p:nvSpPr>
              <p:cNvPr id="13" name="Rechthoek 12">
                <a:extLst>
                  <a:ext uri="{FF2B5EF4-FFF2-40B4-BE49-F238E27FC236}">
                    <a16:creationId xmlns:a16="http://schemas.microsoft.com/office/drawing/2014/main" id="{54AF20FB-3AE0-4448-B034-887B7D4BF187}"/>
                  </a:ext>
                </a:extLst>
              </p:cNvPr>
              <p:cNvSpPr/>
              <p:nvPr/>
            </p:nvSpPr>
            <p:spPr>
              <a:xfrm>
                <a:off x="5349803" y="1995231"/>
                <a:ext cx="907757" cy="9077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842BD35-E505-446E-8FB8-C10DB529795B}"/>
                  </a:ext>
                </a:extLst>
              </p:cNvPr>
              <p:cNvSpPr/>
              <p:nvPr/>
            </p:nvSpPr>
            <p:spPr>
              <a:xfrm>
                <a:off x="5349803" y="2902988"/>
                <a:ext cx="907757" cy="9077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D9D260AE-4971-4B94-9C34-B5A0EB95135A}"/>
                </a:ext>
              </a:extLst>
            </p:cNvPr>
            <p:cNvSpPr txBox="1"/>
            <p:nvPr/>
          </p:nvSpPr>
          <p:spPr>
            <a:xfrm>
              <a:off x="6934200" y="2171615"/>
              <a:ext cx="695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800" dirty="0"/>
                <a:t>0,0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70655C38-3CA3-4ACF-9582-7C00C9940713}"/>
                </a:ext>
              </a:extLst>
            </p:cNvPr>
            <p:cNvSpPr txBox="1"/>
            <p:nvPr/>
          </p:nvSpPr>
          <p:spPr>
            <a:xfrm>
              <a:off x="6934200" y="2986087"/>
              <a:ext cx="733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800" dirty="0"/>
                <a:t>1,0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3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FF07D-304B-46FF-8371-14A83F2A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 spel 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BD74BA-5C8A-41C7-8B4F-B3C2B0D9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7" y="1853754"/>
            <a:ext cx="3005348" cy="3450613"/>
          </a:xfrm>
        </p:spPr>
        <p:txBody>
          <a:bodyPr/>
          <a:lstStyle/>
          <a:p>
            <a:r>
              <a:rPr lang="nl-BE" dirty="0"/>
              <a:t>HET BORD</a:t>
            </a:r>
          </a:p>
          <a:p>
            <a:pPr lvl="1"/>
            <a:r>
              <a:rPr lang="nl-BE" dirty="0"/>
              <a:t>2d Array met een vaste </a:t>
            </a:r>
            <a:r>
              <a:rPr lang="nl-BE" dirty="0" err="1"/>
              <a:t>groote</a:t>
            </a:r>
            <a:endParaRPr lang="nl-BE" dirty="0"/>
          </a:p>
          <a:p>
            <a:pPr lvl="1"/>
            <a:r>
              <a:rPr lang="nl-BE" dirty="0"/>
              <a:t>In elk vakje zit een ‘</a:t>
            </a:r>
            <a:r>
              <a:rPr lang="nl-BE" dirty="0" err="1"/>
              <a:t>Tile</a:t>
            </a:r>
            <a:r>
              <a:rPr lang="nl-BE" dirty="0"/>
              <a:t>’</a:t>
            </a:r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7DC4FEE-E64B-4775-AF39-1EF5533E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55" y="1782714"/>
            <a:ext cx="3534561" cy="35260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ADFB886-D52C-4386-A4AE-99E82BE7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168" y="2459865"/>
            <a:ext cx="1104900" cy="1085850"/>
          </a:xfrm>
          <a:prstGeom prst="rect">
            <a:avLst/>
          </a:prstGeom>
        </p:spPr>
      </p:pic>
      <p:sp>
        <p:nvSpPr>
          <p:cNvPr id="12" name="Pijl: links 11">
            <a:extLst>
              <a:ext uri="{FF2B5EF4-FFF2-40B4-BE49-F238E27FC236}">
                <a16:creationId xmlns:a16="http://schemas.microsoft.com/office/drawing/2014/main" id="{EB952409-D19C-46E8-BE46-D59A5B4E4455}"/>
              </a:ext>
            </a:extLst>
          </p:cNvPr>
          <p:cNvSpPr/>
          <p:nvPr/>
        </p:nvSpPr>
        <p:spPr>
          <a:xfrm rot="12199443">
            <a:off x="8088384" y="2098248"/>
            <a:ext cx="1283516" cy="2348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31C29BB3-3258-4C90-8845-CB77046B9EC0}"/>
              </a:ext>
            </a:extLst>
          </p:cNvPr>
          <p:cNvSpPr txBox="1"/>
          <p:nvPr/>
        </p:nvSpPr>
        <p:spPr>
          <a:xfrm>
            <a:off x="9365957" y="3952875"/>
            <a:ext cx="245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 err="1"/>
              <a:t>Markdelete</a:t>
            </a:r>
            <a:r>
              <a:rPr lang="nl-BE" dirty="0"/>
              <a:t> (</a:t>
            </a:r>
            <a:r>
              <a:rPr lang="nl-BE" dirty="0" err="1"/>
              <a:t>bool</a:t>
            </a:r>
            <a:r>
              <a:rPr lang="nl-BE" dirty="0"/>
              <a:t>)</a:t>
            </a:r>
          </a:p>
          <a:p>
            <a:pPr marL="285750" indent="-285750">
              <a:buFontTx/>
              <a:buChar char="-"/>
            </a:pPr>
            <a:r>
              <a:rPr lang="nl-BE" dirty="0" err="1"/>
              <a:t>Used</a:t>
            </a:r>
            <a:r>
              <a:rPr lang="nl-BE" dirty="0"/>
              <a:t> (</a:t>
            </a:r>
            <a:r>
              <a:rPr lang="nl-BE" dirty="0" err="1"/>
              <a:t>bool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999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23B69-B1E5-4945-8025-17F175BF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wordt een blok geplaatst ?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DBEAD7CB-AA03-4A4B-9490-520092C68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291" y="1872745"/>
            <a:ext cx="3097689" cy="3112510"/>
          </a:xfr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94B01C7A-2763-4527-B128-0E5764B4356F}"/>
              </a:ext>
            </a:extLst>
          </p:cNvPr>
          <p:cNvSpPr txBox="1"/>
          <p:nvPr/>
        </p:nvSpPr>
        <p:spPr>
          <a:xfrm>
            <a:off x="2533650" y="2027700"/>
            <a:ext cx="57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0,0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75FA2B5-997F-4C3B-B37A-F725688D25B2}"/>
              </a:ext>
            </a:extLst>
          </p:cNvPr>
          <p:cNvSpPr txBox="1"/>
          <p:nvPr/>
        </p:nvSpPr>
        <p:spPr>
          <a:xfrm>
            <a:off x="3143250" y="2027700"/>
            <a:ext cx="60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0,1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8353FC1-7894-4C07-B4AF-514A6FBC8D61}"/>
              </a:ext>
            </a:extLst>
          </p:cNvPr>
          <p:cNvSpPr txBox="1"/>
          <p:nvPr/>
        </p:nvSpPr>
        <p:spPr>
          <a:xfrm>
            <a:off x="2540128" y="2641600"/>
            <a:ext cx="60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1,0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1E8F2AD5-1835-4982-9B56-94553CE45DD7}"/>
              </a:ext>
            </a:extLst>
          </p:cNvPr>
          <p:cNvGrpSpPr/>
          <p:nvPr/>
        </p:nvGrpSpPr>
        <p:grpSpPr>
          <a:xfrm>
            <a:off x="6096000" y="2541023"/>
            <a:ext cx="635224" cy="1177577"/>
            <a:chOff x="6842198" y="1995232"/>
            <a:chExt cx="907757" cy="1815514"/>
          </a:xfrm>
        </p:grpSpPr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1DEDD77F-596A-4BBA-AB2B-458E3BE3C77E}"/>
                </a:ext>
              </a:extLst>
            </p:cNvPr>
            <p:cNvGrpSpPr/>
            <p:nvPr/>
          </p:nvGrpSpPr>
          <p:grpSpPr>
            <a:xfrm>
              <a:off x="6842198" y="1995232"/>
              <a:ext cx="907757" cy="1815514"/>
              <a:chOff x="5349803" y="1995231"/>
              <a:chExt cx="907757" cy="1815514"/>
            </a:xfrm>
          </p:grpSpPr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43A072F3-0369-49B8-BABB-CEE3C83673F3}"/>
                  </a:ext>
                </a:extLst>
              </p:cNvPr>
              <p:cNvSpPr/>
              <p:nvPr/>
            </p:nvSpPr>
            <p:spPr>
              <a:xfrm>
                <a:off x="5349803" y="1995231"/>
                <a:ext cx="907757" cy="9077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hthoek 19">
                <a:extLst>
                  <a:ext uri="{FF2B5EF4-FFF2-40B4-BE49-F238E27FC236}">
                    <a16:creationId xmlns:a16="http://schemas.microsoft.com/office/drawing/2014/main" id="{1CC0D626-D200-4FD3-BD1A-75D4C8E5A273}"/>
                  </a:ext>
                </a:extLst>
              </p:cNvPr>
              <p:cNvSpPr/>
              <p:nvPr/>
            </p:nvSpPr>
            <p:spPr>
              <a:xfrm>
                <a:off x="5349803" y="2902988"/>
                <a:ext cx="907757" cy="9077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A5987300-F851-482E-94EE-964ACD95EB75}"/>
                </a:ext>
              </a:extLst>
            </p:cNvPr>
            <p:cNvSpPr txBox="1"/>
            <p:nvPr/>
          </p:nvSpPr>
          <p:spPr>
            <a:xfrm>
              <a:off x="6934201" y="2171614"/>
              <a:ext cx="695325" cy="5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0,0</a:t>
              </a:r>
              <a:endParaRPr lang="nl-BE" sz="2800" dirty="0"/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06C5947E-6B97-4817-B951-85240CEA3263}"/>
                </a:ext>
              </a:extLst>
            </p:cNvPr>
            <p:cNvSpPr txBox="1"/>
            <p:nvPr/>
          </p:nvSpPr>
          <p:spPr>
            <a:xfrm>
              <a:off x="6934201" y="2986086"/>
              <a:ext cx="733425" cy="52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 dirty="0"/>
                <a:t>1,0</a:t>
              </a:r>
            </a:p>
          </p:txBody>
        </p:sp>
      </p:grpSp>
      <p:sp>
        <p:nvSpPr>
          <p:cNvPr id="21" name="Tekstvak 20">
            <a:extLst>
              <a:ext uri="{FF2B5EF4-FFF2-40B4-BE49-F238E27FC236}">
                <a16:creationId xmlns:a16="http://schemas.microsoft.com/office/drawing/2014/main" id="{C0D29DC3-2E82-418C-9491-D657EA9C07F1}"/>
              </a:ext>
            </a:extLst>
          </p:cNvPr>
          <p:cNvSpPr txBox="1"/>
          <p:nvPr/>
        </p:nvSpPr>
        <p:spPr>
          <a:xfrm>
            <a:off x="7105650" y="2616052"/>
            <a:ext cx="3384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baseline="30000" dirty="0" err="1"/>
              <a:t>Tl;dr</a:t>
            </a:r>
            <a:endParaRPr lang="nl-BE" b="1" baseline="30000" dirty="0"/>
          </a:p>
          <a:p>
            <a:r>
              <a:rPr lang="nl-BE" baseline="30000" dirty="0" err="1"/>
              <a:t>Loopen</a:t>
            </a:r>
            <a:r>
              <a:rPr lang="nl-BE" baseline="30000" dirty="0"/>
              <a:t> over alle punten en de </a:t>
            </a:r>
            <a:r>
              <a:rPr lang="nl-BE" baseline="30000" dirty="0" err="1"/>
              <a:t>coords</a:t>
            </a:r>
            <a:r>
              <a:rPr lang="nl-BE" baseline="30000" dirty="0"/>
              <a:t> vergelijken met het punt op het bord.</a:t>
            </a:r>
          </a:p>
          <a:p>
            <a:endParaRPr lang="nl-BE" baseline="30000" dirty="0"/>
          </a:p>
          <a:p>
            <a:endParaRPr lang="nl-BE" baseline="300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AD9EA4DD-C1BC-4A2B-A189-E56B46F2157F}"/>
              </a:ext>
            </a:extLst>
          </p:cNvPr>
          <p:cNvSpPr txBox="1"/>
          <p:nvPr/>
        </p:nvSpPr>
        <p:spPr>
          <a:xfrm>
            <a:off x="6096000" y="3917510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0,0 + 1,3 = 1,3</a:t>
            </a:r>
            <a:br>
              <a:rPr lang="nl-BE" dirty="0"/>
            </a:br>
            <a:endParaRPr lang="nl-BE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124407A0-1FE8-4F47-A48B-A0A2C7AC5179}"/>
              </a:ext>
            </a:extLst>
          </p:cNvPr>
          <p:cNvSpPr/>
          <p:nvPr/>
        </p:nvSpPr>
        <p:spPr>
          <a:xfrm>
            <a:off x="4273678" y="2530310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2327EBBE-B42E-4B84-B704-8268286C738F}"/>
              </a:ext>
            </a:extLst>
          </p:cNvPr>
          <p:cNvSpPr txBox="1"/>
          <p:nvPr/>
        </p:nvSpPr>
        <p:spPr>
          <a:xfrm>
            <a:off x="4330700" y="2641600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1,3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FD612B72-2563-44FE-B20C-5648EC97C36E}"/>
              </a:ext>
            </a:extLst>
          </p:cNvPr>
          <p:cNvSpPr/>
          <p:nvPr/>
        </p:nvSpPr>
        <p:spPr>
          <a:xfrm>
            <a:off x="4273678" y="3119099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9836B844-3E54-4DD0-A216-F05DC8A58E4C}"/>
              </a:ext>
            </a:extLst>
          </p:cNvPr>
          <p:cNvSpPr txBox="1"/>
          <p:nvPr/>
        </p:nvSpPr>
        <p:spPr>
          <a:xfrm>
            <a:off x="2541278" y="5413025"/>
            <a:ext cx="772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keer </a:t>
            </a:r>
            <a:r>
              <a:rPr lang="nl-BE" dirty="0" err="1"/>
              <a:t>loopen</a:t>
            </a:r>
            <a:r>
              <a:rPr lang="nl-BE" dirty="0"/>
              <a:t> : kijken of alle vakjes vrij zijn en nadien opvullen.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C5CA8A61-73C2-4990-A9BF-988ADD75F584}"/>
              </a:ext>
            </a:extLst>
          </p:cNvPr>
          <p:cNvSpPr txBox="1"/>
          <p:nvPr/>
        </p:nvSpPr>
        <p:spPr>
          <a:xfrm>
            <a:off x="6096000" y="42100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1,0 + 1,3 = 2,3</a:t>
            </a:r>
          </a:p>
        </p:txBody>
      </p:sp>
    </p:spTree>
    <p:extLst>
      <p:ext uri="{BB962C8B-B14F-4D97-AF65-F5344CB8AC3E}">
        <p14:creationId xmlns:p14="http://schemas.microsoft.com/office/powerpoint/2010/main" val="29765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1" grpId="0"/>
      <p:bldP spid="23" grpId="0" animBg="1"/>
      <p:bldP spid="13" grpId="0"/>
      <p:bldP spid="24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23B69-B1E5-4945-8025-17F175BF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wordt er een rij verwijderd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DBEAD7CB-AA03-4A4B-9490-520092C68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670" y="1891737"/>
            <a:ext cx="3097689" cy="3112510"/>
          </a:xfrm>
        </p:spPr>
      </p:pic>
      <p:sp>
        <p:nvSpPr>
          <p:cNvPr id="21" name="Tekstvak 20">
            <a:extLst>
              <a:ext uri="{FF2B5EF4-FFF2-40B4-BE49-F238E27FC236}">
                <a16:creationId xmlns:a16="http://schemas.microsoft.com/office/drawing/2014/main" id="{C0D29DC3-2E82-418C-9491-D657EA9C07F1}"/>
              </a:ext>
            </a:extLst>
          </p:cNvPr>
          <p:cNvSpPr txBox="1"/>
          <p:nvPr/>
        </p:nvSpPr>
        <p:spPr>
          <a:xfrm>
            <a:off x="5934074" y="2794975"/>
            <a:ext cx="461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aseline="30000" dirty="0"/>
              <a:t>Daarom maken we gebruik van de ‘</a:t>
            </a:r>
            <a:r>
              <a:rPr lang="nl-BE" baseline="30000" dirty="0" err="1"/>
              <a:t>markdelete</a:t>
            </a:r>
            <a:r>
              <a:rPr lang="nl-BE" baseline="30000" dirty="0"/>
              <a:t>’</a:t>
            </a:r>
            <a:br>
              <a:rPr lang="nl-BE" baseline="30000" dirty="0"/>
            </a:br>
            <a:br>
              <a:rPr lang="nl-BE" baseline="30000" dirty="0"/>
            </a:br>
            <a:r>
              <a:rPr lang="nl-BE" baseline="30000" dirty="0"/>
              <a:t>Na elke zet:</a:t>
            </a:r>
            <a:br>
              <a:rPr lang="nl-BE" baseline="30000" dirty="0"/>
            </a:br>
            <a:r>
              <a:rPr lang="nl-BE" baseline="30000" dirty="0"/>
              <a:t>	</a:t>
            </a:r>
            <a:r>
              <a:rPr lang="nl-BE" baseline="30000" dirty="0" err="1"/>
              <a:t>loopen</a:t>
            </a:r>
            <a:r>
              <a:rPr lang="nl-BE" baseline="30000" dirty="0"/>
              <a:t> en markeren</a:t>
            </a:r>
            <a:br>
              <a:rPr lang="nl-BE" baseline="30000" dirty="0"/>
            </a:br>
            <a:r>
              <a:rPr lang="nl-BE" baseline="30000" dirty="0"/>
              <a:t>	nadien alles verwijderen</a:t>
            </a:r>
          </a:p>
          <a:p>
            <a:endParaRPr lang="nl-BE" baseline="30000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124407A0-1FE8-4F47-A48B-A0A2C7AC5179}"/>
              </a:ext>
            </a:extLst>
          </p:cNvPr>
          <p:cNvSpPr/>
          <p:nvPr/>
        </p:nvSpPr>
        <p:spPr>
          <a:xfrm>
            <a:off x="2541278" y="1952234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FD612B72-2563-44FE-B20C-5648EC97C36E}"/>
              </a:ext>
            </a:extLst>
          </p:cNvPr>
          <p:cNvSpPr/>
          <p:nvPr/>
        </p:nvSpPr>
        <p:spPr>
          <a:xfrm>
            <a:off x="3144400" y="1955777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DD3896CD-AC55-4B11-A42E-73AB15C2912E}"/>
              </a:ext>
            </a:extLst>
          </p:cNvPr>
          <p:cNvSpPr/>
          <p:nvPr/>
        </p:nvSpPr>
        <p:spPr>
          <a:xfrm>
            <a:off x="3734954" y="1952234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9DD8264A-413D-4369-AD3E-BC872EF7B127}"/>
              </a:ext>
            </a:extLst>
          </p:cNvPr>
          <p:cNvSpPr/>
          <p:nvPr/>
        </p:nvSpPr>
        <p:spPr>
          <a:xfrm>
            <a:off x="4338076" y="1955777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54D28FA7-79BA-4C79-ACF9-A4B2BB612DDE}"/>
              </a:ext>
            </a:extLst>
          </p:cNvPr>
          <p:cNvSpPr/>
          <p:nvPr/>
        </p:nvSpPr>
        <p:spPr>
          <a:xfrm>
            <a:off x="4288542" y="2541022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E2E7FF0A-C6D9-4FE2-9CB5-D4CF4144FA43}"/>
              </a:ext>
            </a:extLst>
          </p:cNvPr>
          <p:cNvSpPr/>
          <p:nvPr/>
        </p:nvSpPr>
        <p:spPr>
          <a:xfrm>
            <a:off x="4879096" y="1952234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FC8C5F56-9C51-4A8F-90D6-FD3476AC3FFB}"/>
              </a:ext>
            </a:extLst>
          </p:cNvPr>
          <p:cNvSpPr/>
          <p:nvPr/>
        </p:nvSpPr>
        <p:spPr>
          <a:xfrm>
            <a:off x="4275974" y="3735608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00D08F46-F9C4-4550-A5A8-E5C2F8CE6210}"/>
              </a:ext>
            </a:extLst>
          </p:cNvPr>
          <p:cNvSpPr/>
          <p:nvPr/>
        </p:nvSpPr>
        <p:spPr>
          <a:xfrm>
            <a:off x="4275974" y="3141633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9D9A6C1-2F02-4714-B88E-53BE808B3A93}"/>
              </a:ext>
            </a:extLst>
          </p:cNvPr>
          <p:cNvSpPr/>
          <p:nvPr/>
        </p:nvSpPr>
        <p:spPr>
          <a:xfrm>
            <a:off x="4275974" y="4329387"/>
            <a:ext cx="603122" cy="58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3EAE5CA-E6C8-40D1-B091-B281648BAB4C}"/>
              </a:ext>
            </a:extLst>
          </p:cNvPr>
          <p:cNvSpPr txBox="1"/>
          <p:nvPr/>
        </p:nvSpPr>
        <p:spPr>
          <a:xfrm>
            <a:off x="6000750" y="1891737"/>
            <a:ext cx="356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Gewoon </a:t>
            </a:r>
            <a:r>
              <a:rPr lang="nl-BE" dirty="0" err="1"/>
              <a:t>loopen</a:t>
            </a:r>
            <a:br>
              <a:rPr lang="nl-BE" dirty="0"/>
            </a:br>
            <a:r>
              <a:rPr lang="nl-BE" dirty="0"/>
              <a:t>	Wat gebeurd er 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81AC488-25E0-4DC4-9BBF-E4E7D7DECCEE}"/>
              </a:ext>
            </a:extLst>
          </p:cNvPr>
          <p:cNvSpPr/>
          <p:nvPr/>
        </p:nvSpPr>
        <p:spPr>
          <a:xfrm>
            <a:off x="2541277" y="1952234"/>
            <a:ext cx="2940941" cy="592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noFill/>
            </a:endParaRP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98B26CC7-95F2-4F7B-85CB-BCD306E7E02B}"/>
              </a:ext>
            </a:extLst>
          </p:cNvPr>
          <p:cNvGrpSpPr/>
          <p:nvPr/>
        </p:nvGrpSpPr>
        <p:grpSpPr>
          <a:xfrm>
            <a:off x="2664429" y="2008149"/>
            <a:ext cx="2724466" cy="2769543"/>
            <a:chOff x="2664429" y="2008149"/>
            <a:chExt cx="2724466" cy="2769543"/>
          </a:xfrm>
        </p:grpSpPr>
        <p:sp>
          <p:nvSpPr>
            <p:cNvPr id="5" name="Plusteken 4">
              <a:extLst>
                <a:ext uri="{FF2B5EF4-FFF2-40B4-BE49-F238E27FC236}">
                  <a16:creationId xmlns:a16="http://schemas.microsoft.com/office/drawing/2014/main" id="{8457D94E-67EC-45EE-8C81-44E2EC6CEC32}"/>
                </a:ext>
              </a:extLst>
            </p:cNvPr>
            <p:cNvSpPr/>
            <p:nvPr/>
          </p:nvSpPr>
          <p:spPr>
            <a:xfrm rot="19275983">
              <a:off x="2664429" y="2008149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Plusteken 33">
              <a:extLst>
                <a:ext uri="{FF2B5EF4-FFF2-40B4-BE49-F238E27FC236}">
                  <a16:creationId xmlns:a16="http://schemas.microsoft.com/office/drawing/2014/main" id="{46A53624-E58F-4F9A-932A-2C3B09BA7FBC}"/>
                </a:ext>
              </a:extLst>
            </p:cNvPr>
            <p:cNvSpPr/>
            <p:nvPr/>
          </p:nvSpPr>
          <p:spPr>
            <a:xfrm rot="19275983">
              <a:off x="3216583" y="2046132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Plusteken 34">
              <a:extLst>
                <a:ext uri="{FF2B5EF4-FFF2-40B4-BE49-F238E27FC236}">
                  <a16:creationId xmlns:a16="http://schemas.microsoft.com/office/drawing/2014/main" id="{3C095AB4-5C9C-4D3B-970B-5BD4A908231A}"/>
                </a:ext>
              </a:extLst>
            </p:cNvPr>
            <p:cNvSpPr/>
            <p:nvPr/>
          </p:nvSpPr>
          <p:spPr>
            <a:xfrm rot="19275983">
              <a:off x="3825856" y="2071578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Plusteken 35">
              <a:extLst>
                <a:ext uri="{FF2B5EF4-FFF2-40B4-BE49-F238E27FC236}">
                  <a16:creationId xmlns:a16="http://schemas.microsoft.com/office/drawing/2014/main" id="{C86C3311-DD5D-4902-9173-F35A399DFEED}"/>
                </a:ext>
              </a:extLst>
            </p:cNvPr>
            <p:cNvSpPr/>
            <p:nvPr/>
          </p:nvSpPr>
          <p:spPr>
            <a:xfrm rot="19275983">
              <a:off x="4377038" y="2056129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Plusteken 36">
              <a:extLst>
                <a:ext uri="{FF2B5EF4-FFF2-40B4-BE49-F238E27FC236}">
                  <a16:creationId xmlns:a16="http://schemas.microsoft.com/office/drawing/2014/main" id="{0C7413BD-C01D-4C7B-B978-798FC1D05503}"/>
                </a:ext>
              </a:extLst>
            </p:cNvPr>
            <p:cNvSpPr/>
            <p:nvPr/>
          </p:nvSpPr>
          <p:spPr>
            <a:xfrm rot="19275983">
              <a:off x="4988845" y="2056127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Plusteken 37">
              <a:extLst>
                <a:ext uri="{FF2B5EF4-FFF2-40B4-BE49-F238E27FC236}">
                  <a16:creationId xmlns:a16="http://schemas.microsoft.com/office/drawing/2014/main" id="{9AD30B6F-5315-40EB-B043-3C6B22CD4D40}"/>
                </a:ext>
              </a:extLst>
            </p:cNvPr>
            <p:cNvSpPr/>
            <p:nvPr/>
          </p:nvSpPr>
          <p:spPr>
            <a:xfrm rot="19275983">
              <a:off x="4365074" y="2636652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Plusteken 38">
              <a:extLst>
                <a:ext uri="{FF2B5EF4-FFF2-40B4-BE49-F238E27FC236}">
                  <a16:creationId xmlns:a16="http://schemas.microsoft.com/office/drawing/2014/main" id="{1F0548AE-B49F-4501-B01B-2F67FC923B82}"/>
                </a:ext>
              </a:extLst>
            </p:cNvPr>
            <p:cNvSpPr/>
            <p:nvPr/>
          </p:nvSpPr>
          <p:spPr>
            <a:xfrm rot="19275983">
              <a:off x="4336311" y="3238500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Plusteken 39">
              <a:extLst>
                <a:ext uri="{FF2B5EF4-FFF2-40B4-BE49-F238E27FC236}">
                  <a16:creationId xmlns:a16="http://schemas.microsoft.com/office/drawing/2014/main" id="{13063B3B-B9C2-4805-BBC5-B3AF05413035}"/>
                </a:ext>
              </a:extLst>
            </p:cNvPr>
            <p:cNvSpPr/>
            <p:nvPr/>
          </p:nvSpPr>
          <p:spPr>
            <a:xfrm rot="19275983">
              <a:off x="4337875" y="3860140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Plusteken 40">
              <a:extLst>
                <a:ext uri="{FF2B5EF4-FFF2-40B4-BE49-F238E27FC236}">
                  <a16:creationId xmlns:a16="http://schemas.microsoft.com/office/drawing/2014/main" id="{18DE1794-933F-48D7-85E0-45806DC2A647}"/>
                </a:ext>
              </a:extLst>
            </p:cNvPr>
            <p:cNvSpPr/>
            <p:nvPr/>
          </p:nvSpPr>
          <p:spPr>
            <a:xfrm rot="19275983">
              <a:off x="4359886" y="4396692"/>
              <a:ext cx="400050" cy="381000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2" name="Plusteken 41">
            <a:extLst>
              <a:ext uri="{FF2B5EF4-FFF2-40B4-BE49-F238E27FC236}">
                <a16:creationId xmlns:a16="http://schemas.microsoft.com/office/drawing/2014/main" id="{B3989589-A1B1-48D4-8504-FF56E6B4AD99}"/>
              </a:ext>
            </a:extLst>
          </p:cNvPr>
          <p:cNvSpPr/>
          <p:nvPr/>
        </p:nvSpPr>
        <p:spPr>
          <a:xfrm rot="19275983">
            <a:off x="6008710" y="3312624"/>
            <a:ext cx="400050" cy="3810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67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7" grpId="3" animBg="1"/>
      <p:bldP spid="28" grpId="0" animBg="1"/>
      <p:bldP spid="29" grpId="0" animBg="1"/>
      <p:bldP spid="29" grpId="1" animBg="1"/>
      <p:bldP spid="29" grpId="2" animBg="1"/>
      <p:bldP spid="30" grpId="0" animBg="1"/>
      <p:bldP spid="31" grpId="0" animBg="1"/>
      <p:bldP spid="33" grpId="0" animBg="1"/>
      <p:bldP spid="3" grpId="0"/>
      <p:bldP spid="4" grpId="0" animBg="1"/>
      <p:bldP spid="4" grpId="1" animBg="1"/>
      <p:bldP spid="42" grpId="0" animBg="1"/>
    </p:bldLst>
  </p:timing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179</TotalTime>
  <Words>209</Words>
  <Application>Microsoft Office PowerPoint</Application>
  <PresentationFormat>Breedbeeld</PresentationFormat>
  <Paragraphs>55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Galerie</vt:lpstr>
      <vt:lpstr>Wooden Block game </vt:lpstr>
      <vt:lpstr>Korte trailer</vt:lpstr>
      <vt:lpstr>WireFRAMES</vt:lpstr>
      <vt:lpstr>Settings explained</vt:lpstr>
      <vt:lpstr>KLASSENDIAGRAM</vt:lpstr>
      <vt:lpstr>Hoe werkt het spel ?</vt:lpstr>
      <vt:lpstr>Hoe werkt het spel ?</vt:lpstr>
      <vt:lpstr>Hoe wordt een blok geplaatst ?</vt:lpstr>
      <vt:lpstr>Hoe wordt er een rij verwijderd</vt:lpstr>
      <vt:lpstr>Bedankt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Wooden Block game</dc:title>
  <dc:creator>Derboven Maxim</dc:creator>
  <cp:lastModifiedBy>Chaerle Alexie</cp:lastModifiedBy>
  <cp:revision>4</cp:revision>
  <dcterms:created xsi:type="dcterms:W3CDTF">2021-03-22T18:06:38Z</dcterms:created>
  <dcterms:modified xsi:type="dcterms:W3CDTF">2021-03-24T00:18:41Z</dcterms:modified>
</cp:coreProperties>
</file>