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68" r:id="rId4"/>
    <p:sldId id="269" r:id="rId5"/>
    <p:sldId id="270" r:id="rId6"/>
    <p:sldId id="276" r:id="rId7"/>
    <p:sldId id="277" r:id="rId8"/>
    <p:sldId id="278" r:id="rId9"/>
    <p:sldId id="283" r:id="rId10"/>
    <p:sldId id="271" r:id="rId11"/>
    <p:sldId id="279" r:id="rId12"/>
    <p:sldId id="284" r:id="rId13"/>
    <p:sldId id="280" r:id="rId14"/>
    <p:sldId id="281" r:id="rId15"/>
    <p:sldId id="282" r:id="rId16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wight Norton" initials="DN" lastIdx="2" clrIdx="0"/>
  <p:cmAuthor id="1" name="Author" initials="Autho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A07"/>
    <a:srgbClr val="F7E76F"/>
    <a:srgbClr val="032246"/>
    <a:srgbClr val="7096B8"/>
    <a:srgbClr val="242424"/>
    <a:srgbClr val="016F56"/>
    <a:srgbClr val="077720"/>
    <a:srgbClr val="FC790F"/>
    <a:srgbClr val="688EB8"/>
    <a:srgbClr val="6A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469" autoAdjust="0"/>
  </p:normalViewPr>
  <p:slideViewPr>
    <p:cSldViewPr snapToGrid="0">
      <p:cViewPr varScale="1">
        <p:scale>
          <a:sx n="123" d="100"/>
          <a:sy n="123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D50529-5E68-42F8-B59C-ED59BAA8DEF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84BF5F-FF27-458F-9D82-C057C2B4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5B2EAE6-D7CB-41CB-9894-F426A7383E8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59027F-6B48-486E-A3A5-40A3C438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689600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8" y="5245100"/>
            <a:ext cx="1380333" cy="13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487779"/>
            <a:ext cx="6858000" cy="43313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000" y="399448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City of New Orleans</a:t>
            </a: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8"/>
          </p:nvPr>
        </p:nvSpPr>
        <p:spPr>
          <a:xfrm>
            <a:off x="4949190" y="4565342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49189" y="4232964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0"/>
          </p:nvPr>
        </p:nvSpPr>
        <p:spPr>
          <a:xfrm>
            <a:off x="1200152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1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22"/>
          </p:nvPr>
        </p:nvSpPr>
        <p:spPr>
          <a:xfrm>
            <a:off x="1200151" y="4565342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" y="4232964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1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242424"/>
                </a:solidFill>
              </a:defRPr>
            </a:lvl1pPr>
          </a:lstStyle>
          <a:p>
            <a:r>
              <a:rPr lang="en-US" dirty="0" smtClean="0">
                <a:solidFill>
                  <a:srgbClr val="242424"/>
                </a:solidFill>
              </a:rPr>
              <a:t>Use the Following Pre-Made Figures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2" y="1909961"/>
            <a:ext cx="7315198" cy="572464"/>
          </a:xfrm>
          <a:solidFill>
            <a:srgbClr val="F7E76F"/>
          </a:solidFill>
          <a:ln>
            <a:solidFill>
              <a:srgbClr val="032246"/>
            </a:solidFill>
          </a:ln>
        </p:spPr>
        <p:txBody>
          <a:bodyPr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Yellow callout boxes should have bold font and ¾”, and should not have periods at the end of sentences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These figures can be copy and pasted to any slide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150" y="2708126"/>
            <a:ext cx="6762750" cy="3089437"/>
          </a:xfrm>
          <a:prstGeom prst="rect">
            <a:avLst/>
          </a:prstGeom>
        </p:spPr>
      </p:pic>
      <p:graphicFrame>
        <p:nvGraphicFramePr>
          <p:cNvPr id="7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243563090"/>
              </p:ext>
            </p:extLst>
          </p:nvPr>
        </p:nvGraphicFramePr>
        <p:xfrm>
          <a:off x="5033355" y="4571999"/>
          <a:ext cx="3507317" cy="155527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3260"/>
                <a:gridCol w="1223260"/>
                <a:gridCol w="1060797"/>
              </a:tblGrid>
              <a:tr h="348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Sample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Sample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01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02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03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98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$3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</a:tr>
            </a:tbl>
          </a:graphicData>
        </a:graphic>
      </p:graphicFrame>
      <p:sp>
        <p:nvSpPr>
          <p:cNvPr id="77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7531102" y="364442"/>
            <a:ext cx="984248" cy="572464"/>
          </a:xfrm>
          <a:solidFill>
            <a:srgbClr val="9E0A07"/>
          </a:solidFill>
          <a:ln>
            <a:noFill/>
          </a:ln>
        </p:spPr>
        <p:txBody>
          <a:bodyPr wrap="square" lIns="91440" tIns="91440" rIns="91440" bIns="9144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TBU</a:t>
            </a:r>
            <a:endParaRPr lang="en-US" dirty="0"/>
          </a:p>
        </p:txBody>
      </p:sp>
      <p:sp>
        <p:nvSpPr>
          <p:cNvPr id="7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816352" y="6446340"/>
            <a:ext cx="984248" cy="378565"/>
          </a:xfrm>
          <a:noFill/>
          <a:ln>
            <a:noFill/>
          </a:ln>
        </p:spPr>
        <p:txBody>
          <a:bodyPr wrap="square"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solidFill>
                  <a:srgbClr val="9E0A0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23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242424"/>
                </a:solidFill>
              </a:defRPr>
            </a:lvl1pPr>
          </a:lstStyle>
          <a:p>
            <a:r>
              <a:rPr lang="en-US" dirty="0" smtClean="0">
                <a:solidFill>
                  <a:srgbClr val="242424"/>
                </a:solidFill>
              </a:rPr>
              <a:t>Timeline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These figures can be copy and pasted to any slide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12851" y="4418606"/>
            <a:ext cx="6089649" cy="0"/>
          </a:xfrm>
          <a:prstGeom prst="line">
            <a:avLst/>
          </a:prstGeom>
          <a:ln w="57150">
            <a:solidFill>
              <a:srgbClr val="24242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212851" y="2818406"/>
            <a:ext cx="0" cy="1600200"/>
          </a:xfrm>
          <a:prstGeom prst="line">
            <a:avLst/>
          </a:prstGeom>
          <a:ln w="5715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6272979" y="2831441"/>
            <a:ext cx="1689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20189" y="5002430"/>
            <a:ext cx="1635125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67516" y="4999802"/>
            <a:ext cx="14081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649980" y="2810485"/>
            <a:ext cx="0" cy="1600200"/>
          </a:xfrm>
          <a:prstGeom prst="line">
            <a:avLst/>
          </a:prstGeom>
          <a:ln w="57150">
            <a:solidFill>
              <a:srgbClr val="24242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7296150" y="4410685"/>
            <a:ext cx="0" cy="1920240"/>
          </a:xfrm>
          <a:prstGeom prst="line">
            <a:avLst/>
          </a:prstGeom>
          <a:ln w="5715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 flipV="1">
            <a:off x="2421890" y="4439358"/>
            <a:ext cx="19051" cy="1785396"/>
          </a:xfrm>
          <a:prstGeom prst="line">
            <a:avLst/>
          </a:prstGeom>
          <a:ln w="57150">
            <a:solidFill>
              <a:srgbClr val="24242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315454" y="2852352"/>
            <a:ext cx="1738897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64195" y="5008322"/>
            <a:ext cx="1507941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791390" y="2852352"/>
            <a:ext cx="156122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4859019" y="4426528"/>
            <a:ext cx="19051" cy="1785396"/>
          </a:xfrm>
          <a:prstGeom prst="line">
            <a:avLst/>
          </a:prstGeom>
          <a:ln w="57150">
            <a:solidFill>
              <a:srgbClr val="24242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087109" y="2810485"/>
            <a:ext cx="0" cy="1600200"/>
          </a:xfrm>
          <a:prstGeom prst="line">
            <a:avLst/>
          </a:prstGeom>
          <a:ln w="57150">
            <a:solidFill>
              <a:srgbClr val="24242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2" y="1973461"/>
            <a:ext cx="7315198" cy="572464"/>
          </a:xfrm>
          <a:solidFill>
            <a:srgbClr val="F7E76F"/>
          </a:solidFill>
          <a:ln>
            <a:solidFill>
              <a:srgbClr val="032246"/>
            </a:solidFill>
          </a:ln>
        </p:spPr>
        <p:txBody>
          <a:bodyPr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Yellow callout boxes highlight a main conclusion while titles and subtitles provide context for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25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nter Friend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84603"/>
            <a:ext cx="9144000" cy="5926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8" y="5245100"/>
            <a:ext cx="1380333" cy="13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322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487779"/>
            <a:ext cx="6858000" cy="4331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3224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000" y="399448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32246"/>
                </a:solidFill>
                <a:latin typeface="Segoe UI Semibold" panose="020B0702040204020203" pitchFamily="34" charset="0"/>
              </a:rPr>
              <a:t>City of New Orleans</a:t>
            </a:r>
            <a:endParaRPr lang="en-US" sz="2400" dirty="0">
              <a:solidFill>
                <a:srgbClr val="032246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376834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0" y="1825624"/>
            <a:ext cx="7315198" cy="4190903"/>
          </a:xfrm>
        </p:spPr>
        <p:txBody>
          <a:bodyPr tIns="91440" bIns="0"/>
          <a:lstStyle>
            <a:lvl1pPr marL="548640" indent="-548640">
              <a:spcBef>
                <a:spcPts val="2400"/>
              </a:spcBef>
              <a:buClr>
                <a:srgbClr val="242424"/>
              </a:buClr>
              <a:buFont typeface="+mj-lt"/>
              <a:buAutoNum type="romanUcPeriod"/>
              <a:defRPr/>
            </a:lvl1pPr>
          </a:lstStyle>
          <a:p>
            <a:pPr lvl="0"/>
            <a:r>
              <a:rPr lang="en-US" dirty="0" smtClean="0"/>
              <a:t>Click to edit section titles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6798" y="52154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4242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3600" b="1" dirty="0">
              <a:solidFill>
                <a:srgbClr val="242424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488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I. Section One Title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17550" y="4597191"/>
            <a:ext cx="8426450" cy="94551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1825624"/>
            <a:ext cx="7315198" cy="4442316"/>
          </a:xfrm>
        </p:spPr>
        <p:txBody>
          <a:bodyPr tIns="9144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247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494919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94919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29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49" y="1966365"/>
            <a:ext cx="731520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4"/>
          </p:nvPr>
        </p:nvSpPr>
        <p:spPr>
          <a:xfrm>
            <a:off x="1200150" y="4573810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200149" y="4241432"/>
            <a:ext cx="7315869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7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and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49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4"/>
          </p:nvPr>
        </p:nvSpPr>
        <p:spPr>
          <a:xfrm>
            <a:off x="1200150" y="4506077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200149" y="4173699"/>
            <a:ext cx="7315869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221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eft and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8"/>
          </p:nvPr>
        </p:nvSpPr>
        <p:spPr>
          <a:xfrm>
            <a:off x="4949190" y="4514540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49189" y="4182162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646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5" r:id="rId3"/>
    <p:sldLayoutId id="2147483663" r:id="rId4"/>
    <p:sldLayoutId id="2147483662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242424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90000"/>
        </a:lnSpc>
        <a:spcBef>
          <a:spcPts val="1800"/>
        </a:spcBef>
        <a:buClr>
          <a:srgbClr val="032246"/>
        </a:buClr>
        <a:buFont typeface="Wingdings" panose="05000000000000000000" pitchFamily="2" charset="2"/>
        <a:buChar char="§"/>
        <a:defRPr sz="2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822960" indent="-365760" algn="l" defTabSz="914400" rtl="0" eaLnBrk="1" latinLnBrk="0" hangingPunct="1">
        <a:lnSpc>
          <a:spcPct val="90000"/>
        </a:lnSpc>
        <a:spcBef>
          <a:spcPts val="500"/>
        </a:spcBef>
        <a:buClr>
          <a:srgbClr val="242424"/>
        </a:buClr>
        <a:buFont typeface="Segoe UI Semilight" panose="020B0402040204020203" pitchFamily="34" charset="0"/>
        <a:buChar char="–"/>
        <a:defRPr sz="24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280160" indent="-365760" algn="l" defTabSz="914400" rtl="0" eaLnBrk="1" latinLnBrk="0" hangingPunct="1">
        <a:lnSpc>
          <a:spcPct val="90000"/>
        </a:lnSpc>
        <a:spcBef>
          <a:spcPts val="500"/>
        </a:spcBef>
        <a:buClr>
          <a:srgbClr val="242424"/>
        </a:buClr>
        <a:buFont typeface="Wingdings" panose="05000000000000000000" pitchFamily="2" charset="2"/>
        <a:buChar char="§"/>
        <a:defRPr sz="20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EMS Ambulance Placement Analytics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Results of </a:t>
            </a:r>
            <a:r>
              <a:rPr lang="en-US" sz="4000" dirty="0" err="1" smtClean="0"/>
              <a:t>NOLAlytics</a:t>
            </a:r>
            <a:r>
              <a:rPr lang="en-US" sz="4000" dirty="0" smtClean="0"/>
              <a:t>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</a:t>
            </a:r>
            <a:r>
              <a:rPr lang="en-US" dirty="0"/>
              <a:t> </a:t>
            </a:r>
            <a:r>
              <a:rPr lang="en-US" dirty="0" smtClean="0"/>
              <a:t>protocol results in faster response times</a:t>
            </a:r>
          </a:p>
        </p:txBody>
      </p:sp>
      <p:sp>
        <p:nvSpPr>
          <p:cNvPr id="5" name="AutoShape 5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png;base64,iVBORw0KGgoAAAANSUhEUgAABsAAAASACAMAAAB2oHgJAAAAolBMVEUAAAAAADoAAGYAOjoAOpAAZrY6AAA6kNtERERERGdERIhEZ6hEiMVmAABmtv9nRERnRIhnZ2dnqOKIRESIRIiIiGeIiMWIxcWIxf+QOgCQZgCQ2/+oZ0So4sWo4v+2ZgC2///FiETF///R0dHbkDrb///eZ1fiqGfiqIjixYji///q6urrkFD/tmb/xYj/25D/4qj//7b//8X//9v//+L///8bWnT9AAAACXBIWXMAAB2HAAAdhwGP5fFlAAAgAElEQVR4nO3dbXvbBp6dcbfbzciJZtxV2q7bTZMy6y7bZMN40uj7f7UK4BPAR1CCcPC/ef9eTCyZojPXYc4xSBD88CxJUkEf0v8CkiS9h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h02ddPD31P299ZPZzw3S+7n1ysv/Ptzzfe79v98f3L/X38cff1asT7lmbDAZMuOxqah4fH9e9cHLDej32+6X7frj9gL3+SAyYiB0y67MTQbFbq0oAtrk7T+ft9u+6A/fnDuEd30mw4YNJlp4ZmPQjnB6wdjSvTdP5+3647YIsR71eaFQdMuqwdmv3rSetDq97rWsujhVp05mh5Zpqu3+/rOWC6Cw6YdNnB0GyWpvuq1tGArXoHXe2aHE/T9ft9PQdMd8EBky47HJrV0QHV4YAdLtb6ycLDDbl+v6/ngOkuOGDSZYdDczxHhwO2OjyWWpx6FezK/a5XsL8825fN9tvY/aPXL7x93v1wc9/dl+k+n7kPqSoHTLrs9gFbHA7E6tRTgxfvdzNfjcf+Dfrzc+uAnboPqSoHTLrs5qcQ1+Nz9T1dl+63d4bi5p77Zy1u1ufGATt5H1JVDph02cHQrGeiMzxHA3b6Ja9b7rdz/LXbwsMz8x+P/ujrA3b6PqSqHDDpsv7QbDagV/0HA3b0EtjN97s/IXH/q9XumKk7ddcG7Ll3Esfp+5CqcsCky0694bjf/G8YsJP3252f5XbWlvs7bdan+9uDB+z0fUhVOWDSZSeG5qD5Rxuwzf2uOsd47RQ1B03Lk0/6vWLAfOJQGA6YdNnx0Fxakec3DNj2frvv3GpXqf9q1rnzRwY+hXh0H1JVDph02cHQnDh+GWXA9vd7fCHF5s56392dP3jbgJ2+D6kqB0y6bH+yxfoZuONXjt56FuLB/Z4YsKfnw8F71Wtgp+9DqsoBky7rnC242h0P9Vx9H9jXTyeOx87e75kBO/j+a85CPH0fUlUOmHRZ93T308dgBwO2HonuM3TLhxOfp3L2ftc/f/IIrvu2rvYOu3/0ejgvD9ip+5CqcsCky3rv1zr5oSeHl5JaHhynHS/a5fu9fPnd7Udltjd+xYAd3YdUlQMmXdYbms01Mvpncly7Gv3ps9fP3+/x54ttfmB769XueG3V+ZM6J4+cHbBT9yFV5YBJl/WvmHHqZbCjwVn2np9bnX696fz9ds8CWW1+0Xthrb1BO1ud0dq8vHVhwM7ch1SVAyZddvKTk3vHR2c/kflz59dHp99fuN/F7if2H43ZGcX1ELW/XG9dcy/b6yeeHrD1/Z6+D6kqB0y67GBoTnxO1/GAHZ9IeOoZwbP3e/ge58/PRxf47R92HX776GJU67s+fR9SVQ6YdNnpjz3pPiN46jWrRX8pThzqXLrfVe+HT3zEym5BO7f8+F9PDtju557O3YdUlAMmXXY4NJuDnsOzDk9+4PKlI52L99s9Vvrcv8HBPe4W7OOP+2v1dgdst6WPZ+9DqskBky47HJrtNO0PX86cNbgdizNnSly5382E9c/9WDyc+2bzrTMD1nmh7Ox9SBU5YJKkkhwwSVJJDpgkqSQHTJJUkgMmSSrJAZMkleSASZJKcsAkSSU5YJKkkhwwSVJJDpgkqSQHTJJUkgMmSSrJAZMkleSASZJKcsAkSSU5YJKkkgAD9q//mv43kCRNzwGTJJXkgEmSSnLAJEklOWCSpJIcMElSSQ6YJKkkB0wj+fXX9L+BtOWj8T44YBqJlaH58NF4HxwwjcTK0Hz4aLwPDphGYmVoPnw03gcHTCOxMjQfPhrvgwOmkVgZmg8fjffBAdNIrAzNh4/G++CAaSRWhubDR+N9cMAkSSU5YJKkkhwwSVJJDpgkqSQHTJJUkgMmSSrJAZMkleSASZJKcsA0Et86qvnw0XgfHDCNxMrQfPhovA8OmEZiZWg+fDTeBwdMI7EyNB8+Gu+DA6aRWBmaDx+N98EB00isDM2Hj8b7MJ8BWz68+Nz5xh/fP+x898v5H3TA5sHK0Hz4aLwPcxmwP39YL9Xj/lsOWC1WhubDR+N9mMuALbZT9bT7lgMmSTpvJgP29VNz8NUchn378+HvLQ+eWjzkgEnSPZrJgC3Xy9Xs2OFWNd97OvlDGw6YJN2jmQzYYv0sYfOs4cFYNUdll55AdMAk6T7NY8CalXrs/LNjdeUJRAdMku7TPAasOfLaDlj/cOv6AdjLgP26tv3Gr37t137t1349i6/f1bwGbPtU4t71AzAHzK/92q/9eq5fv6u5D9jRN475FKIk3aOZD9jVUxCfHbC5mOivXNIAPhrvw7wG7OgVr+XDw8cfr/ywAzYPVobmw0fjfZjHgJ07C3HAKRwO2FxYGZoPH433YR4Ddu59YCfeF3bMAZsHK0Pz4aPxPsxkwDZPFR5eiWPAOYgO2FxYGZoPH433YSYD1r8W4m7HhrwE5oDNhJWh+fDReB9mMmD9q9HvBmxx6uK+hxywebAyNB8+Gu/DXAas93lg3QG7eg6HAzYTVobmw0fjfZjLgPU+kXk7YINOQnTAJOkuzWfAXs0Bk6R75IBJkkpywCRJJTlgkqSSHDBJUkkOmCSpJAdMklSSA6aR+NZRzYePxvvggGkkVobmw0fjfXDANBIrQ/Pho/E+OGAaiZWh+fDReB8cMI3EytB8+Gi8Dw6YRmJlaD58NN4HB0wjsTI0Hz4a74MDppFYGZoPH433wQGTJJXkgEmSSnLAJEklOWCSpJIcMElSSQ6YJKkkB0ySVJIDJkkqyQHTSHzrqObDR+N9cMA0EitD8+Gj8T44YBqJlaH58NF4HxwwjcTK0Hz4aLwPDphGYmVoPnw03gcHTCOxMjQfPhrvgwOmkVgZmg8fjffBAdNIrAzNh4/G++CASZJKcsAkSSU5YJKkkhwwSVJJDpgkqSQHTJJUkgMmSSrJAZMkleSAaSS+dVTz4aPxPjhgGomVofnw0XgfHDCNxMrQfPhovA8OmEZiZWg+fDTeBwdMI7EyNB8+Gu+DA6aRWBmaDx+N98EB00isDM2Hj8b74IBpJFaG5sNH431wwCRJJTlgkqSSHDBJUkkOmCSpJAdMklSSAyZJKskBkySV5IBJkkpywDQS3zqq+fDReB8cMI3EytB8+Gi8Dw6YRmJlaD58NN4HB0wjsTI0Hz4a74MDppFYGZoPH433wQHTSKwMzYePxvvggGkkVobmw0fjfXDANBIrQ/Pho/E+OGCSpJIcMElSSQ6YJKkkB0ySVJIDJkkqyQGTJJXkgEmSSnLAJEklOWAaiW8d1Xz4aLwPDphGYmXoPXyYVPr/rW4DCMwBmwcHTOObelKcsFoAcTlg8+CAaXzTFxSgEu8IIC0HbB4cMI0u0U+ATrwfgLAcsHlwwDS2SD0BOvF+AMJywObBAdPYHDBdBgjLAZsHB0xjc8B0GSAsB0xicsB0GSAsB0xicsB0GSAsB0xicsB0GSAsB0xicsB0GSAsB0xicsB0GSAsB0xiOqin37/58OHDf/iX3ve+fPiP/6t/q992Fzb8y8nb/f2vL7/1t+33f+rd6sQfqjkDhOWASUy9evp//32zS//Y+ebLph0O2JdTA7a/XbuCuzv5/ZvDHyd04v0AhOWASUzdetrtV3eYmm8eLtBPl2/3U/OLL9tjsOMDMEIn3g9AWA7YPPhGZo2tW08vm/Of/vf6n/vJasbqYMBetuofnw/tb/dyAPa3/Y1+W9/n2T9UMwcIywGbBwdMY+vU08vkbJbqy/5lsJf9+R+HA/b3v+5f4Ho+vt1v65/+qV2ulzs9ui2hE+8HICwHbB4cMI2tU0/rI6e+v//1P/zLT4cD9tvhaR792/UG7NQBGKET7wcgLAdsHhwwja1TT8dnG66Pn44G7PiGvdt1B+zkARihE+8HICwHbB4cMI2tU0/t4vRf8vrSvI51NGDNDS/crvsa2JcTr5YhOvF+AMJywObBAdPY9vXULM5v/ZML12fAHw7Yyw3/4ZsLt1u/lta+jtY8s3jxD9XsAcJywObBAbsb/z6V3oBtd2mzTJuTNQ4HrH2b8qXbbd4H9pdzB2DPH6b6f/c+4dwXB0wjccDuxlQN3x+wzbOCv23+uXkH1+GA7d6xfPZ27V397XlzAPbTwTujHbBSHDBJt5mq4Q8GbHPG4PpNyNsTCI9eA9v57crtmmXbvDu691sOWCEOmKTbTNXwBwO2OWPw7399OWT6/ZvN61fnB+zK7dqXxtqRezlo6x6DOWCFOGCSbjNVw/cHrPMU4D92Lnh4eHXE7o9cut3mAKz5Vv/MewesEAdM0m2mavjOgL3szfaUwXEG7Pdv/tP/bg7SmhfI+u99dsAKccAk3Waqhu8O2JfuU4h/OT9M+6cKL95u/R5mB6w6B0zSbaZq+O6A7T8P5cuH7vUzDl/b2v/ul94sHdxufW6HA1adAybpNlM1fHfAmvPd2wn68qF3AcNT7wNrF+zi7bYXkfrJ18Bqc8Ak3Waqhu8NWOcdyt0LGP50eGC2f9Kwd52N/oD9tnk20bMQi3PANBLfyHw3pmr43oDtF6x3Ad6jAdstWP86Ub0B211EavM+sN416R2wQhwwjcQBuxtTNfy/H9TTl6OxOTVgm6U7+KTl3oB1LiL1xStxVOaAaSQO2N2YquEPB2waDlghDphG4oDdjaka3gHTFQ6YRuKA3Y2pGt4B0xUOmI59mFL6/6xuNlXDO2C6AlAfDtjIJt4UJ6ycqRreAdMVgPJwwMY1/UMC8CC8L1M1fGbBHLBCAN3hgI0q8IjwGKyYqRr+3xMLNtl+OWAjAFSHAzaqyN95A3+mXm+yin8ZsKkfGx8csEoA1eGAjSnzqkPiD9WrTVbxjUnPKJpwvhywMQCqwwEbkwOmqyYsebJ0jASA6nDAxuSA6ap080OkYyQAVIcDNiYHTFelmx8iHSMBoDocsDE5YLoq3fwQ6RgJANXhgI3JAdNV6eaHSMdIAKgOB2xMDpiuSjc/RDpGAkB1OGBjOnhA/P7Nh+4nA64/aan/Ge4Dbtd+ufsYwp8OP6qJ8Ci8K+nmh0jHSACoDgdsTL0HxObzanef+PfTh/7XA2/XrtvuN3//5mgAAY/Cu5Jufoh0jASA6nDAxtR9QOx2afPxtl8+9L8eerv2w3B3H5h7fABGeBTelXTzQ6RjJABUhwM2pu4D4svm89u/rJ8NbA6kmqOoZq96B1FXbvfy9d/ar9pDsN8OPxP+GfEovCvp5odIx0gAqA4HbEydB8TL5Gx26kv78taX7YFXs0x/G36739Yvjv3ULtfL9zo/evyHqoB080OkYyQAVIcDNqbOA2J95LT30+6467fec4jXbtcbsFMHYIRH4V1JNz9EOkYCQHU4YGPqPCC+nDrdsNWfrGu36w7YyQMwwqPwrqSbHyIdIwGgOhywMXUeEO3i/HTqtPnfOmfMX79d9zWwL4cnMB7+oSog3fwQ6RgJANXhgI1p/4BoFue3Uycd7s7HGHi79Wtk7etjf/9rd/lO/KGqIN38EOkYCQDVcRcD9m9T6Q3YP3xz8rT5L70DsOu327wP7C/nDsCeP0z1/27ERO5Zuvkh0jESOGA1TNXw/QHbPCv4W//Zwd965yAOuV17k789bw7Afjp6J7QDVku6+SHSMRI4YDVM1fAHA7Y5Y/BLd7IO9mvw7Z7X72HevOu593qZA1ZLuvkh0jESOGA1TNXwBwO2WaC//3V/yNR//vCG220uItXu2u/f9I7BHLBa0s0PkY6RwAGrYaqG7w/Y9jCpc9bGT0fnGg693e4ArLlJ/9R7B6yWdPNDpGMkcMBqmKrh/613Gv32GGo3TC+HWMfvQx56u9+/efney+80J3r0T8R3wGpJNz9EOkYCB6yGqRq+O2Bfuk8N/mXzzxNnEQ683fo9zA4YQLr5IdIxEjhgNUzV8N0B+/2b/TUO24k6vV9Db7e+iJQDBpBufoh0jAQOWA1TNXx3wJrz3dtl2lxtvv/+5Vtvt72I1E++BlZeuvkh0jESOGA1TNXwvQFbf65yq9mezsd8rd+xvH3u8NrtWr9tVs2zEOtLNz9EOkYCB6yGqRq+N2D7ZWp2qfOxlQcDdu1265tsnjPc/HbvHA8HrJZ080OkYyRwwGqYquH/7eAB8WU/Nr9/c3bArtxufYN/7N6nV+KoLN38EOkYCRywGqZq+MMBm4YDVku6+SHSMRI4YDVM1fAOmK5LNz9EOkYCB6yGqRreAdN16eaHSMdI4IDVMFXDO2C6Lt38EOkYCRywGqZqeAdM16WbHyIdI4EDVsNUDZ9ZMAeslnTzQ6RjJHDAapiq4SMDNtl+OWDjSDc/RDpGAgeshskqPrBgHxywYtLND5GOkcABq2Gyin/xYWIT/l9LxwiRbn6IdIwEDlgNE5Y8WT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SYz4AtH158PvjmH9+/fPPbny/+oAOmodIxQqSbHyIdI8FcBuzPHx5aj73vLtffPNq1HgdMQ6VjhEg3P0Q6RoK5DNhiM1UPT51vrrbfvHgM5oBpqHSMEOnmh0jHSDCTAfv6qTn4ag7DOlvVPH/48uXyYNYOOWAaKh0jRLr5IdIxEsxkwJbr5Wp2bP904Wr95GGzY48XftYB01DpGCHSzQ+RjpFgJgO2eHj47pf1Vj11v3nl/I2WA6ah0jFCpJsfIh0jwdQDtjg6UaPRPHf42Pnn7pvNql3jgGmodIwQ6eaHSMdIMN2ALV6OpjbnGn788eD3ts8S9jar/WbzpOLV0+h/Xdt+41fg1+nmh5hNnrW/Tjc/xGzyfN+v39VUA/YyRC+ztT2t8PDAavcy1+JgwE6cmnjEAdNQs8mz9tfp5oeYTZ7v+/W7mmjA2jH6vH2z19Ebu64N2MU3gvkUooZKxwiRbn6IdIwEEw1Y+47kp/XzgSfOKjw/YC9frU6+bLbngGmodIwQ6eaHSMdIMM2AtYden7dTtDx6DvHsa2Dtq2VXzkZ0wDRUOkaIdPNDpGMkmGbANqfHL9YvZ62OBunsWYjt7ZYnTvvocMA0VDpGiHTzQ6RjJJhuwD63i9Qs0fGAXX4fmAPmgI0kHSNEuvkh0jESTHkEtj0lfnk8YJuN6l+JY7k5e8OnEB2wkaRjhEg3P0Q6RoLpXgP77pfl+iWwU29Q7l8LcbNjm2shehLHswM2knSMEOnmh0jHSDDRWYiLzvnwi1Nv7OpdjX57ILb9NJWLzyA6YBosHSNEuvkh0jESTDRgzSStPxelPSHxeJB6nwe2eyZxsZ+98xwwDZWOESLd/BDpGAmmuhLH8vIB2HPvE5n3L4W1w3flgogOmIZKxwiRbn6IdIwEk10LsZmi7bu6Lr2idTsHTEOlY4RINz9EOkaC6T9OZTnkI1Ju4YBpqHSMEOnmh0jHSDCTzwN7CwdMQ6VjhEg3P0Q6RgIHrIZ080OkY4RINz9EOkaCKQds/WGWK59CfIV080OkY4RINz9EOkaCyQZsc578Y/O+5Isf73UzB0xDpWOESDc/RDpGgqkGbPvhXo/t6fKjLpgDpqHSMUKkmx8iHSPBRAO2+yjLx/aJxItX1riVA6ah0jFCpJsfIh0jwUQDtmpX6+UwbH3Bw1EPwRwwDZWOESLd/BDpGAmmuxbiy1FXO2AnL+b7Fg6YhkrHCJFufoh0jATTXY3+8XkzYKc+TuUtHDANlY4RIt38EOkYCSb9RGYH7NXSzQ+RjhEi3fwQ6RgJHLAa0s0PkY4RIt38EOkYCQJPIfoa2Cukmx8iHSNEuvkh0jESBE7iuPYJy7dywDRUOkaIdPNDpGMkmP40+uXVT6i8kQOmodIxQqSbHyIdI8HUb2ReG/MZRAdMg6VjhEg3P0Q6RoKpLyXVGvdyvg6YhkrHCJFufoh0jARTX8x3/P1ywDRYOkaIdPNDpGMkmPDjVDYTNvanqThgGiwdI0S6+SHSMRL4gZY1pJsfIh0jRLr5IdIxEjhgNaSbHyIdI0S6+SHSMRJMeiWOteapRK9Gf6N080OkY4RINz9EOkaCwIA17wTzShw3Sjc/RDpGiHTzQ6RjJEgM2MJrId4s3fwQ6Rgh0s0PkY6R4N0HbPlwigN2o3TzQ6RjhEg3P0Q6RoJ3H7CDa3C8w6U4HDANlY4RIt38EOkYCd7/KcSvn04MmNdCvFG6+SHSMUKkmx8iHSPBBK+BHT+J+PHHMe/fAdNQ6Rgh0s0PkY6RIHESx8gcMA2VjhEi3fwQ6RgJHLAa0s0PkY4RIt38EOkYCbwSRw3p5odIxwiRbn6IdIwEDlgN6eaHSMcIkW5+iHSMBA5YDenmh0jHCJFufoh0jATTvQbmG5nfIt38EOkYIdLND5GOkcABqyHd/BDpGCHSzQ+RjpHAAash3fwQ6Rgh0s0PkY6RwAGrId38EOkYIdLND5GOkWD6kzhWXonjFdLND5GOESLd/BDpGAkCZyGuxr2WrwOmwdIxQqSbHyIdI0FgwJrr03sx3xulmx8iHSNEuvkh0jESJN4Htnx4eBzx7hwwDZWOESLd/BDpGAlCA+bngd0o3fwQ6Rgh0s0PkY6RIDRgnoV4o3TzQ6RjhEg3P0Q6RoLQa2AO2I3SzQ+RjhEi3fwQ6RgJph+wZr98CvFW6eaHSMcIkW5+iHSMBKE3MnsSx43SzQ+RjhEi3fwQ6RgJMgM26juZHTANlY4RIt38EOkYCTIDNubbwBwwDZaOESLd/BDpGAkSAzbqdTgcMA2XjhEi3fwQ6RgJ/EDLGtLND5GOESLd/BDpGAkcsBrSzQ+RjhEi3fwQ6RgJHLAa0s0PkY4RIt38EOkYCRywGtLND5GOESLd/BDpGAkmG7D+eRxeieNG6eaHSMcIkW5+iHSMBFMN2NJPZH6TdPNDpGOESDc/RDpGgokG7OsnB+xN0s0PkY4RIt38EOkYCSYasMWDA/Ym6eaHSMcIkW5+iHSMBNMM2OgX8O1ywDRUOkaIdPNDpGMkmO5KHO+1Xw6YBkvHCJFufoh0jATTDdjTe925A6ah0jFCpJsfIh0jwXRPITpgb5Fufoh0jBDp5odIx0gw3UkcDthbpJsfIh0jRLr5IdIxEkw0YCtfA3ubdPNDpGOESDc/RDpGgokGrHkOcdQPAetwwDRUOkaIdPNDpGMkmOpKHO94GocDpqHSMUKkmx8iHSNB5hOZfSPzrdLND5GOESLd/BDpGAkcsBrSzQ+RjhEi3fwQ6RgJHLAa0s0PkY4RIt38EOkYCRywGtLND5GOESLd/BDpGAn8QMsa0s0PkY4RIt38EOkYCRywGtLND5GOESLd/BDpGAkcsBrSzQ+RjhEi3fwQ6RgJHLAa0s0PkY4RIt38EOkYCd57wJrTN7792ZM43ird/BDpGCHSzQ+RjpHAAash3fwQ6Rgh0s0PkY6RwAGrId38EOkYIdLND5GOkcABqyHd/BDpGCHSzQ+RjpHAkzhqSDc/RDpGiHTzQ6RjJHDAakg3P0Q6Roh080OkYyRwwGpINz9EOkaIdPNDpGMkcMBqSDc/RDpGiHTzQ6RjJHDAakg3P0Q6Roh080OkYySYbMC+fvIsxDdINz9EOkaIdPNDpGMkmGrAFp5G/ybp5odIxwiRbn6IdIwEEw3YyveBvU26+SHSMUKkmx8iHSPBNAP25w8O2Nukmx8iHSNEuvkh0jESTPiJzJ/f6c4dMA2VjhEi3fwQ6RgJphuwx/e6cwdMQ6VjhEg3P0Q6RoLpnkJ8eq87d8A0VDpGiHTzQ6RjJJjoJI6FR2Bvk25+iHSMEOnmh0jHSDDRgH399PDxx3e6bwdMQ6VjhEg3P0Q6RoKp3ge2er+zOBwwDZWOESLd/BDpGAkmuxLHytPo3yLd/BDpGCHSzQ+RjpHAK3HUkG5+iHSMEOnmh0jHSDDRgC19I/PbpJsfIh0jRLr5IdIxEngljhrSzQ+RjhEi3fwQ6RgJvBJHDenmh0jHCJFufoh0jATTDZhvZH6LdPNDpGOESDc/RDpGAq/EUUO6+SHSMUKkmx8iHSPBdARYNw0AACAASURBVCdxOGBvkW5+iHSMEOnmh0jHSDDRgP3x/ajnbfQ4YBoqHSNEuvkh0jESTPU+sK+fvBLHW6SbHyIdI0S6+SHSMRJMeBaip9G/Qbr5IdIxQqSbHyIdI4EDVkO6+SHSMUKkmx8iHSOBA1ZDuvkh0jFCpJsfIh0jgQNWQ7r5IdIxQqSbHyIdI8FkV6N/Pw6YhkrHCJFufoh0jAQOWA3p5odIxwiRbn6IdIwEDlgN6eaHSMcIkW5+iHSMBA5YDenmh0jHCJFufoh0jAQOWA3p5odIxwiRbn6IdIwEDlgN6eaHSMcIkW5+iHSMBA5YDenmh0jHCJFufoh0jAQOWA3p5odIxwiRbn6IdIwEDlgN6eaHSMcIkW5+iHSMBA5YDenmh0jHCJFufoh0jAQOWA3p5odIxwiRbn6IdIwEDlgN6eaHSMcIkW5+iHSMBA5YDenmh0jHCJFufoh0jARTDFjzacwPH3/cftlcmt6r0d8o3fwQ6Rgh0s0PkY6RYIIBW2w+QmU7YQ7YK6SbHyIdI0S6+SHSMRK8/4At9p8C9th+wwF7hXTzQ6RjhEg3P0Q6RoJ3H7D2+cPegjlgr5Bufoh0jBDp5odIx0jw7gPWHIB998vz86pdsKdnB+xV0s0PkY4RIt38EOkYCd57wP78YbtWza/aBXPAXiHd/BDpGCHSzQ+RjpHgvQesWav1S1+bBfvsgL1Guvkh0jFCpJsfIh0jwYQDtl6wjz86YK+Qbn6IdIwQ6eaHSMdIMOWAtV88PPyzA3a7dPNDpGOESDc/RDpGgileA+u/h7nlgN0o3fwQ6Rgh0s0PkY6R4N3PQlweXYXDAXuFdPNDpGOESDc/RDpGgoneB7YbrM2COWA3Sjc/RDpGiHTzQ6RjJHj/K3E0h2DtO8HW1uciOmA3Sjc/RDpGiHTzQ6RjJJjgWojL3oCt39LsgN0o3fwQ6Rgh0s0PkY6RYJKPU1nsT0RsrRywW6WbHyIdI0S6+SHSMRL4eWA1pJsfIh0jRLr5IdIxEjhgNaSbHyIdI0S6+SHSMRI4YDWkmx8iHSNEuvkh0jESOGA1pJsfIh0jRLr5IdIxEjhgNaSbHyIdI0S6+SHSMRI4YDWkmx8iHSNEuvkh0jESTHEx3xM8jf5G6eaHSMcIkW5+iHSMBA5YDenmh0jHCJFufoh0jAQOWA3p5odIxwiRbn6IdIwEDlgN6eaHSMcIkW5+iHSMBO9/Ekd7OfrutRDH5oBpqHSMEOnmh0jHSDDBWYjtQdjj9du9lgOmodIxQqSbHyIdI8EUp9G3x2Cf3+3uHTANlY4RIt38EOkYCSZ5H9jhB6qMywHTUOkYIdLND5GOkWCSAWs/xPLdDsEcMA2VjhEi3fwQ6RgJprkSx+o9XwVzwDRUOkaIdPNDpGMk8FJSNaSbHyIdI0S6+SHSMRI4YDWkmx8iHSNEuvkh0jESOGA1pJsfIh0jRLr5IdIxEjhgNaSbHyIdI0S6+SHSMRI4YDWkmx8iHSNEuvkh0jESOGA1pJsfIh0jRLr5IdIxEjhgNaSbHyIdI0S6+SHSMRI4YDWkmx8iHSNEuvkh0jESOGA1pJsfIh0jRLr5IdIxEjhgNaSbHyIdI0S6+SHSMRI4YDWkmx8iHSNEuvkh0jESOGA1pJsfIh0jRLr5IdIxEkw0YMt3/EhmB0xDpWOESDc/RDpGgmkGrPlQ5nebMAdMQ6VjhEg3P0Q6RoLpBuzbn9/pzh0wDZWOESLd/BDpGAkmegpx4YC9Tbr5IdIxQqSbHyIdI8FUJ3Es3u8zmR0wDZWOESLd/BDpGAmmewqxZ8zDMQdMQ6VjhEg3P0Q6RgIHrIZ080OkY4RINz9EOkaC+QzY8uH4WcbF9vaXnn10wDRUOkaIdPNDpGMkmMuA/fnD+jceT33TAXPAxpGOESLd/BDpGAnmciWO3bHWU+ebXz85YBvp5odIxwiRbn6IdIwEMxmwZqoe2yOu7rHZatCLZQ6YhkrHCJFufoh0jAQzGbDleqqaHfvc++6A63c4YBoqHSNEuvkh0jESzGTAFuupal4r2z+H2ByQPV74oQ0HTEOlY4RINz9EOkaCKQds0Z6ksTrxrOB2qvqT1czZP10/594B01DpGCHSzQ+RjpFgsgHbnFH42Lyw9XT4m81UbQds/6ThsHM4Xgbs17XtN34Ffp1ufojZ5Fn763TzQ8wmz/f9+l1NNWDbE+kf2/d7HS7YdsC2TyWurXZn3X/88cJdO2AaajZ51v463fwQs8nzfb9+VxMN2O4dXY/tE4mHg3R6wDZXAF4evj3sgE8haqh0jBDp5odIx0gw0YCt2tV62an1ufKHh2CnB2zj8OT6Qw6YhkrHCJFufoh0jATTfZzKy1FXO2AHL3S1Tr8GtrW8/ByiA6ah0jFCpJsfIh0jwTQDtjm7cD1g2zd9Hf/+mRPnHTAHbCTpGCHSzQ+RjpFgumshPl0YsJPvA9s9r3ji9l0OmIZKxwiRbn6IdIwEMxmwzUFW70oc29e+Tj+vuOeAaah0jBDp5odIx0gQeArx1CD1r4W42bHN6YeLE+fddzlgGiodI0S6+SHSMRIETuJYnTotvnc1+s2A7T+E5eIVER0wDZWOESLd/BDpGAmmP43+1AdXHnwe2PaZxO2lOC5fS8oB01DpGCHSzQ+RjpFg6jcynz+i6gzb/qWwxeFHhJ3ggGmodIwQ6eaHSMdIMPWlpAYcUd3KAdNQ6Rgh0s0PkY6RYOqL+Y6/Xw6YBkvHCJFufoh0jAQTfpzKZsJGni8HTMOlY4RINz9EOkaCmXyg5Vs4YBoqHSNEuvkh0jESOGA1pJsfIh0jRLr5IdIxEjhgNaSbHyIdI0S6+SHSMRI4YDWkmx8iHSNEuvkh0jESvPeA9U6ff58T6R0wDZWOESLd/BDpGAkcsBrSzQ+RjhEi3fwQ6RgJHLAa0s0PkY4RIt38EOkYCRywGtLND5GOESLd/BDpGAmmOolj/XkpjcXlz1e+nQOmodIxQqSbHyIdI8FEA9YciG2vQL8a+WocDpiGSscIkW5+iHSMBBMN2LL7EWCLqxeYv4kDpqHSMUKkmx8iHSPBdJ/IvN+s5ZVPqLyRA6ah0jFCpJsfIh0jwTQD1jyD2BswT+K4Ubr5IdIxQqSbHyIdI8F0A9Z7CtEBu1G6+SHSMUKkmx8iHSPBdE8hdk/i8CnEW6WbHyIdI0S6+SHSMRJMdxJH5zR6T+K4Wbr5IdIxQqSbHyIdI8GEp9G/0/uYHTANlo4RIt38EOkYCaZ6I/Oqu1++kflm6eaHSMcIkW5+iHSMBJN9nEpzKY73OP5ywDRcOkaIdPNDpGMkmPDzwDYTNvJ8OWAaLh0jRLr5IdIxEviBljWkmx8iHSNEuvkh0jESOGA1pJsfIh0jRLr5IdIxEjhgNaSbHyIdI0S6+SHSMRJMNmD9E+m9EseN0s0PkY4RIt38EOkYCaYasKUfaPkm6eaHSMcIkW5+iHSMBBMNWOckegfsNdLND5GOESLd/BDpGAkmGrDFgwP2Junmh0jHCJFufoh0jAQTXsx3zAv4djlgGiodI0S6+SHSMRJM93Eq77VfDpgGS8cIkW5+iHSMBIkPtByZA6ah0jFCpJsfIh0jwXRPITpgb5Fufoh0jBDp5odIx0gw3UkcDthbpJsfIh0jRLr5IdIxEkw0YCtfA3ubdPNDpGOESDc/RDpGgokGrHkO8fM73bcDpqHSMUKkmx8iHSPBVFfieMfTOBwwDZWOESLd/BDpGAmmOwvRNzK/Rbr5IdIxQqSbHyIdI4EDVkO6+SHSMUKkmx8iHSOBA1ZDuvkh0jFCpJsfIh0jgQNWQ7r5IdIxQqSbHyIdI4EfaFlDuvkh0jFCpJsfIh0jgQNWQ7r5IdIxQqSbHyIdI4EDVkO6+SHSMUKkmx8iHSOBA1ZDuvkh0jFCpJsfIh0jgSdx1JBufoh0jBDp5odIx0jggNWQbn6IdIwQ6eaHSMdI4IDVkG5+iHSMEOnmh0jHSOCA1ZBufoh0jBDp5odIx0gw/Ukcq4eHjz+OeYcOmIZKxwiRbn6IdIwEgbMQx/5sMAdMQ6VjhEg3P0Q6RoLAgI392WAOmIZKxwiRbn6IdIwEifeBLR8eHke8OwdMQ6VjhEg3P0Q6RoLQgI35HKIDpqHSMUKkmx8iHSNBaMA8C/FG6eaHSMcIkW5+iHSMBKHXwBywG6WbHyIdI0S6+SHSMRJMP2DNfvkU4q3SzQ+RjhEi3fwQ6RgJQm9k9iSOG6WbHyIdI0S6+SHSMRJkBmzUdzI7YBoqHSNEuvkh0jESZAZszLeBOWAaLB0jRLr5IdIxEiQGbNTrcDhgGi4dI0S6+SHSMRL4gZY1pJsfIh0jRLr5IdIxEjhgNaSbHyIdI0S6+SHSMRI4YDWkmx8iHSNEuvkh0jESOGA1pJsfIh0jRLr5IdIxEjhgNaSbHyIdI0S6+SHSMRI4YDWkmx8iHSNEuvkh0jESOGA1pJsfIh0jRLr5IdIxEjhgNaSbHyIdI0S6+SHSMRI4YDWkmx8iHSNEuvkh0jESOGA1pJsfIh0jRLr5IdIxEjhgNaSbHyIdI0S6+SHSMRI4YDWkmx8iHSNEuvkh0jESOGA1pJsfIh0jRLr5IdIxEkw9YIuRP83y2QHTcOkYIdLND5GOkWC6AVt8+/Pznz+M/3mWDpgGS8cIkW5+iHSMBFMN2NdPzWyt3uMTwRwwDZWOESLd/BDpGAkmGrD2Ey0/bw7ARv5IZgdMQ6VjhEg3P0Q6RoKJBmzZrNbTy2HYw7c/N2M25stgDpiGSscIkW5+iHSMBNMMWHvo9bl9BvGxXbMxn0N0wDRUOkaIdPNDpGMkmGbAmoOup/UpiC//WDXHYePduQOmodIxQqSbHyIdI8F0A/a5PQ5rTkB0wG6Xbn6IdIwQ6eaHSMdIMOUR2PolsPYpRAfsRunmh0jHCJFufoh0jATTvQb23S/L9Utg6y/Gu3MHTEOlY4RINz9EOkaCic5CXHTOn9+8EjYaB0xDpWOESDc/RDpGgokGrHn2sPHtz+0JiaNeisMB01DpGCHSzQ+RjpFgqitxLN/tAMwB02DpGCHSzQ+RjpFgsmshNsdg7YHXYuyr+TpgGiodI0S6+SHSMRJM/3EqyzHPQGw4YBoqHSNEuvkh0jES+HlgNaSbHyIdI0S6+SHSMRI4YDWkmx8iHSNEuvkh0jESOGA1pJsfIh0jRLr5IdIxErz3gLWfo3LMK3HcKN38EOkYIdLND5GOkcABqyHd/BDpGCHSzQ+RjpHAAash3fwQ6Rgh0s0PkY6RwAGrId38EOkYIdLND5GOkcCTOGpINz9EOkaIdPNDpGMkcMBqSDc/RDpGiHTzQ6RjJHDAakg3P0Q6Roh080OkYyRwwGpINz9EOkaIdPNDpGMkcMBqSDc/RDpGiHTzQ6RjJPAsxBrSzQ+RjhEi3fwQ6RgJHLAa0s0PkY4RIt38EOkYCRywGtLND5GOESLd/BDpGAkcsBrSzQ+RjhEi3fwQ6RgJPImjhnTzQ6RjhEg3P0Q6RgIHrIZ080OkY4RINz9EOkYCB6yGdPNDpGOESDc/RDpGAgeshnTzQ6RjhEg3P0Q6RoLMgH39z57EcZt080OkY4RINz9EOkaCyQZs5VmIb5Fufoh0jBDp5odIx0gw1YAtPI3+TdLND5GOESLd/BDpGAkmGrD+8ZcDdrN080OkY4RINz9EOkaCiQbs4ADs85j37YBpqHSMEOnmh0jHSDDNgP35w8PDxx9fZuzlf5oxexzzzh0wDZWOESLd/BDpGAmmGbDmglKP7ROJn9s1a3ZsNA6YhkrHCJFufoh0jATTDdjT8/PXT83/Njs25iGYA6ah0jFCpJsfIh0jwaQD9vKPZrleduy7X8a7cwdMQ6VjhEg3P0Q6RoLpXgN7av/RnH74MmCehXijdPNDpGOESDc/RDpGgunOQmwOutZncaw8jf5m6eaHSMcIkW5+iHSMBBMN2PJhexbHY/t8ok8h3ijd/BDpGCHSzQ+RjpFgogFrP9fyaf/xlp7EcaN080OkY4RINz9EOkaCqS4l1UzX5/0bmsd8J7MDpqHSMUKkmx8iHSPBdFejXzYvf20OwXwj863SzQ+RjhEi3fwQ6RgJpv44leZ8xHGvJOWAabB0jBDp5odIx0jgB1rWkG5+iHSMEOnmh0jHSOCA1ZBufoh0jBDp5odIx0gw3YD9+UNzGannr5+eRr5jB0xDpWOESDc/RDpGgskGbLk5dWPla2CvkW5+iHSMEOnmh0jHSDDVgDXvZG7fvbzy88BeI938EOkYIdLND5GOkWCiAfv6afsxzMuxP5DZAdNg6Rgh0s0PkY6RYMJLSW0uH9Vu2ZivgzlgGiodI0S6+SHSMRJMdzX63eUPvRbiK6SbHyIdI0S6+SHSMRJM+nlgGwuvRn+zdPNDpGOESDc/RDpGgsSALR2wm6WbHyIdI0S6+SHSMRI4YDWkmx8iHSNEuvkh0jESTPca2P4CvgtfA7tZuvkh0jFCpJsfIh0jwXSfyLx789fKzwO7Xbr5IdIxQqSbHyIdI8FEA9a+fXn9JOLCzwN7hXTzQ6RjhEg3P0Q6RoKJBqz9FJW9MZ9BdMA0WDpGiHTzQ6RjJJjyE5l3Rr0QhwOmwdIxQqSbHyIdI8FkF/PtHIONevzlgGm4dIwQ6eaHSMdIMOHngW0mbOT5csA0XDpGiHTzQ6RjJPADLWt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Jh4wFbtJ6p8/HHM+3TANFQ6Roh080OkYySYdMD2H8s85oeCOWAaKh0jRLr5IdIxEkw6YIvdhzI/PI13rw6YhkrHCJFufoh0jARTDtjLAdj6yOvrpzEPwRwwDZWOESLd/BDpGAnee8D++G/7X7/s1uf1r5YP3/482h/hgGmodIwQ6eaHSMdI8O4D9v3+YMsjsNdLNz9EOkaIdPNDpGMkmGDAHnaHW74G9mrp5odIxwiRbn6IdIwE7/4a2KJz4rxnIb5auvkh0jFCpJsfIh0jwQQncSzXm9W+/OX7wF4p3fwQ6Rgh0s0PkY6RYJKzEFejP23Y5YBpqHSMEOnmh0jHSDDRafRfP7UT9vge9+2Aaah0jBDp5odIx0gw2fvANq9/jfni14YDpqHSMUKkmx8iHSPBhG9k/vOHdsJGfAfYmgOmodIxQqSbHyIdI8G0F/NdXDiHY7k706Nvde2kDwdMQ6VjhEg3P0Q6RoIJBmzVOQuxd0pi1+bw7PhVsuY3HDAHbBzpGCHSzQ+RjpHg3Qdsu0y7l79WJ18L273H+fBUxeXV0+4dMA2VjhEi3fwQ6RgJ3n3Alvurb2yPrlbHA9acpfjYjt3BS2Tt6YsOmAM2jnSMEOnmh0jHSPDeA/aySetJ+uP7zjZ9/XQwYMv1cjVz9fngxx2wRrr5IdIxQqSbHyIdI8EE10LcPCl48Qr0i/UxWXOufe85xCFX7nDANFQ6Roh080OkYyTIHIGduFX7BOP2n1svP/Txvzpgzw7YSNIxQqSbHyIdI0HiNbBjzZHXdsC6Ty6+HJg9La8P2K9r22/8Cvw63fwQs8mz9tfp5oeYTZ7v+/W7mv4sxFO2A7Z9KnFj1XzlgDW/Tjc/xGzyrP11uvkhZpPn+379rqZ+H9hppweseQLxx+cBAzbSv+icpZsfIh0jRLr5IdIxEkx7JY5zTg/Ysv2mA9ZINz9EOkaIdPNDpGMkmNeA9V4D+/qpPe3DAWukmx8iHSNEuvkh0jESzGPATp6F2Dn94+ITkA6YhkrHCJFufoh0jATzGLCT7wNzwDrSzQ+RjhEi3fwQ6RgJZjJgm+cJe1ficMA60s0PkY4RIt38EOkYCWYyYP1rIR7umK+BOWDjSMcIkW5+iHSMBDMZsP7V6B2wI+nmh0jHCJFufoh0jARzGbDe54E5YEfSzQ+RjhEi3fwQ6RgJ5jJgvU9kdsCOpJsfIh0jRLr5IdIxEsxnwF7NAdN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lDeGWQAAD9xJREFU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WA+A7Z8ePH54JuLU9884IBpqHSMEOnmh0jHSDCXAfvzh4fWY/ebXz+d+OYRB0xDpWOESDc/RDpGgrkM2OJh42n/vT++P/HNYw6YhkrHCJFufoh0jAQzGbDmWOuxPQz79ufdN1ft04fNjHW+ecwB01DpGCHSzQ+RjpFgJgO2XI9Us2P7V7xejsq++6X9vY8/XvhZB0xDpWOESDc/RDpGgpkM2GarmqOto6cLFx6BOWAjSccIkW5+iHSMBPMYsOa5w8fOP7tW187icMA0VDpGiHTzQ6RjJJjHgDVHXtsBa47E9toTEfvfOvSv//rr2vYbvwK/Tjc/xGzyrP11uvkhZpPn+379ruY1YNunEvdW185BdMA03GzyrP11uvkhZpPn+379rioMmKfR+xTiSNIxQqSbHyIdI8HcB2z9vYsX43DANFQ6Roh080OkYySY14AdvwbW+c1zHDANlY4RIt38EOkYCeYxYJfOQjy9ah0OmIZKxwiRbn6IdIwE8xiwk+8Du3hY1uGAaah0jBDp5odIx0gwkwHbXG2jdyWO7YWlfArx2QEbSTpGiHTzQ6RjJJjJgPWvhbjZseX6LcyexPHsgI0kHSNEuvkh0jESzGTA+lej3wzY/mr0F9/J7IBpqHSMEOnmh0jHSDCXAet9Htj2mcTt54FduxLHJP+GWenmh0jHCJFufoh0jARzGbDeJzLvXwrzE5k30s0PkY4RIt38EOkYCeYzYK/mgGmo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gBgwSdIMvXP7AwbMBZOkWXrn8icMmCTpDjlgkqSSHDBJUkkOmCSpJAdMklSSAyZJKskBkySV5IBJkkpywCRJJTlgkqSSHDBJUkkOmCSpJAdMklSSAyZJKskBkySV5IBJkkpywCRJJTlgkqSSHDBJUkkOmCSpJAdMklSSAyZJKskBkySV5IBJkkpywCRJJTlgkqSSHDBJUkkOmCSpJAdM5/zx/cO3P29+vXx48XnzxZ8/PHz3y9FNTv/k9raL5g7aX7385s7mbqSBXvvQan/r4CcX29t+flZRDpjOWe7+i3/5D771uP6NlzJ4PLzJmZ/c3HbVqQoHTK/3yofWsjdV65/cPqodsMIcMJ2x2v+VdfdX1af2y6+fNr/o3OTMT65v+/I/Gx9/dMD0eq98aO1Wbv2z6wfw/kcdsLIcMJ226v33/vI31uYvrOuvl01Z9G9y5ic3t12st2+5P4h7Xn9lc+gWr3xoNcP28lPL7V/B1g/g1emnD1SJA6ZTNk+vbAer/UWzY20tLNovezc585Pr2zbfav5CvP1nq7m3p8n+/wjg1Q+t1f4ZxsftT7YPa58BqM4B0wnb52LWXbFY/5fefLPphfVL4P2bnPnJ9W23P7i9o81vWB+6xesfWov+w3T9AG5u9vis2hwwndD+XXX7evn2v/TtP9evIPRucuYnOy+XPT/3m2XlE4i6zasfWoeLtn8A/9PpF3FVhgOmE17+437anfC1feZl2wOr7fMxTyfOQjz49qrbJZ2ndjwA061e/dBqH8DNLXo/6TkcBA6YTvjjv/z8fDRg26dpFu1L4L2bnPnJ7W3XmmbZfuUBmG716odW5+TEp/1P7s5M7NyPqnHAdM6ZAdu/jfn6+8C6t21fgt8+6bPwAEyv8ZqHVvfs+s/dtzFvTuXwpbC6HDCdc2bA9m9j7tTJ5p1ih+9v7t520Xlzjqcg6nVueWhtH5TtgL38/mr9CO3+5HPn3SEqyAHTOWdeA+u+9nBtwDq37ZZMcwOft9Er3PLQ6g5Y+731Qdeq/xSjj8XKHDCdc+YsxGXnv/drA7bslcnu772ewqFXuuWhtX1Q7g6y1lu17A+WA1aZA6ZzuuvUeR/YovOMy7UBW+xfce8+Z7h79450m1seWrsH5aI3YOuf3D0xfuZ1XJXggOmczl9227+jrq/E0XsF4cpJHLvbLnsl4zmIeq1XPbS2l5Zqh2zzk9vDMp8NKM0B0zm7depdC7H3/tErA7a9bXMH3ZLwWRu90qseWptrIa5P4tj+5Ob0w/4BnIpxwHRO9y03+7fR9F4CvzJgq93FE3e2n+DkszZ6jdc9tLafptKM2/Yn9yfXewBWlwOmc05/Hlj3JbBrA7bYn8Z42DKWhl7jlQ+t7c597jyAt5fi8O9ShTlgOqe7TrtPZO6+f/TagG1vu7/mwYlLh0s3eO1Dq12rzS12N1g8+PxhcQ6YJKkkB0ySVJIDJkkqyQGTJJXkgEmSSnLAJEklOWCSpJIcMElSSQ6YJKkkB0ySVJIDJkkqyQGTJJXkgEmSSnLAJEklOWCSpJIcMElSSQ6Y9AbdT1S8+QPqlwefbT/844Hbz2f8POjfzg8cFpcDJr3BGwbsZbiOB+zh4XHIzzpg0rMDJr3J6wdsuZ2ggwEbtGAOmPTsgElv8uoB20/Q4YB9/HHUfzsHTFwOmPR2q5uH52DAnnZ3s/31WP9aDpi4HDDp7UYasPV3bzgNZMC/lgMmLgdMerujAWuXqPty1vob2xeulrsnDJ96A/bnD/sBO7iLRfPD7W1f/qD+a2DLo+cuF+s/ygETmwMmvd3BgO1f1no6/Mb6ZtcH7Ogumk365/abL5PUHbD9fW3HbjuW3/1fB0xoDpj0dv0B656W8Xj4jXZRzg3YansodXQX64Oq7aJ1Bmx/V9uDsO1+7f84ickBk96uP2CLzVerh83MLLdDstodUl05iePoLjYDtjnq2v/0bvKW261rj+J2K+eACcwBk96uN2DNcKy/WG3GZdE9Xnra3ej8afTHd7EesKfOH9H+dLtWj71/h/b39iPpgInLAZPerjdgy92mNNvUfLs3PmvnB+zp5F3sjsn6P935g7dbttyv1sIBE5oDJr1dd8DaIXna//Jz5+3O+4tnnB2wp9N30R+j3U8vHvanH26Wq/OtpQMmNAdMervugJ04olq/LLUfqOezA/Z47i56U9UfsMfOv8S3P3eeVPQ0esE5YNLbXRqw/YkVa+vbnX4j8/P5uzg5YN212vxLOGC6Hw6Y9HbXBuy5exp8OynjDNiJI7DutxwwsTlg0tudeQ3swPY4rFmeiwN26i7OD1j3NbCXX/samO6GAya9Xe8sxO5R0c7/Wf/ubnkuDtipuzg9YJ6FqHvmgElv1xuwowsjthPVOT3j+oCduDjw6QHr3LXvA9PdccCkt+sNTnsotHnv1vqbi97JHO2k7Gfr1IAd38WZAVtfgKN3JY7du868EofoHDDp7fpHTL2LETYD0j8pox2e7ethTycH7Pguzg1Y5+SQ7e/3/zQHTFwOmPR2Z69Gv9mP7mn0n/c/0h4znRyw47s4N2Anrka//dmP//N7B0xkDpj0dmc+D6yzHt0zELs3OTdgR3dxdsC2W9g96WO5v2sHTFw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f1/8W/ZnAWBVA0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" y="226094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78" y="226094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3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 protocol benefits the poorest performing districts the most, promoting equity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1244"/>
              </p:ext>
            </p:extLst>
          </p:nvPr>
        </p:nvGraphicFramePr>
        <p:xfrm>
          <a:off x="150140" y="2117684"/>
          <a:ext cx="1415189" cy="1508919"/>
        </p:xfrm>
        <a:graphic>
          <a:graphicData uri="http://schemas.openxmlformats.org/drawingml/2006/table">
            <a:tbl>
              <a:tblPr/>
              <a:tblGrid>
                <a:gridCol w="503179"/>
                <a:gridCol w="471730"/>
                <a:gridCol w="440280"/>
              </a:tblGrid>
              <a:tr h="612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10/1-1/27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1/27-6/5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0" y="1960535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0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/>
              <a:t>The question of where to position units is only relevant when there are units available to post, but there are typically less than 2 ambulances available </a:t>
            </a:r>
            <a:r>
              <a:rPr lang="en-US" sz="1800" dirty="0"/>
              <a:t>for much of the day </a:t>
            </a:r>
            <a:r>
              <a:rPr lang="en-US" sz="1800" dirty="0" smtClean="0"/>
              <a:t>shift.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4" y="1883044"/>
            <a:ext cx="6637461" cy="442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06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As expected, there was no statistically significant changes to overall response times.</a:t>
            </a:r>
            <a:endParaRPr lang="en-US" dirty="0"/>
          </a:p>
        </p:txBody>
      </p:sp>
      <p:sp>
        <p:nvSpPr>
          <p:cNvPr id="3" name="AutoShape 4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44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 descr="data:image/png;base64,iVBORw0KGgoAAAANSUhEUgAABsAAAASACAMAAAB2oHgJAAAAxlBMVEUAAAAAADoAAGYAOjoAOpAAZrY6AAA6kNtERERERGdERIhEZ2dEZ4hEZ6hEiMVmAABmtv9nRERnZ0RnZ2dniIhnqKhnqMVnqOKIRESIRIiIZ0SIiGeIiIiIxcWIxf+QOgCQZpCQ29uQ2/+oZ0Soxaio4sWo4v+2ZgC2///FiETFqGfF/+LF///R0dHbkDrb///eZ1fiqGfiqIjixYji4qji/+Li///q6urrkFD/tmb/xYj/25D/4qj//7b//8X//9v//+L////BtbN/AAAACXBIWXMAAB2HAAAdhwGP5fFlAAAgAElEQVR4nO3dfWOb+51u9R6YOZMWGtjnAClPm4dCh8DuDAZOeyaUnub9vymiR0u2bEdK4vX9La/PH92xI8tKLvW6IunW7V99TpJkQb+ib0CSJLdo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sp6//PRu58PxU3f7z/z6D193FR83F36/+dVff3fFlz1/c949ulkL+PTugt/+6Tv8vSQ/WgOW9RwX4/3xUx8nDdjpDRuvAcu6GrCs57gYv/ll/5lt2w4asM0CLKIBy7oasKznuBjHfn38mRf86AFb52nEBizrasCynvvFOMzE4SWwGwbsO92c+2/88fzB4Sru1nrgmHxuwLKi3YD925MJ+rj/eMKA7Rfs5+9z5a+mAct6GrCsZzdg/+Xvjo9zNk93/fq/nTJgn9Z6DnGvAct6GrCsZzdg/9Xvj49zNpPx2//9fMD2x3V8uPCVPz/zGtjhycjj133af7S7vksN/3DAdt/keAWXbsjhSdD7Jxrv9jfs7sLDt7/9/uGzkk/fqMfX/ORfxrmHA3by9/Jx/6vT2/bgD/mV3yT5rhqwrGdfnh+Pbblp1vefTgfseFji6eOs4yd/88sTA3Z8Le2+iHdbcX99j/v52QG7dENOj/o4DM1uwD49/PT5pY/f5Kkbdeman/jLeOjFATv+3RyO8Di7RV/3TZLvqgHLevYL8enQuNtHKD+fDtjZgYGHVj5dgn9zccBO9+uwCtur/S9+evjphzfniacQL92Q86MW9zuz/db/3f2nj9d36TY9daMuXvPlv4xHXhqwf3NyHf/PTzd+k+S7asCynv0TgZv/bPtz+xLYH04G7OTRwMbuEcH+ibiHnz8p6gfHw++6+dFh5o+OL3wwYLvv8/QNeXg7drfufKfuv83Db//h4md3l758zRf/Mh57YcCe9OGab5J8Vw1Y1rMfsL8dXgT7tG3wkwG7Pw7w5IjA3URsLnAo+ocD9vEwBbs63n1yvxWbD/YD9/D4wvMB21/5rsIv3ZBPDwZn95V399/m9LWkk19/end/6cs36vI1X/zLeOzlAXt/fzO332V3I3Zf8pXfJPmuGrCs53AoxuFFsO1LYJ/vB+zRs4Kb6t11+v5xzcdLA/bosdi2hU9r+tPTA/bAyQOwhzfk7v46Nrfp7NnL3bc5uakf769sP2bvn75RF6/54m244MUB+3DyN7e73N3xZn7tN0m+qwYs6znMy92uSrd9/+FkwD6dVOi2Wjcle7JJhw8evQb25ZpOn3Y7GbCfTz798EWwCwO2v76LN+Tu3clnj86OPjze1vNv+OBP+OhGXbzmi7fhgpcG7PS1upODP3ef/9pvknxXDVjWc+j3zX+/VOzuJbCTev940vrbddt89tNJC+8f4zx9KqmHA3Y/cF81YKfvr758Q949vKL7RzOn3+fsRp98+8s36uI1X7wNF7w0YPvfOr2d98+dfu03Sb6rBizrOQzYtmN/3r8Edl/qj4/WOL7B6ljQz58L8ePxq8435KsG7P4R0OUbcvbZ4zhduHkfHq3K8VZfvlGXrvnybbjgpQHb/7FOv/NxwL76myTfVQOW9Zy9Hfn94ZnE5+r00Rbcv1DzxBuZjyV89iDo9JHG+c3ZXsP9cSJbl2/Ig8G7+MrRYTIevJ50/PCJG3Xhmp+4DY9dM2Cn7wd4+m88+dEasKznWJzb6fp3u5fAvseAPTg6/X7ADl/3woAdrmD/8OOpXj///MlRiNcN2IUb9fiaG7CINWBZz7E4N2366//lp91kPKjThw161vmXn0I8vN/pt396+BrY1w7Y+WOwyzfk/tYcv93nm55CvHyjHlzzM7fh3LcPWJuV19aAZT3H4tyW7Ob0FcfDDB8dUnD08kEcj94JfcOAnf8wlYsXPzrs5fbCX38Qx/EdX0/fqNNrfv423PuWAfvqb5J8Vw1Y1vP4qatNoz54Kerh6YxONumJw+hPWvj2Adu/8/jk9BqPz6v0l58Ol77fzMeH0d+/p/mJw+gv3KgL1/zEbXjkmwbsa79J8l01YFnPw6MmTo6N2H729Gy6n85fHto9mjk9W8axqE+fBzuZkysH7OxlsEs35OTtyPsL3D8CO7t52+/53BuZH96oy9d88S/jgm8asK/9Jsl31YBlPffFeXjB5+ezz56caOPklBX3p2I6nLjv0oCdnA7ptgE7O1fFpRtycs6Nk5+GcnIqqf0NOT2u8OKppB7dqMvXfPEv47FvGrCv/SbJd9WAZT0P/+X/xJmg7u2emXt0TtoHTyE+Op/udkKuHrDTUxleuiEPznt7dqbGE6dvHH70R7l8oy5f8+W/jEe+bcC+8psk31UDlvXcF+f+wcr9g46Lx8M//tFcux9FculciHv/yfH3rx6wS2fdPbshD8r+5EnL//S/OX72K36cyuMbdfGaL/9lPPJtA/aV3yT5rhqwrOf+laPLZ+X9fD5Gx0cD929X+vCXCwN20v8/35/Q7/oBO13Vizfk7G1T+0/u9uPfHX7na36g5UvvAzv+uS/+ZTz0jQP2dd8k+a4asKznZMBOzmr74JQa+0I9P0nU8TiHiwN2+rMoj6tw/YCdvnD11A35+GCRjvvx6Mo+H2fpZNSeuVGPrvnJ23DuWwfsq75J8l01YMkEHYieXK0BSyZowJKrNWDJBA1YcrUGLJmgAUuu1oAlEzRgydUasGSCBiy5WgOWTNCAJVdrwJIJGrDkag1YkmRJDViSZEkNWJJkSQ1YkmRJDViSZEkNWJJkSQ1YkmRJDViSZEkNWJJkSQ1YkmRJDViSZEkNWJJkSQ1YkmRJDViSZEkNWJJkSQ1YkmRJDViSZEkNWJJkSQ1YkmRJDViSZEkNWJJkSWsN2B//SN+CJMkQDVhu9ec/07cgeaS75VvSgOVWNUUG6m75ljRguVVNkYG6W74lDVhuVVNkoO6Wb0kDllvVFBmou+Vb0oDlVjVFBupu+ZY0YLlVTZGBulu+JQ1YblVTZKDulm9JA5YkWVIDliRZUgOWJFlSA5YkWVIDliRZUgOWJFlSA5YkWVIDlmQFv/re6D9Qvt1aITZgk/SO0byazd5877Jqw9a3VoIN2CQNWF7Lj+qptfovj6wVYAM2SQOWV/LDamqt/ssjawXYgE3SgOWV/LiaWqsA89Ba+TVgkF4bD+kH3qe6uy5trfgaMMSVm7TWfSrz/ch7VPfWpa0VXwNGuPo+stadKuM1YHnCWvE1YIAbnhNc616V6RqwPGGt+BowwA13kbXuVZmuAcsT1oqvAQM0YIE1YHnCWvE1YIAGLLAGLE9YK74GDNCABfb4/vT//uu/f/bjrX/cvKnjH04v9OXjf/U/v3TdWcha8TVggAYssEf3p//wP/zq75/7eGM7VyeL9eUyO+eX7L66tLXia8AADVhgD+9Pmy36+2c+3vj//rPDG+v/o//tcJm9fzi9XPfVpa0VXwMGaMACe3B/2m7T3z/98dY/7pZr8zhsO1j/9Ktf/d0/7/67W7TL1521rBVfAwa44QWIte5Vme78/vRPD54IfPjx1pdR2+3U/hdfHoDtd+ufzl8G6766tLXia8AAN7wAsda9KtOd3p82TwX+q//p/i738OO9fzk+U7gbrC+PxP7zF687y1krvgYMcMMLEGvdqzLdgwH7+9N/Mz38eO/+cdaX6fqHzcdnTxxevu4sZ634GjDADS9ArHWvynRnA/Y//vPZg/6HH+/943GwvtxB/37z8d/98/a4+oc71n11aWvF14ABbngBYq17Vaa74Vnsf9wdsvF5P2CbC/zLpYMQu6+uba34GjDADS9ArHWvytf695DrB+zLJw4DdniO8T/+15cPo4f+TN89nLdprappwAA3vACx1r0qXwvq+m8esL/75+27wLbPHv7Lw8PooT/Tdw/nbVqrahowwA0vQKx1r8rXgrr++zwCO3zin351djxiA7a0taqmAQN0GH32oK6/YcAuvAZ2mK3dQR1HDdjS1qqaNzNg/+cgtwwYfZtP/Nig3hao628bsLOjEO/fx/zwsg3Y0hqwkejWP9WAZQ/q+lsG7OH7wP7x9KS+DZhGAzYS3fqnGrDsQV1/y4A9PBPHP50+hXh6GGIDtrQGbCS69U81YNmDuv6WAXt4LsQvj8OO50LsIA6PBmwkuvVPNWDZg7r+lgHbnHVjfw7E3QOu/dnpj2elP2jAltaAjUS3/qkGLHtQ1181YIcHWA9/Htj9x+dn9W3AltaAjUS3/qkGLHtQ1980YMefyHxyNOKF/WrA1taAjUS3/qkGLHtQ1982YNtnDc/OG7U9b+fZ84efG7DFNWAj0a1/qgHLHtT1jwfsO2rAltaAjUS3/qkGLHtQ1zdgeUoDNhLd+qcasOxBXd+A5SkN2Eh0659qwLIHdX0Dlqc0YCPRrX/qhrtIA+YEdf0PXbAGbGkN2Eh0659qwLIHdf2PHDBqvxqw76MBG4lu/VMNWPaosv9xA/arBmxtDdhIdOufasCyR5X9j1swbL8asO+jARuJbv1TDVj2sLb/smA/oKl+xT3+asC+kwZsJLr1TzVg2ePq/t9vJuy7I/84dJYSDdhIdOufuuHfvg2YE1n4NnSWEg3YSHTrn7n2PvKrSfvVgH1HdOmb0FlKNGAj0a1/7srHYKP2qwH7jujSN6GzlGjARqJb/6GrXlmgb+w5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XGDNjffv/u3bvf/PL8hRqwXIuO0oQufRM6S4kpA/aXn95tfXj2Ug1YrkVHaUKXvgmdpcSQAfvr797t/fzcxRqwXIuO0oQufRM6S4khA3a3na7Nw7Bnn0VswHItOkoTuvRN6CwlZgzY5gWw3/7p8+dPLzwEa8ByLTpKE7r0TegsJWYM2OYZxPefd6+EPfcqWAOWa9FRmtClb0JnKTFvwN4/c7kGLNeiozShS9+EzlJixoCdPoW4+e9T/vjHP+8cPvFn6cd064uMyFPyMV36JhPyfI2PP/9YMwbs88ftEfTbYxEbsD83YN/RiDwlH9OlbzIhzwbsezm8DezFAXu9m4SiW1+EjtKELn0TOkuJIQO2ffKwATuiW1+EjtKELn0TOkuJKQO2ffrwN//H7xuwLbr1RegoTejSN6GzlBgzYFuHoxGf0oDlWnSUJnTpm9BZSswasN4Htke3vggdpQld+iZ0lhJDBuzj7hxSd+/e/foPz1ysAcu16ChN6NI3obOUGDJgd9vD6DcPwJ57CawBy9XoKE3o0jehs5QYMmCdjf4c3foidJQmdOmb0FlKDBmw42H0z+5XA5ar0VGa0KVvQmcpMWXAXj4Lx0YDlmvRUZrQpW9CZykxZsC+SgOWa9F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uozoikAACAASURBVB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x2gP28d27d+9v/uoGLNeiozShS9+EzlLi9Qbs429++fy337/b+PUfbryOBizXoqM0oUvfhM5S4rUG7C8/bWbr07ud3/7ptmtpwHItOkoTuvRN6CwlXmnA/vq7L7P18/4B2OaXt11NA5Zr0VGa0KVvQmcp8UoDdrdZrQ9fHoa9+80vmzG78WWwBizXoqM0oUvfhM5S4nUGbPvQ6+ftM4jvt2t243OIDViuRUdpQpe+CZ2lxOsM2OZB14fdIYhf/vNp8zjsputpwHItOkoTuvRN6CwlXm/Aft4+DtscgNiAvYhufRE6ShO69E3oLCVe8xHY7iWw7VOIDdjz6NYXoaM0oUvfhM5S4vVeA/vtn+52L4HtPrjpehqwXIuO0oQufRM6S4lXOgrx48nx8/tXwm7RgOVadJQmdOmb0FlKvNKAbZ493PjNL9sDEm89FUcDlmvRUZrQpW9CZynxWmfiuPseD8AasFyNjtKELn0TOkuJVzsX4uYx2PaB18dvOJtvA5Zr0VGa0KVvQmcp8fo/TuXuxiMQNxqwXIuO0oQufRM6S4l+HthIdOuL0FGa0KVvQmcp0YCNRLe+CB2lCV36JnSWEq85YLsfZvmppxBfRre+CB2lCV36JnSWEq82YPsfpfJ+cyKpWw9CbMByNTpKE7r0TegsJV5rwLY/EGw7YHcdRv8yuvVF6ChN6NI3obOUeKUBO/4oy/fbJxIvvZF5O3EvPL3YgOVadJQmdOmb0FlKvNKAfdqu1peNer/bsscPwe6+5mc1N2C5Fh2lCV36JnSWEq93LsQvj7q2A3b5ZL6fDidLfPYxWAOWa9FRmtClb0JnKfF6Z6N//3k/YJd+nMrm+cMvn3vp9bEGLNeiozShS9+EzlLiVX8i89MD9mn35OHmcs+dZ6oBy7XoKE3o0jehs5QYMmAfv+5nXDZguRYdpQld+iZ0lhLAU4gXXgP72p9x2YDlWnSUJnTpm9BZSgAHcXx69+h5wu1Th5vz1b94GP2fdw6f+LP0Y7r1RUbkKfmYLn2TCXm+xseff6zXP4z+7sLB8oe3Ob/0HucGLNcakafkY7r0TSbk2YB9reMbmXcePl14MmDPvhGspxBzLTpKE7r0TegsJV77VFKX3+u1/d0vq3bh2cUzDViuRUdpQpe+CZ2lxGufzPfye5U3A3b4cc3PvQzWgOVadJQmdOmb0FlKvOKPU9lP2KWB2vzW9vN3l8+TeNCA5Vp0lCZ06ZvQWUoM+YGWHxuwM3Tri9BRmtClb0JnKTFkwO72R2/0FOIO3foidJQmdOmb0FlKvOqZOHY2zxc+PFh+fy7EDuLYo1tfhI7ShC59EzpLCWDANg+3Hp124/DTVJ59BrEBy9XoKE3o0jehs5QgBuzi84Qf+3lgJ+jWF6GjNKFL34TOUuKHD9jxodWZCy90bc4k9dIJERuwXIuO0oQufRM6S4kfPmAPzsHxxKk4vlIDlmvRUZrQpW9CZynx459C3D6yeujZJwqf1oDlWnSUJnTpm9BZSrzCa2CPn0R89kCN5zRguRYdpQld+iZ0lhLEQRy3a8ByLTpKE7r0TegsJRqwkejWF6GjNKFL34TOUmLImTi+UgOWa9FRmtClb0JnKdGAjUS3vggdpQld+iZ0lhIN2Eh064vQUZrQpW9CZynxeq+BvfRG5q/RgOVadJQmdOmb0FlKNGAj0a0vQkdpQpe+CZ2lRAM2Et36InSUJnTpm9BZSjRgI9GtL0JHaUKXvgmdpcTrH8TxqTNxvIxufRE6ShO69E3oLCWAoxA/3Xwu3wYsV6OjNKFL34TOUgIYsM356TuZ7/Po1hehozShS9+EzlKCeB/Y3bt372/7ygYs16KjNKFL34TOUgIasH4e2PPo1hehozShS9+EzlICGrCOQnwe3foidJQmdOmb0FlKQK+BNWDPo1tfhI7ShC59EzpLidcfsM1+9RTiC+jWF6GjNKFL34TOUgJ6I3MHcTyPbn0ROkoTuvRN6CwlmAG79Z3MDViuRUdpQpe+CZ2lBDNgN74NrAHL1egoTejSN6GzlCAG7NbzcDRguR4dpQld+iZ0lhL9QMuR6NYXoaM0oUvfhM5SogEbiW59ETpKE7r0TegsJRqwkejWF6GjNKFL34TOUqIBG4lufRE6ShO69E3oLCVebcDOj+PoTBzPo1tfhI7ShC59EzpLidcasLt+IvM16NYXoaM0oUvfhM5S4pUG7C8/NWDXoFtfhI7ShC59EzpLiVcasI/vGrBr0K0vQkdpQpe+CZ2lxOsM2LecwPdUA5Zr0VGa0KVvQmcp8Xpn4vgO+9WA5Wp0lCZ06ZvQWUq83oB9+A7X04DlWnSUJnTpm9BZSrzeU4gN2BXo1hehozShS9+EzlLi9Q7iaMCuQLe+CB2lCV36JnSWEq80YJ96DewqdOuL0FGa0KVvQmcp8UoDtnkO8dYfAnaiAcu16ChN6NI3obOUeK0zcXyfwzgasFyLjtKELn0TOksJ5icy90bmF9CtL0JHaUKXvgmdpUQDNhLd+iJ0lCZ06ZvQWUo0YCPRrS9CR2lCl74JnaVEAzYS3foidJQmdOmb0FlK9AMtR6JbX4SO0oQufRM6S4kGbCS69UXoKE3o0jehs5RowEaiW1+EjtKELn0TOkuJBmwkuvVF6ChN6NI3obOU+NEDtjl84ze/dBDHlejWF6GjNKFL34TOUqIBG4lufRE6ShO69E3oLCUasJHo1hehozShS9+EzlKiARuJbn0ROkoTuvRN6CwlOohjJLr1RegoTejSN6GzlGjARqJbX4SO0oQufRM6S4kGbCS69UXoKE3o0jehs5RowEaiW1+EjtKELn0TOkuJBmwkuvVF6ChN6NI3obOUeI2jEC/oKMTn0a0vQkdpQpe+CZ2lRAM2Et36InSUJnTpm9BZSjRgI9GtL0JHaUKXvgmdpUQDNhLd+iJ0lCZ06ZvQWUq8yoD99k/f6doasFyLjtKELn0TOkuJV3sE9uF7XFsDlmvRUZrQpW9CZynxmk8h/voP33ptDViuRUdpQpe+CZ2lxCu8D+zT6Ytf3/ZsYgOWa9FRmtClb0JnKfE6b2Q+P5Tj9mcTG7Bci47ShC59EzpLiVc7E8ffft9RiF+Pbn0ROkoTuvRN6CwlXvVUUncN2FeiW1+EjtKELn0TOkuJ1z4X4qcG7GvQrS9CR2lCl74JnaVEj8BGoltfhI7ShC59EzpLiV4DG4lufRE6ShO69E3oLCWIoxDf33w9DViuRUdpQpe+CZ2lxCsM2F9++vaHXnsNWK5FR2lCl74JnaXEq57M9+dvvbYGLNeiozShS9+EzlLi1Qbs9ucNTzRguRYdpQld+iZ0lhKdjX4kuvVF6ChN6NI3obOU6OeBjUS3vggdpQld+iZ0lhIN2Eh064vQUZrQpW9CZynRgI1Et74IHaUJXfomdJYSDdhIdOuL0FGa0KVvQmcp8drnQvw2DViuRU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swZsI/vvvj5+cs0YLkWHaUJXfomdJYSUwbsLz+923r/7KUasFyLjtKELn0TOkuJIQP219+92/vw3MUasFyLjtKELn0TOkuJIQP2afv04WbGfvPLMxdrwHItOkoTuvRN6CwlhgzYx3fvfvunz5/v3r379R+euVgDlmvRUZrQpW9CZykxZMD2PvYIbIdufRE6ShO69E3oLCVGDdinl47iaMByLTpKE7r0TegsJQYN2PZAxM0TiU/74x//vHP4xJ+lH9OtLzIiT8nHdOmbTMjzNT7+/GMNGrBPLx2D2IDleiPylHxMl77JhDwbsO/pU4fRH9GtL0JHaUKXvgmdpcSgAfu8OxvHcyfjaMByLTpKE7r0TegsJWYN2OaNYM8dxdGA5Vp0lCZ06ZvQWUrMGrC//f75wzgasFyLjtKELn0TOkuJGQN2eOTVgO3RrS9CR2lCl74JnaXEjAHbDNfmHcw9hbhHt74IHaUJXfomdJYSMwZscw6pzXJ1EMce3foidJQmdOmb0FlKDBmw+7PRP/tO5gYs16KjNKFL34TOUmLIgB1/HthLZ+J4rdsDo1tfhI7ShC59EzpLiSkD1k9kPkO3vggdpQld+iZ0lhJzBuxrNGC5Fh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cwbs7t0XPz9/mQYs16KjNKFL34TOUmLKgP3t9++23j97qQYs16KjNKFL34TOUmLKgH18t/fhuUs1YLkWHaUJXfomdJYSQwbsLz9tHnxtHob95pdnLtaA5Vp0lCZ06ZvQWUoMGbC73XJtduy5l8EasFyLjtKELn0TOkuJIQP28d273/7p8+e//u755xAbsFyLjtKELn0TOkuJGQO2ee7w/cl/n9KA5Vp0lCZ06ZvQWUrMGLDNI6/DgG0eiT3lj3/8887hE3+Wfky3vsiIPCUf06VvMiHP1/j48481a8AOTyU+5c0M2BIff/nPqNvTx33cx9M+/vxjrTZgr3WL8rIffudMrtfd8i1pwHKrmiIDdbd8S2YN2MuvincGgAAACwVJREFUgb3aTcqLaooM1N3yLZkxYB2FuKKaIgN1t3xLZgxY7wNLklxpyIDdvXv36z90Jo4kyVcbMmCdCzFJcp0hA9bZ6JMk15kyYP08sCTJVaYMWD+ROUlylTkD9jUasCTJXgOWJFlSA5Zb9Y7RDNTd8i1pwHKrmiIDdbd8Sxqw3KqmyEDdLd+SBiy3qikyUHfLt6QBy61qigzU3fItacByq5oiA3W3fEsasNyqpshA3S3fkgYst6opMlB3y7ekAUuSLKkBS5IsqQFLkiypAUuSLKkBS5IsqQFLkiypAUuSLKkBS5IsqQHLrXrHaAbqbvmWNGC5VU2RgbpbviUNWG5VU2Sg7pZvSQOWW9UUGai75VvSgOVWNUUG6m75ljRguVVNkYG6W74lDVhuVVNkoO6Wb8lqA5YkWcUPnoS1BqwFS5J1/OBFWGzAkiTZacCSJEtqwJIkS2rAkiRLasCSJEtqwJIkS2rAkiRLasCSJEtqwJIkS2rAkiRLasCSJEtqwJIkS2rAkiRLasCSJEtqwJIkS2rAkiRLasCSJEtqwJIkS2rAkiRLasCSJEtqwJIkS2rAkiRLasCSJEtqwJIkS2rAkiRLasCSJEtqwJIkS2rAkiRLasBy9NffvfvNL/tf37374uf9B3/7/bvf/unRRS5/5eGyHzdXsP3Vl9882l9Ncq1b72Pb33rwlR8Pl/35c5bWgOXo7vh/9C//P996v/uNLx3w/uFFnvjK/WU/nTREA5bv4Mb72N3ZVO2+8nD3bsCW14Dl4NP9v1SP/0L9sP3wLz/tf3FykSe+cnfZL/+z9+s/NGD5Dm68jx1Xbve1u3vy/Zc2YItrwLL36ez/5l/+obr5d+ru47tNR5xf5Imv3F/242777u4fxH3efVRh5CY33sc2w/blq+4O/xbb3ZM/XX4eIetpwLK1f1blMFjbX2x2bNsGH7cfnl3kia/cXXbzqc2/gw//3dpc24dX+/PE5Ob72Kf7ZxjfH75ye//uqQCHBiwbh6dgdhXxcfd/8M0nN3Wwe+X7/CJPfOXusocvPFzR/jdqjdzk9vvYx/P76+6evLnY+88xaMCysf0n6uFl8sP/wQ//3b1wcHaRJ77y5OWyz5/PC+VTTyDmRjffxx4u2v09+d9efjU3i2nAsvHl/9Mfjsd5HZ5wOfzf/9PhaZgPF45CfPDpT6cVcvKMTg/AcrOb72Pbe/LmEmdf2TEcHg1YNv76X//y+dGAHZ6d+bh95fvsIk985eGyO5tCOXzUA7Dc7Ob72MnBiR/uv/J4ZOLJ9WRNDViOnhiw+7cxv/w+sNPLbl95PzzX87EHYPkmt9zHTo+u//n0bcz7Qzl6KWx1DViOnhiw+7cxn7TI/p1iD9/ffHrZjyfvyekQxHyja+5jh3vndsC+/P6n3V319Cs/n7xNJMtqwHL0xGtgpy85vDRgJ5c97ZbNBXq6Jt/imvvY6YBtP7d70PXp/CnG7pTra8By9MRRiHcn/zd/acDuzjrk+M/dDuHIt7rmPna4dx4fZO226u58sBqw9TVgOTpdp5P3gX08eaLlpQH7eP9C++lzhsc37SQ3uuY+drx3fjwbsN1XHp8hf+IF3SykAcvRyb9xt/803Z2J4+yFgxcO4jhe9u6sWzoGMd/spvvY4dRS2yHbf+XhYVlPCwg0YDk6rtPZuRDP3jb6woAdLru5gtNu6MmafKub7mP7cyHuDuI4fOX+8MPzB3BZUgOWo9N32ty/e+bsle8XBuzT8eSJR4cf3NSTNfkmt93HDj9NZTNuh6+8P7i+B2Cra8BydPnngZ2+BPbSgH28P4zxYbnUFfkmN97HDjv388k9+XAqjv5RtbwGLEen63T8icynbxt9acAOl70/1cGFM4Ynt7j1PrZdq/0ljhf4+K7nDxUasCTJkhqwJMmSGrAkyZIasCTJkhqwJMmSGrAkyZIasCTJkhqwJMmSGrAkyZIasCTJkhqwJMmSGrAkyZIasCTJkhqwJMmSGrAkyZIasCTJkhqw5FqnP0zx6p9Nf/fgx9p//U8G3v5oxp+/6tb1s4bzJjRgybW+YcC+DNfjAXv37v3XfG0DlpxrwJJr3T5gd4cJejBgX7VgDVhyrgFLrnXzgN1P0MMB+/Ufvuuta8DyJjRgyY0+XT08Dwbsw/FqDr/+XjerAcub0IAlN/pOA7b77BWHgXzFzWrA8iY0YMmNHg3YdolOX87afeLwwtXd8QnDD2cD9rff3w/Yg6v4uPni7WW/fKPz18DuHj13+XH3rRqwvBkNWHKjBwN2/7LWh4ef2F3s5QF7dBWbTfrvt5/8MkmnA3Z/XYexO4zlb//vBixvRQOW3Oh8wE4Py3j/8BPbRXlqwD4dHko9uordg6rDop0M2P1VHR6EHfbr/tsleg1YcqPzAfu4/+jTu/3M3B2G5NPxIdULB3E8uor9gO0fdd1/9XHy7g5bt30Ud1y5BixvQwOW3OhswDbDsfvg035cPp4+XvpwvNDTh9E/vordgH04+Rbbr96u1fuz27D9vfuRbMDyJjRgyY3OBuzuuCmbbdp8+mx8dp4esA8Xr+L4mOz8q0++8WHL7u5X62MDlreiAUtudDpg2yH5cP/Ln0/e7nx/8ownB+zD5as4H6PjV398d3/44X65Tj5114DlrWjAkhudDtiFR1S7l6XuB+rzkwP2/qmrOJuq8wF7f3IjfvPLyZOKHUaft6MBS2703IDdH1ixs7vc5Tcyf376Ki4O2Ola7W9EA5Y3qQFLbvTSgH0+PQx+OynfZ8AuPAI7/VQDljejAUtu9MRrYA8cHodtlufZAbt0FU8P2OlrYF9+3WtgeYsasORGZ0chnj4qOvq/dr97XJ5nB+zSVVwesI5CTLYasORGZwP26MSI24k6OTzj5QG7cHLgywN2ctW9DyxvWQOW3OhscLYPhfbv3dp98uPZwRzbSbmfrUsD9vgqnhiw3Qk4zs7EcXzXWWfiyBvSgCU3On/EdHYyws2AnB+UsR2ew+thHy4O2OOreGrATg4OOfz++XdrwPImNGDJjZ48G/1+P04Po//5/ku2j5kuDtjjq3hqwC6cjf7wtb/+X3/XgOWNaMCSGz3x88BO1uP0CMTTizw1YI+u4skBO2zh6UEfd/dX3YDlTWj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+v8B1Vv0OdXVAK4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BsAAAASACAMAAAB2oHgJAAAAxlBMVEUAAAAAADoAAGYAOjoAOpAAZrY6AAA6kNtERERERGdERIhEZ2dEZ4hEZ6hEiMVmAABmtv9nRERnZ0RnZ2dniIhnqKhnqMVnqOKIRESIRIiIZ0SIiGeIiIiIxcWIxf+QOgCQZpCQ29uQ2/+oZ0Soxaio4sWo4v+2ZgC2///FiETFqGfF/+LF///R0dHbkDrb///eZ1fiqGfiqIjixYji4qji/+Li///q6urrkFD/tmb/xYj/25D/4qj//7b//8X//9v//+L////BtbN/AAAACXBIWXMAAB2HAAAdhwGP5fFlAAAgAElEQVR4nO3dfWOb+51u9R6YOZMWGtjnAClPm4dCh8DuDAZOeyaUnub9vymiR0u2bEdK4vX9La/PH92xI8tKLvW6IunW7V99TpJkQb+ib0CSJLdo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sp6//PRu58PxU3f7z/z6D193FR83F36/+dVff3fFlz1/c949ulkL+PTugt/+6Tv8vSQ/WgOW9RwX4/3xUx8nDdjpDRuvAcu6GrCs57gYv/ll/5lt2w4asM0CLKIBy7oasKznuBjHfn38mRf86AFb52nEBizrasCynvvFOMzE4SWwGwbsO92c+2/88fzB4Sru1nrgmHxuwLKi3YD925MJ+rj/eMKA7Rfs5+9z5a+mAct6GrCsZzdg/+Xvjo9zNk93/fq/nTJgn9Z6DnGvAct6GrCsZzdg/9Xvj49zNpPx2//9fMD2x3V8uPCVPz/zGtjhycjj133af7S7vksN/3DAdt/keAWXbsjhSdD7Jxrv9jfs7sLDt7/9/uGzkk/fqMfX/ORfxrmHA3by9/Jx/6vT2/bgD/mV3yT5rhqwrGdfnh+Pbblp1vefTgfseFji6eOs4yd/88sTA3Z8Le2+iHdbcX99j/v52QG7dENOj/o4DM1uwD49/PT5pY/f5Kkbdeman/jLeOjFATv+3RyO8Di7RV/3TZLvqgHLevYL8enQuNtHKD+fDtjZgYGHVj5dgn9zccBO9+uwCtur/S9+evjphzfniacQL92Q86MW9zuz/db/3f2nj9d36TY9daMuXvPlv4xHXhqwf3NyHf/PTzd+k+S7asCynv0TgZv/bPtz+xLYH04G7OTRwMbuEcH+ibiHnz8p6gfHw++6+dFh5o+OL3wwYLvv8/QNeXg7drfufKfuv83Db//h4md3l758zRf/Mh57YcCe9OGab5J8Vw1Y1rMfsL8dXgT7tG3wkwG7Pw7w5IjA3URsLnAo+ocD9vEwBbs63n1yvxWbD/YD9/D4wvMB21/5rsIv3ZBPDwZn95V399/m9LWkk19/end/6cs36vI1X/zLeOzlAXt/fzO332V3I3Zf8pXfJPmuGrCs53AoxuFFsO1LYJ/vB+zRs4Kb6t11+v5xzcdLA/bosdi2hU9r+tPTA/bAyQOwhzfk7v46Nrfp7NnL3bc5uakf769sP2bvn75RF6/54m244MUB+3DyN7e73N3xZn7tN0m+qwYs6znMy92uSrd9/+FkwD6dVOi2Wjcle7JJhw8evQb25ZpOn3Y7GbCfTz798EWwCwO2v76LN+Tu3clnj86OPjze1vNv+OBP+OhGXbzmi7fhgpcG7PS1upODP3ef/9pvknxXDVjWc+j3zX+/VOzuJbCTev940vrbddt89tNJC+8f4zx9KqmHA3Y/cF81YKfvr758Q949vKL7RzOn3+fsRp98+8s36uI1X7wNF7w0YPvfOr2d98+dfu03Sb6rBizrOQzYtmN/3r8Edl/qj4/WOL7B6ljQz58L8ePxq8435KsG7P4R0OUbcvbZ4zhduHkfHq3K8VZfvlGXrvnybbjgpQHb/7FOv/NxwL76myTfVQOW9Zy9Hfn94ZnE5+r00Rbcv1DzxBuZjyV89iDo9JHG+c3ZXsP9cSJbl2/Ig8G7+MrRYTIevJ50/PCJG3Xhmp+4DY9dM2Cn7wd4+m88+dEasKznWJzb6fp3u5fAvseAPTg6/X7ADl/3woAdrmD/8OOpXj///MlRiNcN2IUb9fiaG7CINWBZz7E4N2366//lp91kPKjThw161vmXn0I8vN/pt396+BrY1w7Y+WOwyzfk/tYcv93nm55CvHyjHlzzM7fh3LcPWJuV19aAZT3H4tyW7Ob0FcfDDB8dUnD08kEcj94JfcOAnf8wlYsXPzrs5fbCX38Qx/EdX0/fqNNrfv423PuWAfvqb5J8Vw1Y1vP4qatNoz54Kerh6YxONumJw+hPWvj2Adu/8/jk9BqPz6v0l58Ol77fzMeH0d+/p/mJw+gv3KgL1/zEbXjkmwbsa79J8l01YFnPw6MmTo6N2H729Gy6n85fHto9mjk9W8axqE+fBzuZkysH7OxlsEs35OTtyPsL3D8CO7t52+/53BuZH96oy9d88S/jgm8asK/9Jsl31YBlPffFeXjB5+ezz56caOPklBX3p2I6nLjv0oCdnA7ptgE7O1fFpRtycs6Nk5+GcnIqqf0NOT2u8OKppB7dqMvXfPEv47FvGrCv/SbJd9WAZT0P/+X/xJmg7u2emXt0TtoHTyE+Op/udkKuHrDTUxleuiEPznt7dqbGE6dvHH70R7l8oy5f8+W/jEe+bcC+8psk31UDlvXcF+f+wcr9g46Lx8M//tFcux9FculciHv/yfH3rx6wS2fdPbshD8r+5EnL//S/OX72K36cyuMbdfGaL/9lPPJtA/aV3yT5rhqwrOf+laPLZ+X9fD5Gx0cD929X+vCXCwN20v8/35/Q7/oBO13Vizfk7G1T+0/u9uPfHX7na36g5UvvAzv+uS/+ZTz0jQP2dd8k+a4asKznZMBOzmr74JQa+0I9P0nU8TiHiwN2+rMoj6tw/YCdvnD11A35+GCRjvvx6Mo+H2fpZNSeuVGPrvnJ23DuWwfsq75J8l01YMkEHYieXK0BSyZowJKrNWDJBA1YcrUGLJmgAUuu1oAlEzRgydUasGSCBiy5WgOWTNCAJVdrwJIJGrDkag1YkmRJDViSZEkNWJJkSQ1YkmRJDViSZEkNWJJkSQ1YkmRJDViSZEkNWJJkSQ1YkmRJDViSZEkNWJJkSQ1YkmRJDViSZEkNWJJkSQ1YkmRJDViSZEkNWJJkSQ1YkmRJDViSZEkNWJJkSWsN2B//SN+CJMkQDVhu9ec/07cgeaS75VvSgOVWNUUG6m75ljRguVVNkYG6W74lDVhuVVNkoO6Wb0kDllvVFBmou+Vb0oDlVjVFBupu+ZY0YLlVTZGBulu+JQ1YblVTZKDulm9JA5YkWVIDliRZUgOWJFlSA5YkWVIDliRZUgOWJFlSA5YkWVIDlmQFv/re6D9Qvt1aITZgk/SO0byazd5877Jqw9a3VoIN2CQNWF7Lj+qptfovj6wVYAM2SQOWV/LDamqt/ssjawXYgE3SgOWV/LiaWqsA89Ba+TVgkF4bD+kH3qe6uy5trfgaMMSVm7TWfSrz/ch7VPfWpa0VXwNGuPo+stadKuM1YHnCWvE1YIAbnhNc616V6RqwPGGt+BowwA13kbXuVZmuAcsT1oqvAQM0YIE1YHnCWvE1YIAGLLAGLE9YK74GDNCABfb4/vT//uu/f/bjrX/cvKnjH04v9OXjf/U/v3TdWcha8TVggAYssEf3p//wP/zq75/7eGM7VyeL9eUyO+eX7L66tLXia8AADVhgD+9Pmy36+2c+3vj//rPDG+v/o//tcJm9fzi9XPfVpa0VXwMGaMACe3B/2m7T3z/98dY/7pZr8zhsO1j/9Ktf/d0/7/67W7TL1521rBVfAwa44QWIte5Vme78/vRPD54IfPjx1pdR2+3U/hdfHoDtd+ufzl8G6766tLXia8AAN7wAsda9KtOd3p82TwX+q//p/i738OO9fzk+U7gbrC+PxP7zF687y1krvgYMcMMLEGvdqzLdgwH7+9N/Mz38eO/+cdaX6fqHzcdnTxxevu4sZ634GjDADS9ArHWvynRnA/Y//vPZg/6HH+/943GwvtxB/37z8d/98/a4+oc71n11aWvF14ABbngBYq17Vaa74Vnsf9wdsvF5P2CbC/zLpYMQu6+uba34GjDADS9ArHWvytf695DrB+zLJw4DdniO8T/+15cPo4f+TN89nLdprappwAA3vACx1r0qXwvq+m8esL/75+27wLbPHv7Lw8PooT/Tdw/nbVqrahowwA0vQKx1r8rXgrr++zwCO3zin351djxiA7a0taqmAQN0GH32oK6/YcAuvAZ2mK3dQR1HDdjS1qqaNzNg/+cgtwwYfZtP/Nig3hao628bsLOjEO/fx/zwsg3Y0hqwkejWP9WAZQ/q+lsG7OH7wP7x9KS+DZhGAzYS3fqnGrDsQV1/y4A9PBPHP50+hXh6GGIDtrQGbCS69U81YNmDuv6WAXt4LsQvj8OO50LsIA6PBmwkuvVPNWDZg7r+lgHbnHVjfw7E3QOu/dnpj2elP2jAltaAjUS3/qkGLHtQ1181YIcHWA9/Htj9x+dn9W3AltaAjUS3/qkGLHtQ1980YMefyHxyNOKF/WrA1taAjUS3/qkGLHtQ1982YNtnDc/OG7U9b+fZ84efG7DFNWAj0a1/qgHLHtT1jwfsO2rAltaAjUS3/qkGLHtQ1zdgeUoDNhLd+qcasOxBXd+A5SkN2Eh0659qwLIHdX0Dlqc0YCPRrX/qhrtIA+YEdf0PXbAGbGkN2Eh0659qwLIHdf2PHDBqvxqw76MBG4lu/VMNWPaosv9xA/arBmxtDdhIdOufasCyR5X9j1swbL8asO+jARuJbv1TDVj2sLb/smA/oKl+xT3+asC+kwZsJLr1TzVg2ePq/t9vJuy7I/84dJYSDdhIdOufuuHfvg2YE1n4NnSWEg3YSHTrn7n2PvKrSfvVgH1HdOmb0FlKNGAj0a1/7srHYKP2qwH7jujSN6GzlGjARqJb/6GrXlmgb+w5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XGDNjffv/u3bvf/PL8hRqwXIuO0oQufRM6S4kpA/aXn95tfXj2Ug1YrkVHaUKXvgmdpcSQAfvr797t/fzcxRqwXIuO0oQufRM6S4khA3a3na7Nw7Bnn0VswHItOkoTuvRN6CwlZgzY5gWw3/7p8+dPLzwEa8ByLTpKE7r0TegsJWYM2OYZxPefd6+EPfcqWAOWa9FRmtClb0JnKTFvwN4/c7kGLNeiozShS9+EzlJixoCdPoW4+e9T/vjHP+8cPvFn6cd064uMyFPyMV36JhPyfI2PP/9YMwbs88ftEfTbYxEbsD83YN/RiDwlH9OlbzIhzwbsezm8DezFAXu9m4SiW1+EjtKELn0TOkuJIQO2ffKwATuiW1+EjtKELn0TOkuJKQO2ffrwN//H7xuwLbr1RegoTejSN6GzlBgzYFuHoxGf0oDlWnSUJnTpm9BZSswasN4Htke3vggdpQld+iZ0lhJDBuzj7hxSd+/e/foPz1ysAcu16ChN6NI3obOUGDJgd9vD6DcPwJ57CawBy9XoKE3o0jehs5QYMmCdjf4c3foidJQmdOmb0FlKDBmw42H0z+5XA5ar0VGa0KVvQmcpMWXAXj4Lx0YDlmvRUZrQpW9CZykxZsC+SgOWa9F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uozoikAACAASURBVB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x2gP28d27d+9v/uoGLNeiozShS9+EzlLi9Qbs429++fy337/b+PUfbryOBizXoqM0oUvfhM5S4rUG7C8/bWbr07ud3/7ptmtpwHItOkoTuvRN6CwlXmnA/vq7L7P18/4B2OaXt11NA5Zr0VGa0KVvQmcp8UoDdrdZrQ9fHoa9+80vmzG78WWwBizXoqM0oUvfhM5S4nUGbPvQ6+ftM4jvt2t243OIDViuRUdpQpe+CZ2lxOsM2OZB14fdIYhf/vNp8zjsputpwHItOkoTuvRN6CwlXm/Aft4+DtscgNiAvYhufRE6ShO69E3oLCVe8xHY7iWw7VOIDdjz6NYXoaM0oUvfhM5S4vVeA/vtn+52L4HtPrjpehqwXIuO0oQufRM6S4lXOgrx48nx8/tXwm7RgOVadJQmdOmb0FlKvNKAbZ493PjNL9sDEm89FUcDlmvRUZrQpW9CZynxWmfiuPseD8AasFyNjtKELn0TOkuJVzsX4uYx2PaB18dvOJtvA5Zr0VGa0KVvQmcp8fo/TuXuxiMQNxqwXIuO0oQufRM6S4l+HthIdOuL0FGa0KVvQmcp0YCNRLe+CB2lCV36JnSWEq85YLsfZvmppxBfRre+CB2lCV36JnSWEq82YPsfpfJ+cyKpWw9CbMByNTpKE7r0TegsJV5rwLY/EGw7YHcdRv8yuvVF6ChN6NI3obOUeKUBO/4oy/fbJxIvvZF5O3EvPL3YgOVadJQmdOmb0FlKvNKAfdqu1peNer/bsscPwe6+5mc1N2C5Fh2lCV36JnSWEq93LsQvj7q2A3b5ZL6fDidLfPYxWAOWa9FRmtClb0JnKfF6Z6N//3k/YJd+nMrm+cMvn3vp9bEGLNeiozShS9+EzlLiVX8i89MD9mn35OHmcs+dZ6oBy7XoKE3o0jehs5QYMmAfv+5nXDZguRYdpQld+iZ0lhLAU4gXXgP72p9x2YDlWnSUJnTpm9BZSgAHcXx69+h5wu1Th5vz1b94GP2fdw6f+LP0Y7r1RUbkKfmYLn2TCXm+xseff6zXP4z+7sLB8oe3Ob/0HucGLNcakafkY7r0TSbk2YB9reMbmXcePl14MmDPvhGspxBzLTpKE7r0TegsJV77VFKX3+u1/d0vq3bh2cUzDViuRUdpQpe+CZ2lxGufzPfye5U3A3b4cc3PvQzWgOVadJQmdOmb0FlKvOKPU9lP2KWB2vzW9vN3l8+TeNCA5Vp0lCZ06ZvQWUoM+YGWHxuwM3Tri9BRmtClb0JnKTFkwO72R2/0FOIO3foidJQmdOmb0FlKvOqZOHY2zxc+PFh+fy7EDuLYo1tfhI7ShC59EzpLCWDANg+3Hp124/DTVJ59BrEBy9XoKE3o0jehs5QgBuzi84Qf+3lgJ+jWF6GjNKFL34TOUuKHD9jxodWZCy90bc4k9dIJERuwXIuO0oQufRM6S4kfPmAPzsHxxKk4vlIDlmvRUZrQpW9CZynx459C3D6yeujZJwqf1oDlWnSUJnTpm9BZSrzCa2CPn0R89kCN5zRguRYdpQld+iZ0lhLEQRy3a8ByLTpKE7r0TegsJRqwkejWF6GjNKFL34TOUmLImTi+UgOWa9FRmtClb0JnKdGAjUS3vggdpQld+iZ0lhIN2Eh064vQUZrQpW9CZynxeq+BvfRG5q/RgOVadJQmdOmb0FlKNGAj0a0vQkdpQpe+CZ2lRAM2Et36InSUJnTpm9BZSjRgI9GtL0JHaUKXvgmdpcTrH8TxqTNxvIxufRE6ShO69E3oLCWAoxA/3Xwu3wYsV6OjNKFL34TOUgIYsM356TuZ7/Po1hehozShS9+EzlKCeB/Y3bt372/7ygYs16KjNKFL34TOUgIasH4e2PPo1hehozShS9+EzlICGrCOQnwe3foidJQmdOmb0FlKQK+BNWDPo1tfhI7ShC59EzpLidcfsM1+9RTiC+jWF6GjNKFL34TOUgJ6I3MHcTyPbn0ROkoTuvRN6CwlmAG79Z3MDViuRUdpQpe+CZ2lBDNgN74NrAHL1egoTejSN6GzlCAG7NbzcDRguR4dpQld+iZ0lhL9QMuR6NYXoaM0oUvfhM5SogEbiW59ETpKE7r0TegsJRqwkejWF6GjNKFL34TOUqIBG4lufRE6ShO69E3oLCVebcDOj+PoTBzPo1tfhI7ShC59EzpLidcasLt+IvM16NYXoaM0oUvfhM5S4pUG7C8/NWDXoFtfhI7ShC59EzpLiVcasI/vGrBr0K0vQkdpQpe+CZ2lxOsM2LecwPdUA5Zr0VGa0KVvQmcp8Xpn4vgO+9WA5Wp0lCZ06ZvQWUq83oB9+A7X04DlWnSUJnTpm9BZSrzeU4gN2BXo1hehozShS9+EzlLi9Q7iaMCuQLe+CB2lCV36JnSWEq80YJ96DewqdOuL0FGa0KVvQmcp8UoDtnkO8dYfAnaiAcu16ChN6NI3obOUeK0zcXyfwzgasFyLjtKELn0TOksJ5icy90bmF9CtL0JHaUKXvgmdpUQDNhLd+iJ0lCZ06ZvQWUo0YCPRrS9CR2lCl74JnaVEAzYS3foidJQmdOmb0FlK9AMtR6JbX4SO0oQufRM6S4kGbCS69UXoKE3o0jehs5RowEaiW1+EjtKELn0TOkuJBmwkuvVF6ChN6NI3obOU+NEDtjl84ze/dBDHlejWF6GjNKFL34TOUqIBG4lufRE6ShO69E3oLCUasJHo1hehozShS9+EzlKiARuJbn0ROkoTuvRN6CwlOohjJLr1RegoTejSN6GzlGjARqJbX4SO0oQufRM6S4kGbCS69UXoKE3o0jehs5RowEaiW1+EjtKELn0TOkuJBmwkuvVF6ChN6NI3obOUeI2jEC/oKMTn0a0vQkdpQpe+CZ2lRAM2Et36InSUJnTpm9BZSjRgI9GtL0JHaUKXvgmdpUQDNhLd+iJ0lCZ06ZvQWUq8yoD99k/f6doasFyLjtKELn0TOkuJV3sE9uF7XFsDlmvRUZrQpW9CZynxmk8h/voP33ptDViuRUdpQpe+CZ2lxCu8D+zT6Ytf3/ZsYgOWa9FRmtClb0JnKfE6b2Q+P5Tj9mcTG7Bci47ShC59EzpLiVc7E8ffft9RiF+Pbn0ROkoTuvRN6CwlXvVUUncN2FeiW1+EjtKELn0TOkuJ1z4X4qcG7GvQrS9CR2lCl74JnaVEj8BGoltfhI7ShC59EzpLiV4DG4lufRE6ShO69E3oLCWIoxDf33w9DViuRUdpQpe+CZ2lxCsM2F9++vaHXnsNWK5FR2lCl74JnaXEq57M9+dvvbYGLNeiozShS9+EzlLi1Qbs9ucNTzRguRYdpQld+iZ0lhKdjX4kuvVF6ChN6NI3obOU6OeBjUS3vggdpQld+iZ0lhIN2Eh064vQUZrQpW9CZynRgI1Et74IHaUJXfomdJYSDdhIdOuL0FGa0KVvQmcp8drnQvw2DViuRU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swZsI/vvvj5+cs0YLkWHaUJXfomdJYSUwbsLz+923r/7KUasFyLjtKELn0TOkuJIQP219+92/vw3MUasFyLjtKELn0TOkuJIQP2afv04WbGfvPLMxdrwHItOkoTuvRN6CwlhgzYx3fvfvunz5/v3r379R+euVgDlmvRUZrQpW9CZykxZMD2PvYIbIdufRE6ShO69E3oLCVGDdinl47iaMByLTpKE7r0TegsJQYN2PZAxM0TiU/74x//vHP4xJ+lH9OtLzIiT8nHdOmbTMjzNT7+/GMNGrBPLx2D2IDleiPylHxMl77JhDwbsO/pU4fRH9GtL0JHaUKXvgmdpcSgAfu8OxvHcyfjaMByLTpKE7r0TegsJWYN2OaNYM8dxdGA5Vp0lCZ06ZvQWUrMGrC//f75wzgasFyLjtKELn0TOkuJGQN2eOTVgO3RrS9CR2lCl74JnaXEjAHbDNfmHcw9hbhHt74IHaUJXfomdJYSMwZscw6pzXJ1EMce3foidJQmdOmb0FlKDBmw+7PRP/tO5gYs16KjNKFL34TOUmLIgB1/HthLZ+J4rdsDo1tfhI7ShC59EzpLiSkD1k9kPkO3vggdpQld+iZ0lhJzBuxrNGC5Fh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cwbs7t0XPz9/mQYs16KjNKFL34TOUmLKgP3t9++23j97qQYs16KjNKFL34TOUmLKgH18t/fhuUs1YLkWHaUJXfomdJYSQwbsLz9tHnxtHob95pdnLtaA5Vp0lCZ06ZvQWUoMGbC73XJtduy5l8EasFyLjtKELn0TOkuJIQP28d273/7p8+e//u755xAbsFyLjtKELn0TOkuJGQO2ee7w/cl/n9KA5Vp0lCZ06ZvQWUrMGLDNI6/DgG0eiT3lj3/8887hE3+Wfky3vsiIPCUf06VvMiHP1/j48481a8AOTyU+5c0M2BIff/nPqNvTx33cx9M+/vxjrTZgr3WL8rIffudMrtfd8i1pwHKrmiIDdbd8S2YN2MuvincGgAAACwVJREFUgb3aTcqLaooM1N3yLZkxYB2FuKKaIgN1t3xLZgxY7wNLklxpyIDdvXv36z90Jo4kyVcbMmCdCzFJcp0hA9bZ6JMk15kyYP08sCTJVaYMWD+ROUlylTkD9jUasCTJXgOWJFlSA5Zb9Y7RDNTd8i1pwHKrmiIDdbd8Sxqw3KqmyEDdLd+SBiy3qikyUHfLt6QBy61qigzU3fItacByq5oiA3W3fEsasNyqpshA3S3fkgYst6opMlB3y7ekAUuSLKkBS5IsqQFLkiypAUuSLKkBS5IsqQFLkiypAUuSLKkBS5IsqQHLrXrHaAbqbvmWNGC5VU2RgbpbviUNWG5VU2Sg7pZvSQOWW9UUGai75VvSgOVWNUUG6m75ljRguVVNkYG6W74lDVhuVVNkoO6Wb8lqA5YkWcUPnoS1BqwFS5J1/OBFWGzAkiTZacCSJEtqwJIkS2rAkiRLasCSJEtqwJIkS2rAkiRLasCSJEtqwJIkS2rAkiRLasCSJEtqwJIkS2rAkiRLasCSJEtqwJIkS2rAkiRLasCSJEtqwJIkS2rAkiRLasCSJEtqwJIkS2rAkiRLasCSJEtqwJIkS2rAkiRLasCSJEtqwJIkS2rAkiRLasBy9NffvfvNL/tf37374uf9B3/7/bvf/unRRS5/5eGyHzdXsP3Vl9882l9Ncq1b72Pb33rwlR8Pl/35c5bWgOXo7vh/9C//P996v/uNLx3w/uFFnvjK/WU/nTREA5bv4Mb72N3ZVO2+8nD3bsCW14Dl4NP9v1SP/0L9sP3wLz/tf3FykSe+cnfZL/+z9+s/NGD5Dm68jx1Xbve1u3vy/Zc2YItrwLL36ez/5l/+obr5d+ru47tNR5xf5Imv3F/242777u4fxH3efVRh5CY33sc2w/blq+4O/xbb3ZM/XX4eIetpwLK1f1blMFjbX2x2bNsGH7cfnl3kia/cXXbzqc2/gw//3dpc24dX+/PE5Ob72Kf7ZxjfH75ye//uqQCHBiwbh6dgdhXxcfd/8M0nN3Wwe+X7/CJPfOXusocvPFzR/jdqjdzk9vvYx/P76+6evLnY+88xaMCysf0n6uFl8sP/wQ//3b1wcHaRJ77y5OWyz5/PC+VTTyDmRjffxx4u2v09+d9efjU3i2nAsvHl/9Mfjsd5HZ5wOfzf/9PhaZgPF45CfPDpT6cVcvKMTg/AcrOb72Pbe/LmEmdf2TEcHg1YNv76X//y+dGAHZ6d+bh95fvsIk985eGyO5tCOXzUA7Dc7Ob72MnBiR/uv/J4ZOLJ9WRNDViOnhiw+7cxv/w+sNPLbl95PzzX87EHYPkmt9zHTo+u//n0bcz7Qzl6KWx1DViOnhiw+7cxn7TI/p1iD9/ffHrZjyfvyekQxHyja+5jh3vndsC+/P6n3V319Cs/n7xNJMtqwHL0xGtgpy85vDRgJ5c97ZbNBXq6Jt/imvvY6YBtP7d70PXp/CnG7pTra8By9MRRiHcn/zd/acDuzjrk+M/dDuHIt7rmPna4dx4fZO226u58sBqw9TVgOTpdp5P3gX08eaLlpQH7eP9C++lzhsc37SQ3uuY+drx3fjwbsN1XHp8hf+IF3SykAcvRyb9xt/803Z2J4+yFgxcO4jhe9u6sWzoGMd/spvvY4dRS2yHbf+XhYVlPCwg0YDk6rtPZuRDP3jb6woAdLru5gtNu6MmafKub7mP7cyHuDuI4fOX+8MPzB3BZUgOWo9N32ty/e+bsle8XBuzT8eSJR4cf3NSTNfkmt93HDj9NZTNuh6+8P7i+B2Cra8BydPnngZ2+BPbSgH28P4zxYbnUFfkmN97HDjv388k9+XAqjv5RtbwGLEen63T8icynbxt9acAOl70/1cGFM4Ynt7j1PrZdq/0ljhf4+K7nDxUasCTJkhqwJMmSGrAkyZIasCTJkhqwJMmSGrAkyZIasCTJkhqwJMmSGrAkyZIasCTJkhqwJMmSGrAkyZIasCTJkhqwJMmSGrAkyZIasCTJkhqw5FqnP0zx6p9Nf/fgx9p//U8G3v5oxp+/6tb1s4bzJjRgybW+YcC+DNfjAXv37v3XfG0DlpxrwJJr3T5gd4cJejBgX7VgDVhyrgFLrnXzgN1P0MMB+/Ufvuuta8DyJjRgyY0+XT08Dwbsw/FqDr/+XjerAcub0IAlN/pOA7b77BWHgXzFzWrA8iY0YMmNHg3YdolOX87afeLwwtXd8QnDD2cD9rff3w/Yg6v4uPni7WW/fKPz18DuHj13+XH3rRqwvBkNWHKjBwN2/7LWh4ef2F3s5QF7dBWbTfrvt5/8MkmnA3Z/XYexO4zlb//vBixvRQOW3Oh8wE4Py3j/8BPbRXlqwD4dHko9uordg6rDop0M2P1VHR6EHfbr/tsleg1YcqPzAfu4/+jTu/3M3B2G5NPxIdULB3E8uor9gO0fdd1/9XHy7g5bt30Ud1y5BixvQwOW3OhswDbDsfvg035cPp4+XvpwvNDTh9E/vordgH04+Rbbr96u1fuz27D9vfuRbMDyJjRgyY3OBuzuuCmbbdp8+mx8dp4esA8Xr+L4mOz8q0++8WHL7u5X62MDlreiAUtudDpg2yH5cP/Ln0/e7nx/8ownB+zD5as4H6PjV398d3/44X65Tj5114DlrWjAkhudDtiFR1S7l6XuB+rzkwP2/qmrOJuq8wF7f3IjfvPLyZOKHUaft6MBS2703IDdH1ixs7vc5Tcyf376Ki4O2Ola7W9EA5Y3qQFLbvTSgH0+PQx+OynfZ8AuPAI7/VQDljejAUtu9MRrYA8cHodtlufZAbt0FU8P2OlrYF9+3WtgeYsasORGZ0chnj4qOvq/dr97XJ5nB+zSVVwesI5CTLYasORGZwP26MSI24k6OTzj5QG7cHLgywN2ctW9DyxvWQOW3OhscLYPhfbv3dp98uPZwRzbSbmfrUsD9vgqnhiw3Qk4zs7EcXzXWWfiyBvSgCU3On/EdHYyws2AnB+UsR2ew+thHy4O2OOreGrATg4OOfz++XdrwPImNGDJjZ48G/1+P04Po//5/ku2j5kuDtjjq3hqwC6cjf7wtb/+X3/XgOWNaMCSGz3x88BO1uP0CMTTizw1YI+u4skBO2zh6UEfd/dX3YDlTWj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+v8B1Vv0OdXVAK4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544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But equity among districts improved</a:t>
            </a:r>
            <a:endParaRPr lang="en-US" dirty="0"/>
          </a:p>
        </p:txBody>
      </p:sp>
      <p:sp>
        <p:nvSpPr>
          <p:cNvPr id="3" name="AutoShape 4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e4Pq2J6YZ7pnuypzbO/yjCdx7Tixpw+e2J6Dk+6matf3/2ZBdwnETSzQEr/n+aN7FyVALEBv6YJYrQBgkb4AYGkEDIBFEjAAFknAAFgkAQNgkQQMgEUSMAAWScAAWCQBA2CRBAyARRIwABZJwABYJAEDYJEEDIBFum/APl4Hp73/5bfq4u3IKfHf96/07ffD2/v5oz/hdXff3PnO51v/p7OunPzs3U9Qj9ivf2svWa9W34/O5nZvSAGe0EMD1izGTwVs3V3UW1zXbglY7z5OFenjfzv4zZWTn737q61HbuRUwNbtWJ+aPYBle3DAqkXs8YDtXWF/kX9jwFYv1eXHizT6mysnP3v3VyoedE+drRMBa1fXpq46AizB3QPW2xJYLtBfhr8ermWVU/RXI/ZqdX3A2ruvMvD95PSJNy5ef/ejNqt2ZXTTjclhwPpXqOZKwIBn9siAlUvd/hJ1P2C7BW4vUMVPe1sRbwhYVcdzy/O7Beyyuz9yH12qigGoxuREwNbNnwkCBjyzxwasWIh/H/w4KNRh3/YW0jcFrLy9M1vx7hiwS+5+zHa1n8FyBE4H7PsFswewbI8NWBGg4wE7CNZm/1jE2wLWbVs76p4Bu+Dux2wG2WtHUMCA6HIK2GZ/k+HH696x9FXAyi2N9ZTb/nU2ewv1/btvtsZ1C/b6AIn6JpqjLopfbop7Wpc/9DuwWXV76fqTF5PuH/h/7O6bf7d7BE8+iIOKV8pKDfasVbPZHjny6//ozx7A08loE2KxND6zia0M2KZeQpe33F8n2/17uLAe62dxD22RuuPTy/nYD9h6tRew5q6rm702YN0DrPPVHJJx7kGMrWsVAdv2Z17AgGAeGrBiQX38II7B0Qrjihv4p3bZX950bwvbfjAOL6jXZpoi9T9fVczIXsD+Ut9LG7DNanDf1wasXZnq9au68qkHUc3lwcCsm/lrR0LAgFgeGbByheH4YfTt8QnHVZvM6gZVS/XebWz2rz9WkGLiukjdURWbJhF7K1vDXUntcYTrw8nPP/ru7svrv/fv99SD6HI3WD1dD0bi/Wu4XmkfGPD87h6wPYOdXMOAbc+vLJQBq5fj6+rGus1vu8X13lH3BwXZDgLWW+9p/jkM2GDnUn8lazNY6Tnx6I/dfROp+hDDUw9i+EnmNm5tRA/37AkYEMKDA3awie/6gDXXaDKw7R0KsbcL7XzA9rf6DQLWzE19Ya87zWTTAtY7MH53A+U/TzyI0vogYetuJNaHe/YEDHh+Dw3Y/qL5YBPiJQFr9watD1c89ja+nQnY9nAP0SBgvcrUkx/v3Zhjdz+8gfKSEw+id2v9UVwfrD4KGBDLo/aB9bbIDX59/T6wdpJms18Xsv2Nb2f2gXWb5vpn/+gC9jK8cGTlaOI+sN7V906sMbYFsad3lvne58AEDAjpYQdxbA82IE47CrFbIjdBqdeMtofXPijIengUYm/nUn2zpwK2uTlg3U603nGI1QgcfxAHt1ndhoAB0T3uKMSRgp39HNjm8FRS3RK5CUp94fpwYX32c2D9hB0ehZg6YO0D7B9GX4/A8QdxeKPNESUCBoT2uICVWxFf9n998kwceyfuOLIJsTp3xeHnp8Y/Rz044Ly07a2D3TVgvbtv9mZ1mwyPPYj9PW9NwwUMiO6BASvXdt73fn3yXIgHxyWOHcRR38v+GZgO7v6rK+Thgr3ZRXdmH1h7a/vNOP/oe3e/WfUPZ+xOYzX6IPbHQMAAKg8MWBmoE58D633At1KsqQzXeYqANTfYO2hxvfrln3+MHP1w7HTw1YJ9sDq3f0jjSMB6h9E3V512Nvpee7b9g+FHH8T+IDRjJmBAdI8M2MFGxPPfB7a3/C1X4r63/+wdIPLv3kY+P3XsC7kOPwfWrNqdCljvGIzt0VW5C+6+txrZT/qxBzEctLZnAgZE99CA7W9EPPhG5t5h4tXhFSPfyFwtrctPRTW/rXYqHR6C37/7/jS9U0m1RavmpIvLSMDa6dvPBBzspLvo7tsVzXV3EMfxB9E95vrfB19oeTRgp2cPYNkeGrD9jYgHAWsOqBgcGdgzPJlv99v16uAjws3djd1es6jf9H/Xy2bx75GA7Z/Mtz/5kZP5jt798PJ2HenIgxges9hOf2nARqMI8AQeG7C97WGHARssrQ+X5oOvUxl+L8vYGZj2CtKmYqxI3ckJq5seC1jX1/6n26o5OR+wwQcAav+ptx/u+Dc298+a39zJJQHrzR7A03lwwIYbEUcC9tUurse+xbE6eKIMw+ix5Yd3f7jk/xrsG9oM8vXVnTJ/NGD1zO0fg//ydT5gB58IW+2v6B15EIOb6gJ3UcAOvwAA4GncN2CP0pwTd9Ge4kEAPMxzBOzsGZiW4CkeBMDDPEXAfo59CGxpnuJBADzOUwRs/Qz7eZ7iQQA8zuIDVh3esPDP6z7FgwB4rMUH7NjnfxflKR4EwGMtPmDFEemLX3V5igcB8FiLDxgAMQkYAIskYAAskoABsEgCBsAiCRgAiyRgACySgAGwSAIGwCIJGACLJGAALJKAAbBIAgbAIgkYAIskYAAskoABsEh3DtjH6+72v1f/rr52eLX69W9f1Vc4lv8oLn+ZduOb3Y19+5dV/9rrG7/WeLM6nJeP16tv8/Ptvl9PednDrGZ87CEdnRhgOe4bsE0vWVXM6p9+/vj1b59v1eWbiQv7bXFjL5t7B2yX2mUGrJ7xywI25VECzOquAdsl5tvvxbJx99/ip5feb16KRWuxbnbDCtjhFW8N2IilB+wyAgYszl0Dtq7KVS8c1822xObf2/LX66nL+v7tdZcJWEPAgOd2z4B9vtULxXJd6eeP3kK9XAKXAft4HdvrtJurenla7Cxrt0F++73YKFnezrbeHNmsh62L7YnNkv3YlY7fdq28tcFVqq2g78Opt6vv5f3XN/rxWlxcbSL9Xj3y8jflNfZS1puqvpX3vfmt/l/dxP7cDx/m1+HD6O6ymfFNtbL7Ul71vRq4l/15GX2Uo/MPkIv7Bqxe+JWl+nz79X+8NsvDeg1styBdDwJSqvec1Qv5Vbts/Xj9u39ofzUMWL1/7dd/LCc8eqXjt93e9cveVdpFe3/q7erfvpb39r271rr+fbFW2dSnd2e1/lT1rfxtb36HARvM/fBh1obXPpjxOmD/5kf187q9+/68jD7KsfkHyMZ9A9auge0Wys3isFwetvvAPl4PFo+7Cb/X1yn+XW5mXDVB+F6uF5TL+HW97vBS3lMx2aZa8u5+eil/c3il/m0PJqvVAetfpd64Nph62xSo20S6XdWHTFRzUEy1rq/RS/RgqvpW9h/kMGD9WRk+zG6Uuxnr32X/II5NGcpyjeq99yC6eRl7lCPzD5CPewZst1B8qf9frWYUwfl4LZaNxfbE4ijE4mjE/atV61TVErXei1YtS6v6NDfRD1hdknqZ3GxV3BxeqX/bg8n69z28yt7BfPX9lXNQr2KWzan3yO2m/l7/otuO2NVmMNW2XR0dPMi9gPVmZfgwB8NV/X9wl8OA1XNa3lwztr15GXmUY/MPkI97BqxY0L60H/na1EvftiHFz9tyJWzVS8hggdn+u95dVi3w6yVrL2DN8RzlOl+7s63YgTS80vC2+5PV6oD176epQX/qbb1W0puFbo6/d3d2bN2lCVjzkbjBgxwGrD8rg4c59jAGdzkMWPkYm426/eNf+gE7fmMA2blrwOq9LL/8l9fBVrSuFz9/fPu9WFb2G9I/gq/9d7lYHy7be/XoulQc3dB8YLrcRTa80vC2+5PVNocrQdWND6duHkM5372jU8ptdE3A6v1Jh3uQmqm2w6qMPcjBT8OHOfow+nc5DNhLNXE/vP15GX+U9oABGbtvwMpl4LBP7TK5+vV7tTAeLJH7kWnP1nE6YM1VHhyw8nf1o2sOf+gC1uz26z34wVRtwI4/yL2A9R/m+MPo3eXZgPXnZexRjs0/QDbuHLDK4CPHvYB9vhUbqqp9U+0f+gnWwPpHfp8I2MgB4icC1p+6XYsspt90NSh26vUC1lzc/wB3b6pEa2D7D6O5y3MBG8zL2KMcmX+AfDwkYMXycrinp7Jp91j1AnZqH9iRgLWbxMrph0cdHEnAkYMTjgZsOHX7GHaT/uuP3qEeX/sB+xocxjecqn8Q45EHOfxpPdw4eOphVMccngrYcF7GHuXh/ANk5K4BW/cPoVu3nzhuWlWeROogYM2EdZmaZfxBWIZHITYfMO4fujgShJHbHuyUOxqw4dTdVda//JfX6pNf7Qkfm4A1NzNY5exPtW2PPhw8yKp9m5GD6ocPsx2ubsYGd3kmYMN5GXmUI/MPkJG7Bqxa0O6WkPVnjavPALeLw03doeE+sHqJWk1+4iNS/YDVB8zV57Wor1Qdtz92WPrgtrf94xSOB2wwdRew+i67D1B1+8Dqc0A2Hyb4OpiqOxSk9yDrh7JZjTzk4cPshqudscFdng1Yf15GHuXI/ANk5L6bEOtzPTTHz5fajWv1SaT2j0JsJyx/e/wkFYNj2OujD779n4MzcbwcXmnstl/6dz22ptc79Uc1dRew3R3X59SvH+q/VB+s7p+Jo7cCM5iqvZXBKUHqH/79j5FmDx9mbfhoe3dZzfjRfWCDeRl7lCPzD5CPO+8D27TL5a968dvVojmLb3Hx8G/8/vkKyys1aypHAzZ2LsTqn3tXOjwX4mCvz1jAiqlehlP3tjo2W0arRf97c9qs7lyIw8fWn2qQwdXwh/efYwE7cS7E+pL+XVYzfuYoxHpexh7l2PwDZOPOAQOA+xAwABZJwABYJAEDYJEEDIBFEjAAFknAAFgkAQNgkSYFbHtweoaNEzYA8FBTAlZ/TeVv+5f46nkAHmZCwJqTy3enL9yuqjPK++ZDAB5lQsCqE/F1Xw9cfa/X8JLSXwF4pNujsCTXB+znj+b06+23kDQB29sLFmwoAeYlYOd8vjXfedieprzaqLhpL5j7bxCAmJK1YRGuD1jz3V3113nVl6163wciYACzSJWGZUgTsMPjEgvBhhJgXgJ2zkjA1vX30O8fxJFg/gC4kICdc7gPrPme3+3el/cGG0qAeQnYOYdHIY5tVCwEG0qAeQnYWQefA7MGBpABATur2tfVPxPHujwP4nb/XFLBhhJgXgJ2Xu+Yw8+34n+fb9W5EIcrYAIG8EgCdoHubPRVwOqm7Z/LN9hQAsxLwNIJNpQA8xKwdIINJcC8BCydYEMJMC8BSyfYUALMS8DSCTaUAPMSsHSCDSXAvAQsnWBDCTAvAUsn2FACzEvA0gk2lADzErB0gg0lwLwELJ1gQwkwLwFLJ9hQAsxLwNIJNpQA8xKwdIINJcC8BCydYEMJMC8BSyfYUALMS8DSCTaUAPMSsHSCDSXAvAQsnWBDCTAvAUsn2FACzEvA0gk2lADzErB0gg0lwLwELJ1gQwkwLwFLJ9hQAsxLwNIJNpQA8xKwdIINJcC8BCydYEMJMC8BSyfYUALP5Y+UHjLHApZOsKEEnouA5U7AAEYJWO7uGrCkTz8AJwlYOgIG8EAClo6AATyQgKUjYAAPJGDpCBjAAwlYOsGGEnguSdvykDkWsHSCDSXwXAQsdwIGMErAcidgANM8uk9nCVg6wYYSC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xzTcD+HHX7tAMClk6woQSCEbCZCRjANAI2s7sGbGTgx54Ml7nMZS5b4mVNvS657p+jzt3H+HWOzp+ApSNgLnOZy575MgGbmYC5zGUuc1kOAbvUifkTsHQEzGUuc9kzXyZgMxMwl7nMZS4TsEVyFCLANEmPQrwiXEcJWDrBhhIIRsBmJmAA0wjYzAQMYJqk50K8LlXjBCydYEMJBCNgMxMwgGkEbGYCBjCNgM1MwACmEbCZCRjANAI2MwEDmEbAZiZgANMI2MwEDGAaAZuZgAFMI2AzEzCAaQRsZvME7I+E7jX3AKcJ2MwEDGAaAZuZgAFMI2AzEzCAaQRsZgIGMI2AzUzAAKbJbkEkYOkIGPDMslsQCVg6AgY8s+wWRAKWjoABzyy7BZGApSNgwIKlXFA9ZkklYOkIGLBgKRdUAnYPmZ4LUaCAuQlY7gQMYJSA5U7AAEYJWO4EDGCUgOVOwABGCVjuBAxglIDlTsAARglY7gQMYJSA5U7AAEYJWO4EDOBJCFg6AgbwQAKWjoABPJCApSNgAA8kYOkIGMADCVg6AgbwQAKWjoABPJCApSNgABf6szP5NgQsHQEDuJCAXU/AADIgYNcTMIAMCNj1BAwgAwJ2PQEDyICAXU/AADIgYNcTMIAMCNj1BAwgAwJ2PQGDZ/BHSnM/mJgE7HoCBs9AwBZPwK4nYPAMBGzxBOx6AgbPQMAWT8CuJ2DwDARs8QTsessP2J+jbp8WlkTAFk/AridgAsYzELDFE7DrCZiA8QwEbPEE7HoCJmA8AwFbPAG7noAJGM9AwBZPwK4XIWDjUwgYz0TAFk/AridgAkYI+pQ7AbuegAkYIQhY7gTsegImYIQgYBEIWDoCBtkQsAgELB0Bg2wIWAQClk4u50LUKhCwEAQsHQGDbAhYBAKWjoBBNgQsAgFLR8AgGwIWgYClI2CQDQGLQMDSETDIhoBFIGAX2O6u9Ovf2h8/31a13oVfAgYZEbAIBOy8dRmrX35rfhYwyJ6ARSBgZ328Fu1ar779Prz854/V++ACAYNsCFgEAnbWuuzUzx/dKlhls/o+vEDAIBsCFoGAnfPzR7WhcL9XH6/7q2QCBtm45j11zTnXrpmWexOwcz7fqlBtVy/9i/sbEP96s96b7fYb672tbr8xWKZr3lPjUbp9Wu4vRRaW4/qANWtaH6+DgG17+8RufxIEDNISsBhSZGE5UgXs4AiOL5sQISM2IUYgYOeMB+xwD5iAQUYELAIBO2d8H9jBIYhfAgYZSRqw8Qm802YnYOeMHoV4eFD9Vz4BAwQsBAE7a+xzYM1q2YCAQTYELAIBO2u7OjwTx94x9RUBg2wIWAQCdl7vXIifb9V62NguMAGDfAhY7lIMn4BdoDsbfRewg4PoBQwyImC5E7DrRfg+MMCRvdkTsOsJGIQgYLkTsOsJGIQgYLkTsOsJGIQgYLkTsOsJGIQgYLkTsOsJGIQgYLkTsOsJGIQgYLkTsOsJGIQgYLkTsOsJGIQgYLkTsOsJGIQgYLkTsOsJGIQgYLkTsOsJGIQgYLkTsOsJGIQgYLkTsOsJGIQgYDP7c9TZCa4bagFLR8AgGwI2MwG7AwGDEARsZgJ2BwIGIXhPzUzA7iBCwPy1CAI2NwG7AwGDEARsZtdEScAuJGAQgoDNTMDuQMAgBAGbmYDdgYBBCAI2MwG7AwGDEARsZgJ2BwIGIQjYzATsDgQMQhCwCAQsHQGDbAhYBAKWjoBBNgQsAgFLR8AgGwIWgYClI2CQDQGLQMDSETDIhoBFIGDpCBhkQ8AiELB0BAyyIWARCFg6AgbZELAIBCwdAYNsCFgEApaOgEE2BCwCAUtHwCAbAhaBgKUjYJANAYtAwNIRMMiGgEUgYOkcH8o/Ejo/HwIG/igMQcDSySVggICFIGDpCBhkQ8AiELB0BAyyIWARCFg6AgbZELAIBCwdAYNsCFgEApaOgEE2BCwCAUtHwCAbAhaBgKUjYJANAYtAwNIRMMiGgEUgYOkIGGRDwCIQsHSCDSXkTMAiELB0gg0l5EzAIhCwdIINJeRMwCIQsHSCDSXkTMAiELB0gg0l5EzAIhCwdIINJeRMwCIQsHSCDSXkTMAiELB0gg0l5EzAIhCwdIINJeRMwCIQsHSCDSXkTMAiELB0gg0l5EzAIhCwdIINJeTM+UMjELB0chlKfy2CgIUgYOnkMpQCBgIWgoClk8tQChgIWAgClk4uQylgIGAhCFg6uQylgIGAhSBg6eQylAIGAhaCgKWTy1AKGAhYCAKWTi5DKWAgYCEIWDq5DKWA8fz+SGnuB8NUApZOLkMpYDw/AeNLwFLKZSgFjOcnYHwJWEq5DKWA8fwEjC8BSymXoRQwnp+A8SVgKeUylALG8xMwvgQspVyGUsB4fgLGl4CllMtQChjPT8D4ErCUchlKAeP5CRhfApZSLkMpYDw/AeNLwFLKZSgFjOcnYHwJWEq5DKWAASEIWDq5DKWAASEIWDq5DKWAQVreU5kSsHSCDSWEIWCZErB0gg0lhCFgmRKwdIINJYQhYJkSsHSCDSWEIWCZErB0gg0lhCFgmRKwdIINJYQhYJkSsHQeM5R/jrp9WuAYb59MCVg6AgbPydsnUwKWjoDBc/L2yZSApSNg8Jy8fTIlYOkIGDwnb59MCVg6AgbPydsnUwKWjoDBc/L2yZSApSNg8Jy8fTIlYOkIGDwnb59MCVg6AgbPydsnUwKWjoDBIp19o4xP4E01OwFLJ9hQwrMQsKUSsHSCDSU8CwFbKgFLJ9hQwrMQsKUSsHSCDSU8CwFbKgFLJ9hQwrO4JkoClhMBSyfYUMKzELClErB0gg0lPAsBWyoBSyfYUMKzELClErB0gg0lPAsBWyoBSyfYUMKzELClErB0gg0lwLwELJ1gQwkwLwFLJ9hQAsxLwNIJNpQA8xKwdIINJcC8BCydYEMJMC8BSyfYUALMS8DSCTaUAPMSsHSCDSXAvAQsnWBDCTAvAUsn2FACzEvA0gk2lADzErB0gg0lwLwELJ1gQwkwLwFLJ9hQAsxLwNIJNpQA8xKwdIINJcC8BCydYEMJMC8BSyfYUALMS8DSCTaUAPMSsHSCDSXAvAQsnWBDCTAvAUsn2FACzEvA0gk2lADzErB0gg0lwLwEbGCz+/X3qbcdbCgB5iVgtfUvv1X9Wq1eJt52sKEEmJeAlX7+WK3evz7fVt9+3/3nfdptBxtKgHkJWGm7KlbAtkXFdv+duAoWbCgB5iVgpXW51rVZ/fq3r9162LffJ912sKEEmJeAFT7finL9/FGue1U/TBBsKAHmJWCFqlmfb+URiAIGsAQCVqiaVe0I+/p4tQkRIH8CVvj5o0jXutwFtvufgzgA8idgpc3q2+8fr2W51tV62ATBhhJgXgJWKj4HtirK9fk2/VQcwYYSYF4CVikKVh2JOPEIji8BA3goAUsn2FACzEvA0gk2lADzErBGsRHxl9++thOPof8SMICHErDauj6KY7Oaei5fAQN4JAGrFAfPl58G262ITT2MI9hQAsxLwErbolrVx5l3LZt4HH2woQSYl4CVyrPR1wFzKimAJRCwQnM2+jJgTuYLsAQCVhAwgMURsMIgYDYhAiyBgJX6+8A2zkYPsAACVuodhfjxOvWDYMGGEmBeAlZZr1bvZcB2/5i4AiZgLN0fKc39YAhAwGrlmThKU/slYCydgLEsAtaqEjb9VIgCxtIJGMsiYOkEG0qej4CxLAKWTrCh5PkIGMsiYIXPt96Ww+3UzYjBhpLnI2Asi4AV9gLmTBzEJGAsi4AVBgFbCxhBCRjLImCb1QFn4iAmAWNZBOznj/1+TT2SPthQ8nwEjGURsMJgE+JkwYaS5yNgLIuAFQQMLiJQ5ETA0gk2lEQkYOREwNIJNpREJGDkRMAKn2+DozgcRg/jBIycCFhBwOAiAkZOBGzPx+vEfAkYAQgYORGwfZ9vUwsWbCiJSMDIiYAd2ByciWN7sFnx43V30fe9yYINJREJGDkRsAMHJ/Otvunyl9+6Szajp+wINpREJGDkRMAO7Afs47Vo17qXq2o/2efb6n1wxWBDSUQCRk4E7MB6b81qXXbq549uFay6ZFe64bbGYENJRAJGTgRs32Zv59bPH9UK2aa9+NiJp4INJREJGDkRsMLwc2DDLYhNrrr1rY/Xl/IU9m3n/gpB9AI296zAXwWsMAjY3jGIH69VwHbZqi/Zrv7d2+AgjrmfQngUASMvd6xFhq4/F+JYwMpDEndrYcMD6YMNJRHZhEhOBOycsYBVx3Ps7wsLNpREJGDkRMDOGdsHVl3SHN7RCDaURCRg5ETAzjk8ClHACEvAyImA1dZHD0M8+BzYzx/V58CakDWCDSURCRg5EbDSqePoq11e/Y83b5uDOJyJg2AEjJwIWGn/08sDvXMhfr6V/1uPHnAfbCiJSMDIiYAVditT+2eg7+vORl8HrLxkb/1LwAhAwMiJgBUOzss7SbChJCIBIycCVhAwuIiAkRMBKxycVGOSYENJRAJGTgSsdPAlllMEG0oiEjByImCV9eAbl6cJNpREJGDkRMAKw4+BTV0bCzaURCRg5ETACgIGFxEwciJg6QQbSiISMHIiYOkEG0oiEjByImDpBBtKIhIwciJg6QQbSiISMHISPmCfb6tvvzuIAy4iYOREwAQMLiZg5CR8wBIKNpREJGDkRMDSCTaURCRg5ETA0gk2lEQkYOREwNIJNpREJGDkRMDSCTaURCRg5ETAKj9/OAoRzhIwciJgpY9Xh9GX/khp7gdDelfuqjEAACAASURBVJ5eciJgpfVq9X7zbT/DUAoYJ3l6yYmAFT7fVt9vv+1nGEoB4yRPLzkRsMIuYLevgAmYgD0/Ty85EbDCzx/WwCoCxkmeXnIiYKXt6tvvN9/2MwylgHGSp5ecCFhlM/XQw55nGEoB4yRPLzkRsIrPgVUEjJM8veREwEo+B1YTME7y9JITASsU618+B1YQME7y9JITASv4HFhDwDjJ00tOBKzgc2AXswCLzfNPTgSstLYGdiELsNg8/+REwEofr7cfRS9gPD/PPzkRsMrH6y+/3XrbIYbSAiy2K57/P0fdPi20BKzw+bZyGP1lBCw2ASMnAlYQsIsJWGwCRk6uC9h6sJy/4MCH/1akoJeH02cc/Hg9dTDgdnX7Vr6jmxBTEDCenoCRk7sGrD7B4GD95tR1BCx/AhabgJGTKZsQLy5JF7A6Wzed8ULAciBgsSUN2PgUAsbFHhuw4p8v19/hlXd7ioDdSMBiEzBy8uCA3fK1JQKWAwGLTcDIye0BK/dwtRdUp3X/Xk1Weh8ErLlu/1rFp4iLvWvv7T6w8la6O9mURwYKWA4ELDYBIyc3B6w5rqM6vnDTOxD9VMAG19oF7B/L6zQBa35bbW1sjgH5JwHLgIDFJmDk5NaAbarVrW1Vm12Bvlf/e6l+eWQT4sG1ih//e3MU4rq6uP5f8f/3aiIBm5+AxSZg5OTGgLUb/arLNu2KWFmuYwdx7F1r92N1teryuoLF1YvfbusDF3cXC9j8BCy2pM+/VnGjGwO2aT+avC7KtHeIxkHA6gjtXastVhWw9kaq662bidcClgEBi03AyMltAfv5o123KqO0HX5SeeyDzO+H1+ofu/Fe/LY50r5oV/ejgzhyIGCxCRg5uS1ggzQVsVoPThh1GLCXsWsdBKyft271TcByIGCxCRg5SRyw5tDDqkgjB3GMXWsYsN7UxfX72x/vFLDi/CC9bZ+TP6omYDw9ASMnNwfs8NyG27ZgxwM2+PnCNbB7BaxpbrPhUsBOEbDYBIyc3LwPbPTMUNtqM+KRgO1fa959YPUx/5t2JUzAThGw2ASMnNx4FOJ6sLDvYtN83Gs0YHvX2gvY/lGImzsfhbiu53l359X9CtgpAhabgJGT2z8HVi3+q3a1y/71qTWw/WvtBWzvc2DNj3f6HNjPH73toeU/BewUAYtNwMjJrWfiWFcbC+uF/+5/9SeYyyTVEx7uKRteay9gI2fi+H6/M3F8vrW52uW0t954PQHj6QkYOUl2LsSqQc0BEVV6ynPyfh871GNwrf2A7Z0LsTxI8G7nQuwFrC6YgJ0iYLEJGDm5/Wz01fnnm+Muqto0BdgeC9jgWgcBq37bZWS7ut/Z6LtNiNXcf/tdwE4RsNgEjJxMCdiSHT+Io1Scq1HAThGw2ASMnAhYe0RJ89NKwE4QsNgEjJwIWLmBsktYcZoQATtOwGITMHIiYF/FVsT+PrqtgJ0gYLEJGDkRsHRCDKWAxeb5JycClk6IobQAi83zT04ELJ0QQ2kBFpvnn5wIWDohhtICLDbPPzkRsHRCDKUFWGyef3IiYOmEGEoLsNg8/+QkfMAGXw/d/27p64UYSguw2Dz/5CR8wLrzCgvYJSzAYvP8kxMBa74++nYhhtICLDbPPzkRsLJgB2fLnyLEUFqAxeb5JycC9tV89fPNQgzlNQuwP0fdPi3zETByImBf5deAvYxMe60QQylgsQkYORGwwsdrilWwEEMpYLEJGDkRsHRCDKWAxSZg5ETA0gkxlAIWm4CREwFLJ8RQJg3Y+AQCljEBIycClk6IoRSw2ASMnAhYOiGGUsBiEzByImDphBhKAYtNwMiJgKUTYigF7Jn9kdLcD4YABCydEEMpYM9MwFiWhwXs54/uHO/lV5j0Tvn+8dqcTbc/1bFrN5NvyzPHv5cX9U8pf/KkGgJ2o6QLKKnKjICxLA8L2KYr1qYuzXv3u5fDqY5du57854/6VsqYCdijCNgze3DAPP/c6FEB23SrXNtVHaDm9E27f74fTHXs2s3k6+oU8pu9YK3PfJmXgN1IwJ6ZgLEsDwrYuttm2Jw5tzuD7udb/aveVMeu3Uz+8VpHb3gm+W1vvW7UkYCtJ36H5YCAXcsCLDMCxrJMCNj1L95dbVZ/aRLUpmfbXLKtSjaY6ti1m8k3zZdQfr71vsxr98OZ08qPB2x3vdPdu4iAXcsCLDMCxrI8ImDFMRvvba7a3VltNdbl/4dTHbt2M/m6KdVuRa4L2PrsF3sJ2I0E7JkJGMvymIC99Na31s26U5Oez7eyOsOpjl27nbz7dRew3braua9WPrYJMcUXggnYtSzAMiNgLMtDNiEWmgR1u76af22bon2NBmz/8v7kX+VRHO3K07kjOL6OH8Rx7PDHawjYtSzAMiNgLMuMAWtWeza91aYLArYZrGXtVsDanp3fA3ZiE2LfxJYJ2LUswDIjYCzLHAFrAlQF7OeP3ibB8wEbTF5+Gqz3cbLz36ssYDcSMJLx/HOj+QPWnYbj65KADSYv+vW998Ng4+IonwO7kYCRjOefG82/CXHT3+53PmD9yYsVp+6n9vj8UwTsRgJGMp5/bjT7QRzdaTj6UxWf/dppNwm2AetPXkzUi99Fx2EI2I0EjGQ8/9zo4QHbP4y+PQ3HYKqjAetNXkzTO57joi2IJwJWbI7c3d/2ghs5QsCuZQEWm+efGz0+YHsfZN4Ojhw8uwmxm3y7Gp42anBKjqOOBmxdB3Nz7mRUxwnYtSzAYvP8c6OHnY2+TdDHa71eVV2yHvTibMDayYv1r0FpLtoFdjRgxTk8ygMcdytiUz8RJmDXsgCLzfPPjR4fsOHJfPfOq3EuYO3k5Qmm9iY5fxD90YCVt18fob++ZE1ujIDNNSc3m/mhRCVg3OjxASu2/X37vfk6lb3zapwLWDv5ZrWfmcvOpXH0VFLv7UfMBgfqX0PA5poTAVsmAeNGMwRs8IWWw/NqnA1YM/ngk8fVXrH1JcdwHP0gc3HzdcCGh5VcQcDmmhMBWyYB40ZzBKzKT5mb4Xk1zgasnbw+SnEYsEvOxytgN8pnqS9giydg3OhhAcvEBQGzCfGUfJb6ArZ4AsaNBKzU3we2mfrVKiGGMp+lvoAtnoBxIwEr9Y5CvOxw/DEhhjKfpb6ALZ6AcSMBq6xXq/cyYOvV5O+2DDGU+Sz1BQyiE7Daeu+YkAlCDGU+S30Bg+gErFUlbPqpEAVstjkRMAhJwNIJMZT5LPUFDKITsHRCDOWClvoLmlVgCgFLJ8RQLqgKC5pVYIrwARuclKrmTBzHLagKC5pVYAoBE7CrLKgKC5pVYIrwAautm7Pbb30O7KQFVWFBswpMIWCl3kmEf/5wJo4TFlSFBc0qMIWAFQbRcjLfUxZUhQXNKjCFgBUG36Di61ROWVAVFjSrwBQCVhCwiy2oCguaVWAKASsMvldzO/V0UiGGckFVWNCsAlMIWGnTRevzzUEcJyyoCguaVWAKASv9/LGqs7VxGP1JSatw3++DEjB4cgJWKQrm61QuIGBALgSsUSdscr4E7HoCBtxAwNIJMZQCBuRCwNIJMZQCBuRCwNIJMZQCBuRCwGprZ6O/iIABuRCw0vBLVQTsOAEjmfs+/wTwsID9/NHLQn2+3G2Zi+rzV/01oJEjAT9eu3Nl9K997UGDRz/IXH+byi0E7FoCFpuAcaOHBWzTX6/ZFOFpP3pV5uh0wHbTdgEbXvu602YcPRv9DYfPNwTsWgIWm4Bxo0cFbNPfMFd9e0n9HZL7p75Yj23B203UBqy99ks5de8shhc4djLfqaeP6hOwawlYbALGjR4UsPVgz1J5vveP1/bkTf0GbcfWqXbTdhOV19422/zW1516V8BuJGAkI2DcaELA/hx16hpFf/7SC9i2WHlqz5+7q0e3/2n3w+gGxH/qAlZeu11P6+8cu8DRTYi37wITsKsJWGwCxo0eEbDiEL/3bS9g62obYF2qQT1GNwluVi/b7vLi2t1Oqyvbc+Qgju3UIw/7BOxaAhabgHGjxwTsZZCIz7dBpPprYLt1tcMcfbz++rcuYOW1u2xdefzFsc+BXbsvbYyAXUvAYhMwbpQsYOdeiL2A7X1j5Ka312vsCI7yoI0uYOW1B2tgtwds+DEwnwM7QcBIRsC40RwB2wzWsnbx6H+Z5GGNyqPmu4BV126P3dits11zFIeA3UjASEbAuNEMAfv5o7+1rvsqya/9AxIrxQbEXsDqa297H4C+PWBpCNi1BCw2AeNGMwSsPpFGpejX994PBzGqPvXVBay+dnO99UrAHkrASEbAuNEMAdv0NhMW2+66n9qPhvXUU7cBa67dbPV72SQ5iCMFAbuWgMUmYNzoIZ8DK7QBq1epSsUHxHr52fTW0so6/fJbtQGxC1jv2ptygu5w/IsI2I0EjGQEjBs9PmDliTQqRaZ6x3P0tiC2Adv0D654GVy7vdLtnwNzEMfFBIxkBIwbPT5g23aNabt3Kt7BKTlq+wHb7q9vXXkWKAG70YKqsKBZDUrAuNHDzkbfBmzdBKdYyxq0Z2wXWHf1ahPiuj2BYn1zm+tyc3YTYrPNcgIBy8uCZjUoAeNGDw9YexqO8gRTe5McPxtG/bv22k3sxtbaTjm/D+xgI+XFBCwvC5rVoASMGz08YO1pOA6/Q/LUylQdsPba9ReE7Tp2XW4uOIjjusMaewQsLwua1aAEjBs9PGDNaTgGu52qYpz6ZpQ6YN1JPJrrX7m6dEHAJp/YV8DysqBZDUrAuNGjA9aehqM+znAYsOOrPlXABifxKL/D+dpvQRGwGy2oCgua1aAEjBs9LGCZuCBgV35FZifEUC6oCgua1aAEjBsJ2L7DfXOXCjGUC6rCgmYVmELACsPPgTkK8YQFVWFBswpMIWCFkSNKJggxlAuqwoJmFZhCwNIJMZQLqsKCZhWYQsDSeYah/COlfB7LzHMC3IWApfMMQylgwGIIWDrPMJQCBiyGgKXzDEMpYMBiCFg6zzCUAgYshoCl8wxDKWCkcs0XB077kkHCE7B0nmEoBYxUBIy7E7B0nmEoBYxUBIy7E7B0nmEoBYxUBIy7E7B0nmEoBYxUBIy7E7CBzYSvGGs9w1AGDZhl7R0YVO5OwGrr4qsyNzedzTfYUCZw32WVgM3LoHJ3Alb6+WO1ei9OSv/t991/3qfddrChTEDAnplB5e4ErLRdFStg26Jiu/9OXAULNpQJCNgzM6jcnYCV1uVa16b8LsvPt2+/T7rtYEOZgIA9M4PK3QlY4fOtKNfPH+W6V/XDBMGGMoEFBWx8CsvaEwSMuxOwQtWsz7fyCEQBexgBA24gYIWqWdWOsK+PV5sQH0TAgBsIWOHnjyJd63IX2O5/DuJ4EAEDbiBgpc3q2+8fr2W51tV62ATBhjIBAQNuIGCl4nNgq6Jcn2/TT8URbCgTEDDgBgJWKQpWHYk48QiOLwG7XjYBO0+rID8Clk6woUxAwIAbCFg6wYYyAQEDbiBg6QQbygQEDLhB+IAVR23s80HmBxEw4AYCdkHAtvuXbavp9o63DzaUCQgYcIPwAbvA+qBWGwFLQsCAGwjYWR+v1Wk6eieYWo9+1jnYUCYgYMANBOys6qtWqrNNVY58WCzYUCYgYMANBOycplab7gwdn2+jZ0sMNpQJCBhwg/ABO3sQR/P9lr0vat6uvhf7xdqg/ZVpelW4w633Anb7jd13VoFp7p2MvFwfsObbVT5e24DVx3C0e8XmfgoXS8CAm9w/Gjm5fhPiSMDqL1xZ7532N9hQZs8mRHhyAnbOSMBqzcbFRrChzJ6AwZMTsHNG9oHV9g9GDDaU2RMweHICdujzP/S7NHIU4t5vGsGGMnsCBk9OwCqDYzmGXTr4HNjnWzVBs3GxEWwos5c0YEB+BKw0PBbxffC77Wr/TBzVQRw/f+xNGGwosydg8OQErLQp1rrKvVwfrwf7unrnQvx8K/7X5G5vm2KwocyegMGTE7BCtTJVHa5RNWqgOxt988v14al8BSw3AgZPTsAK1V6t+qCMw8MNLxRsKLMnYPDkBKxQH5axrjcTDo/NuFiwocyegMGTE7BCHbBNfbyhb2R+CgIGT07ACvUx8tVHvQTsSQgYPDkBK1WnNaw+2LX/8a6LBRvK7AkYPDkBK328FgX7+WP3391/HMTxFAQMnpyAVTblp7q2IyfiuFywocyegMGTE7Dax2txAEfxEeWJGxAFLDcCBk9OwNIJNpTZEzB4cgKWTrChzJ6AwZMTsNrnW3noxvbgS1MuF2wosydg8OQErLKp931tRs5xeKlgQ5k9AYMnJ2Cl7ao5dv7nD0chPgkBgycnYKV1b8vh2ufAnoOAwZMTsELzHcslZ+J4mD87d7h1AYMnJ2CFQcAGP1wj2FAmIGDADQSsIGDzEDDgBgJWWpdfpFLZTj0XR7ChTEDAgBsIWGnbHXr4+Tb1o2DBhjKBBQXsvrMKTCFgpZ8/VnW2ttNPhhhsKBMQMOAGAlYpClZzMt9U/hx1doILW/FHQlc9lhtHBUhFwBp1wqZ+ivlLwA4IGHBPApZOsKE8T8CAexKwdIIN5XkCBtyTgKUTbCjPEzDgngQsnWBDed41URIw4FoClk6woTxPwIB7ErB0gg3leQIG3JOApRNsKM8TMOCeBCydYEN5noAB9yRg6QQbyvMEDLgnAUsn2FDGImCQHwFLJ9hQxiJgkB8B6/l8K379MvW2gw1lLAIG+RGwzqY+Hf3U8/kGG8pYBAzyI2Ctj9dffiv+v5m6DhZsKGMRMMiPgLW2q/fy/z9/TFwFCzaUsQgY5Cd8wD7fvtf/2ggYRwkY5EfA3larKmE2IXKcgEF+wgfs62u9qhPmIA6OEjDIj4AV2wzrhDmMHmA5BKzQJuwmwYYSYF4CVkmRsGBDCTAvAWuUCXu/5baDDSXAvASsc2vCgg0lwLwErDoMsTr08LaEBRtKgHkJWHXoYbMHrPxpYsKCDSXAvARsXZWr+RhzkTBn4gDIX/iAfb59+738x7Zd8fr8DwIGkD0BOwzYVMGGEmBe4QN2sAlxumBDCTAvAft47R/EcYtgQwkwLwGrT+I79Qy+PcGGEmBeApZOsKEEmJeApRNsKAHmJWDpBBtKgHkJWDrBhhJgXgKWTrChBJiXgKUTbCgB5iVg6QQbSoB5CVg6wYYSYF4Clk6woQSYl4ClE2woY/mzM/esADUBSyfYUMYiYJAfAUsn2FDGImCQHwFLJ9hQxiJgkB8BSyfYUMYiYJAfAUsn2FDGImCQHwFLJ9hQxiJgkB8BSyfYUMYiYJAfAUsn2FDGImCQHwFLJ9hQxiJgkB8BSyfYUMYiYJAfAUsn2FDGImCQHwFLJ9hQxiJgkB8BSyfYUMYiYJAfAUsn2FDGImCQHwFLJ9hQxiJgkB8BSyfYUMYiYJAfAUsn2FDGImCQHwFLJ9hQxiJgkB8BSyfYUMYiYJAfAUsn2FDGImCQHwFLJ9hQxiJgkB8BSyfYUALMS8DSCTaUAPMSsHSCDSXAvAQsnWBDCTAvAUsn2FACzEvA0gk2lMziz1G3TwsLJGDpBBtKZiFg0BKwdIINJbMQMGgJWDrBhpJZCBi0BCydYEPJLAQMWgKWTrChfCYLqsLZux+fQMB4RgKWTrChfCYCBkskYOkEG8pnImCwRAKWTrChfCYCBkskYOkEG8pnImCwRAKWTrChfCYCBkskYOkEG8pnsqCAnZXlTMFdCFg6wYbymQgYLJGApRNsKJ+JgMESCVg6wYbymQgYLJGApRNsKJ+JgMESCVg6wYaSPAkYcQhYOsGGkjwJGHEIWDrBhpI8CRhxCFg6wYaSPAkYcQhYOsGGkjwJGHEIWDrBhpI8CRhxCFg6wYaSPAkYcQhYOsGGkjwJGHEIWDrBhpI8CRhxCFg6wYaSPAkYcQhYOsGGkjwJGHEIWDrBhhJgXgKWTrChBJiXgKUTbCgB5iVg6QQbSoB5CVg6wYYSYF4Clk6woQSYl4ClE2woAeYlYOkEG0qAeQlYOsGGEmBeApZOsKEEmJeApRNsKAHmJWDpBBtKgHkJWDrBhhJgXgKWTrChBJiXgKUTbCgB5iVg6QQbSoB5CVg6wYYSYF4Clk6woQSYl4ClE2woAeYlYOkEG0qAeQlYOsGGEmBeApZOsKEEmJeApRNsKMnTn525ZwXuTMDSCTaU5EnAiEPA0gk2lORJwIhDwNIJNpTkScCIQ8DSCTaU5EnAiEPA0gk2lORJwIhDwNIJNpTkScCIQ8DSCTaU5EnAiEPA0gk2lORJwIhDwNIJNpTkScCIQ8DSCTaU5EnAiEPA0gk2lORJwIhDwNIJNpTkScCIQ8DSCTaU5EnAiEPA0gk2lORJwIhDwNIJNpTkScCIQ8DSCTaU5EnAiEPA0gk2lORJwIhDwNIJNpTkScCIQ8DSCTaU5EnAiEPA0gk2lORJwIhDwNIJNpTkScCIQ8DSCTaUAPMSsHSCDSXAvAQsnWBDCTAvAUsn2FACzEvA0gk2lADzErB0gg0lwLwELJ1gQwkwLwFLJ9hQAsxLwNIJNpQA8xKwdIINJcC8BCydYEMJMC8BSyfYUALMS8DSCTaUAPMSsHSCDSXAvAQsnWBDCTAvAUsn2FACzEvA0gk2lADzErB0gg0lwLwE7ALb3ZV+/dv+petffhteEGwoAeYlYOetiyut9nO1Obgk2FACzEvAzvp4LUq1Xn37vX/p9jBpwYYSYF4CdtZ69b77788fg159vP7dPwgYwIwE7JyfP6rdX5vV98GF//pDwMjQn525ZwXuTMDO+Xyrth1uVy/dhetffuutkv0VstEL2NyzAneXqAwLcX3APl6rgH28dgHbrN6/BIwsCRiRpErDMiQJWLky9tMmRHJkEyJxCNg5hwGrLhEwsiRgmfkjpbkfTG4E7JzDfWCbVWP46eZgQ0meBCwzAnZHAnbO4VGIAkbGBCwzAnZHAnbW6OfAbEIkUwKWGQG7IwE7a7saOxOHgJEnAcuMgN2RgJ3XOxfi51tbLQEjSwKWGQG7IwG7QHc2egEjdwKWGQG7IwFLJ9hQkicBy4yA3ZGApRNsKMmTgGVGwO5IwNIJNpTkScAyI2B3JGDpBBtK8iRgmRGwOxKwdIINJXkSsMURqMkELJ1gQ0meBGxxBGwyAUsn2FCSJwFbHAGbTMDSCTaU5EnAFkfAJhOwdIINJXkSsMURsMkELJ1gQ0meBGxxBGwyAUsn2FCSJwFbHAGbTMDSCTaUQBJXBOzPUbdPu1QClk6woQSSELDJBCydYEMJJCFgkwlYOsGGEkhCwCYTsHSCDSWQhIBNJmDpBBtKIImkARufQsCeg4ABeRGwyQQsnWBDCSQhYJMJWDrBhhJIQsAmE7B0gg0lkISATSZg6QQbSiAJAZtMwNIJNpRAEknPhfi0rRolYOkEG0ogCQGbTMDSCTaUQBICNpmApRNsKIEkBGwyAUsn2FACSQjYZAKWTrChBJIQsMkELJ1gQwkkIWCTCVg6wYYSSELAJhOwdIINJZCEgE0mYOkEG0ogCQGbTMDSCTaUXOqPlOZ+MKQnYJMJWDrBhpJLPTZgsRZgT0HAJhOwdIINJZcSME4SsMkELJ1gQ8mlBIyTBGwyAUsn2FByKQHjJAGbTMDSCTaUXErAOEnAJhOwdIINJZdKGrA/R/XubXyCWIu1hUkasFgELJ1gQ8mlBIyTBGwyAUsn2FByKQHjJAGbTMDSCTaUXErAOEnAJhOwdIINJZcSME4SsMkELJ1gQ0ky1yzAromSgC2DgE0mYOkEG0qSEbDYBGwyAUsn2FCSjIDFJmCTCVg6wYaSZAQsNgGbTMDSCTaUJCNgsQnYZAKWTrChJBkBi03AJhOwdIINJclYgMXm+Z9MwNIJNpQkYwEWm+d/MgFLJ9hQkowFWGye/8kELJ1gQ0kyFmCxef4nE7B0gg0lyViAxeb5n0zA0gk2lCRjARab538yAUsn2FCSjAVYbJ7/yQQsnWBDSTIWYLF5/icTsHSCDSXJWIDF5vmfTMDSCTaUJGMBFpvnfzIBSyfYUJKMBVhsnv/JBCydYENJMhZgsSV9/mOd9VLA0gk2lCQjYLEJ2GQClk6woSQZAYtNwCYTsHSCDSXJCFhsAjaZgKUTbChJRsBiE7DJBCydYENJMgIWm4BNJmDpBBtKkhGw2ARsMgFLJ9hQkoyAxSZgkwlYOsGGkmQELDYBm0zA0gk2lCQjYLEJ2GQClk6woSQZAYtNwCYTsHSCDSXJCFhsAjaZgKUTbChJRsBiE7DJBCydYENJMgIWm4BNJmDpBBtKkhGw2ARsMgFLJ9hQkoyAxSZgkwlYOsGGkmQELDYBm0zA0gk2lCQjYLEJ2GQClk6woSQZAYtNwCYTsHSCDSXJCFhsAjaZgKUTbChJRsBiE7DJBCydYENJMgIWm4BNJmDpBBtKkhG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c39YHIjYOkEG0qSsYB6ZgJ2RwKWTrChJBkLqGcmYHckYOkEG0qSsYB6ZgJ2RwKWTrChJBkLqGcmYHckYOkEG0qSsYB6Zg8O2J+d+z+22QlYOsGGkmQE7JkJ2B0JWDrBhpJkBOyZCdgdCVg6wYaSZATsmQnYHQlYOsGGkmQE7JkJ2B0JWDrBhpJkBOyZCdgdCVg6wYaSZASMZATsmQkY+REwkhGwZyZg5EfASEbAeP2KwAAAFAZJREFUnpmAkR8BIxkBe2YCRn4EjGQE7JkJGPkRMJIRsGcmYORHwEhGwJ6ZgJEfASMZAXtmAkZ+BIxkBOyZCRj5ETCSEbBnJmDkR8BIRsCemYCRHwEjGQF7ZgJGfgSMZATsmQkY+REwkhGwZyZg5EfASEbAnpmAkR8BIxkBe2YCRn4EjAv9Oer2aZdKwNIJNpQkI2BcSMCGBCydYENJMgLGhQRsSMDS+evIa2TsdeMylw0v6/o1/7y4LP/Lxlw63Z833G+GlwlYOgLmsmmXCZjLrrlszKXTCdiiCZjL8rtMwFx2zWVjLp1OwBZNwFyW32UC5rJrLhtz6XQCtmgC5rL8LhMwl11z2ZhLpxOwRXMUIvlxFCIXOhOlydMulYClE2woSUbAuJCADQlYOsGGkmQEjAsJ2JCApRNsKElGwGASAUsn2FCSjIDBJAKWTrChJBkBg0kELJ1gQ0kyAgaTCFg6wYaSZAQMJhGwdIINJckIGEwiYOkEG0qSETCYRMDSCTaUJCNgMImApRNsKElGwGASAUsn2FCSjIDBJAKWTrChJBkBg0kELJ1gQ0kyAgaTCFg6wYaSZAQMJhGwdIINJckIGEwiYOkEG0qSETCYRMDSCTaUXOqPlOZ+MJARAUsn2FByKQGD+xCwdIINJZcSMLgPAUvnr0kXVACcJGDpCBjAAwlYOgIG8EAClo6AATyQgKUjYAAPJGDpBBtKLpX0HTv3g4GMCFg6wYaSSwkY3IeApRNsKLmUgMF9CFg6wYYSYF4Clk6woQSYl4ClE2woAeYlYOkEG0qAeQlYOsGGEmBeApZOsKEEmJeApRNsKAHmJWDpBBtKgHkJWDrBhhJgXgKWTrChBJiXgKUTbCgB5iVg6QQbSoB5CVg6wYYSYF4Clk6woQSYl4ClE2woAeYlYBfY7q7069/6l2wOLvkSMICHErDz1sWVVr/81l7w80d5yep9OF2woQSYl4Cd9fFatGu9+vZ7c8m2XPva7K+DBRtKgHkJ2Fnrck3r5492Faz557q3UlYINpQA8xKwc37+qFa0Nqvv+78QMID5CNg5n2/VtsPt6mX4i3V7wV8BmEGCKizI9QH7eK0C9vH6Mrh01a2Rzf0UAsSUpAuLkTJgvcM6SsGGEmBeAnbOeMAK672NisGGEmBeAnbO0X1gu98Mj6MPNpQA8xKwc44ehdj+phFsKAHmJWBnHXwOrFnzatbNGsGGEmBeAnbWdrV/Jo5q59fPH3vrZMGGEmBeAnZe71yIn2/F/5pzIe7tFAs2lADzErALdGejrwJWnY1+/1y+AgbwSAKWTrChBJiXgKUTbCgB5iVg6QQbSoB5CVg6wYYSYF4Clk6woQSYl4ClE2woAeYlYOkEG0qAeQlYOsGGEmBeApbO3N/sBhDMvRbneRIwgKdxr8V5nu4ZsIdY0BO2nFldzpwuaFaXM6cLmtXlzOmSZnVBBOxxljOry5nTBc3qcuZ0QbO6nDld0qwuiIA9znJmdTlzuqBZXc6cLmhWlzOnS5rVBRGwx1nOrC5nThc0q8uZ0wXN6nLmdEmzuiAC9jjLmdXlzOmCZnU5c7qgWV3OnC5pVhdEwB5nObO6nDld0KwuZ04XNKvLmdMlzeqCLD5gAMQkYAAskoABsEgCBsAiCRgAiyRgACySgAGwSLkGbPPr3/o/rVbf639uV6v34r/Nz18fry/9K/78UTyk7/W0xf9//t/3ntfuHpsL3puZ/T6c9O7zMqaYv8Fw7g1Za/3Lb6dv6eDx3N3+LO2e3vf6H4OHNMOsFS/FwmAOe2NdPtfd/K/rGdw9gnqCzWr8aSgde4663++96Kr7KLyfnu0zt7z+9vvX8G10zIkX8y3vws+3Va17hjercq66p7m6g/qBbFetE3N8h/fewTurm5Pq4v1hPBzc9hrvhz9xXqYB2672A1a/gIv36KmArfuvn3Kqc0uCm9V32czg14mA3X1eRlTvlsFbYjkB26z2Zmm33K4GOoOAbQ4C1h/rapC7Id3WM757BNVlbYtHnXmpbA5edO1le8vUK2/5860Yx/UFt3Tidm56F44HrB6r+mluH+r36sILAnaH99764J21F7BmNpsXwcjgdtd4Gfw0eGY5Ks+AbVYHAatfA8Wre/i2H7ww6xf6bqr2BXDvaGzLWdstlrr3TlYBq/4W2PQHdHLAHm272g/Y+pe/bxb/pxfTD3A4XFVvm1fEMGCfb9UMb1b/VL0qmgvGnX6pfLwW1929zHvvhU29RtI2fuItv4++ja65nSTvwkHf2wVC9Y5qHuq6KtZFf7ykf+9Vz/OmP0bbwUp1veFo90jqV8HI4Dbz/vFavXSanxTsMjkGbPfs/d0/7AXs377Wa9y//McTAave11+DV/+do/HzR/Xi/HjtXnE5BayZv/7SdikB+3j9u38YztLn27f/VY3p/AE7nIPPt2puy8XYfsDql+TuWv/zrXypbE9tQTzzUlk3W5y6ibqaNU/5pFsutt2PvY2uuJ0078JN/72zWf2leqj16lzzAIeL/ZPSv/c29RPaG+3Bc9rNZhO5kcFt5718vO1Pw79NOCrHgK1X3/cWDpvVv/9RvQTW3/6le9qL1bGX/gtz3b6St81U1Q6qZnfD6YXGFM3f0Z9vRwJWPJT1ql4NWjV/MlZbHuqHWb1Xiwey/uWff9xlC/jgbTZ4L1ebvcr5WFdrDuWU5T6W969uyIoHVb+/mt8dzH7qef71X/eWxbsZqAe8uu/iFfC9vOe9WSsWFv/zrfjLd3t6y9J0n2/7D7j5I6Z4LdTP9W5Im80Hm/o1+1I/F5vmz/N2g1M9xwcv65G7Pvz7vLfA3/b2tBy95W6k+i+6nz9eDt5G49PWD7C56f7LKMW7sP8HYXFn/6katPJp7j3U4WK/0puV7tk/2FF9uyZgvUXV4JF1s1k/42OD2wvYYNdI+iXVc8oxYF8Hf93uXgqb8iXw+fa9e6LLt9Vu3eylu9bB4q5+4TaZud86Rn+Bsx+w/1xvB6/fRM2ekpd6yt3PxZu1+Pd6uM08nfXwT8P+Smt3l8Xo1P1at7NYD135v+r9tT46+4nn+Zff9p/RYg7X3XKj9wrYn7XdkvUfiz0JYzuL0tjd43q4UOwC9uvf2oD9x2Z0q99Wr8nvzYu1P/z1HB+8rA/tnsDyRdS774PVrjO33Bup/ouu2Mh1cFOj07YB6930qkpZgnfh3rrf7sW1bbe49e+gHNRhwAYPvH327xCw6q0yOBSnn53+Mqz5G+9wcLuNhsXU3SMZ+xuFQ4sJ2Ee5DXFb/EH73ryOV+WCq3vN7D/pvd3H63rH+r1eFYMZ3gtY+QfrutustOn2mpUX1Lv117tbWNd/zKb966t4Sw/f4vsrrbs/zb+XC5Z6K1i146xaimzqFbHv7X/a3+3PflLF/e693evFVfEkFgPefwXsz1o9ytXjObNRber87bex24RYxrV63VVP6PfmJVL9kfDSvFj7w1/N8eHL+tB29e/eDu5776V9+pb7I9V/0RUbuQ7fRqPT9l/M/XtL8i7c7h+f8l7dxXbvDspBHR46MZiV7tm/w+b7KpX9GW3n5GX4jGxPDO6q9/dDF7D5N5Evw2IC9rPchrgu/qSuA1a/DzYXBayaOP1aQmM93J0+DFj1hmoWav29ZuWj2v7yf+2uUM78ut7CmD5g/ffZyHt5UwXsv74N9piVW8l6O3O2deaa3+3PfkrlIOyVp5zLZqn069/6r4D9WWu32N1tnXvdHEjQO0p6Vf0Z3Q9Y94Sum2Gql7qDfTzfuz/T91/Wh+qDW+qXVqkZ/027snTylvsjNZjH3ST7T+WRaZuADT9AcjJgF78L93e+bcqhq0ftTMAGs9JfV7vTUYj9F9ixgNUvhpHB7eZ9eDiKgF0m74BVz+57+WLclNvwv3fbirfNQVcvzXT7x3X13jrlkvBuL4r6/dbN7iBgXRN6f3rXj7HcJvbr/ygfQ7sEvsexHsXitpm//dtvNketm841GznLH8v5rGa6WaNsf7c3+wlVy7pq8Jr5bu+6Xp9p93u9jMxa/SSs0286GipGZm8G/82PLmC9J7R60VZbOt97f/I0w9+s6rYv66O2q6Yp7X2PBuzoLR88iV/Na/P7weGRx6ZtAvY+mPD7wdGVU96FzUra4B21Wb0cC9j+E9x/Rbfb6FK/qdb1Rs1mR2u5k7h/VM3eGtjY4LbzXv0xImDXWk7Aim2I23Lb+3t/WdAP2Oj25fqF20tecs3hRicDtmnK0QWsfOXv5vqlWJPZNHuh7hOw4o0zFrB+FNarX/6+2f7S+5O2O3yjWnz0frc3+wm1n/RZdfO97d3zWMAGs9Y8Cev2cdxHNSPVDFb3VsXkMGDFKkybkvoV3h/+3rbaM6+BZvneu+/hjqGXM7c8GKnePG5HNrgem3YQsN69pXgXNut1g3dU8Wdic1jUYCSGAes/8N6zn/xN1aRo2/vTcLgPrBuH6liTsa3ZveMOB4/EPrDL5B2wxqZ82X77fd38Zb23BtafrtK9sOvfFy+3Ox3Csd0/RGBwZNHpNbDdQq3Ytbv55Z+rTaR3C9jwXd/fB1YfU1at/1UtHg5/McPr9jOpg9/tzX5C/YB181ofQV8O69ga2NiOyGqJdrdjukb+VO4t3/tPaHlUZX1EzLf/97XeANkN/+VrYP2ANZf1tuWV1z15y4OZ7s3jut7I2H8bHZt2ELDhvd36LjzYZ7lpdp79r+EdjB2F2J+Vr+7ZT/6map6E/g2PHYX435vHMza43bzvrUs6CvEyywnYbin5X9+aN+P4PrDukxe9FfLm9bVZ/R/3+aPmcG9Ft3xp9+Af2QdWHPvwn8sVsf+9PEglfcDGDvPv3X59cTWT63IFt9vb3lj/8l+6P6CHvxvOfnKDJVm79aWYx/F9YIPPvvZm8w5/zzZz0z8koV42r3uHLfSf0E0zjrth+3/qT7P2hr9dSp/dB9bsIurfd/epo3od6+Qt90eqm8fqTBH7b6PxaQcBG9zb7e/Cg6erzeRfBnfwNfI5sMGs9C666xpYY+RzYLsV2JdNuwVxfHTam+v9dLd9t89lQQH7eP1Lddjqe7u4qo6BG/zR02wCaw9KbV64xZEM9ziEY+RPpfrA8up/1efwDw/cqs/dsf3l78tdu/XBXOnXwKpjDfrv52HA6jdZE7DqE5TVGSebpeh29U/NB2e/7/1uOPvJjX9KtJjpI0chdrPWLLTrVcf0f7u0A9uPZnVkYbfJavCE7l7Bq+aMSNWADYa/XUofvKwPbJuDOIanMSofZPlhr3O33B+pbh7LM0V8Hb6NxqbdC1jv3m5/Fx68p+oH0LuDZv11eOjD3qz0n/177APrjc7YjG/auS2emGOD+72e7fZV/HX26ae1oID1P280/jmwr/GzsNW7cdd32RHS7SEYHOZXXVRv9P77bjt8t2u5vkL1Um3O8HqHgPU+dbY/e6vuk2erdum0rY9F7m2+q99rzfur/7vh7CfXD1jv381H3ZsH8jIya/2DOO7xybr2me8tPOux/qX5JPj34RPajuNXe6qg/vBvep8aPv05sMFHs1rDA9rO3HJvpLp5bE+hPTwX4ui09QMcDnMXlpvehcNDG7+61eltfStHz4VYHsnbe0V3z/7+Z0lu17wAek/CXnm77eDvX0cGd3gEpXMhXqsYq7nnYcRYwNr/tp9YL5YX+6csqF5VzS7g/p9r99mqPP6S650su1jurpvfbnrn7Hxvpuyt69xlH9imu7dKP2D1gVrl5qV17yM92/5bczMY0P7vhrOf3MFnVtt//n/tmTjKgyAPZ623zLvX4mC9OjxXY3dn5XM9fELXze+6FeLe8G+6l8SZM3F8DV5CnU23UD97y91ItfNYnimi0n8bjU7bPMDBsTLfu49y3/QuPDjQvvcA+o/upTd73ZuwPyu9Z3+Tfkfoev9J2H901XLg2//avUr/dXxw23kfpNj2w0tlGrB7mOlMf3f5EC09M5yInqlyO9/mg6y9RO8jTsDusRvkEgJ2N2PnZCdrc70LeVJBAlasys/UEQG7m5Hde2RsxnchTypIwOrvwZyDgN3RwU4Icjbfu5AnFSVgADwZAQNgkQQMgEUSMAAWScAAWCQBA2CRBAyARRIwABZJwABYJAEDYJEEjDjar4rqTmn08Tp6dqP/NvjSqosmAh5NwIijF7DmrLKjbdrsfeviRRMBjyZgxLFuT1y/PXle9IvaJGAwNwEjji5gxbeIHe+PgMEiCBhx9AJWbBY8+i25AgaLIGDE0Q/Y7ofiy4Gb3Vu7/++USds2h3kU3/hc7DZ7b/eBbQ8nAmYjYMQxCNi23AtWt2lTH9pRrFT1A/aP5WX1RM03QBfhEzCYn4ARxyBgVZXa/36vLionqLcOFmtlu4v/e1O56guFt/U6mE2IMDcBI45BwD7fihBVbdqUa1VtlLqAVRcPKrc3ETAbASOOEwEbxKgLWHWcx3CidqujgMG8BIw4jgZs2xybUekCVu3jqv4xuLaAwfwEjDiOBqw+R0e1wfBIwH7+EDDIi4ARx9GDONqjCqsfjgVs8MExAYO5CRhxHD+MvrqgKZg1MFgEASOOEx9krmyrzYin94HVJRMwmJuAEcfeqaTevw5WrqoqjQesKVa180zAYHYCRhzDk/mWh2zsHUa/PrEG5nNgkBkBI44uYJvm61SqNjXnpt9U+8Cq3WP7Ads7E8f21BeyAA8gYMTR/0LLevWpblNzEGJVuPLMvt8PAtY/F2I7ETAbASOO9X6+urWsKk7NxdvRgNWd6x+1KGAwIwEDYJEEDIBFEjAAFknAAFgkAQNgkQQMgEUSMAAWScAAWCQBA2CRBAyARRIwABZpBQAAwMP8/1ODi7jAstf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e4Pq2J6YZ7pnuypzbO/yjCdx7Tixpw+e2J6Dk+6matf3/2ZBdwnETSzQEr/n+aN7FyVALEBv6YJYrQBgkb4AYGkEDIBFEjAAFknAAFgkAQNgkQQMgEUSMAAWScAAWCQBA2CRBAyARRIwABZJwABYJAEDYJEEDIBFum/APl4Hp73/5bfq4u3IKfHf96/07ffD2/v5oz/hdXff3PnO51v/p7OunPzs3U9Qj9ivf2svWa9W34/O5nZvSAGe0EMD1izGTwVs3V3UW1zXbglY7z5OFenjfzv4zZWTn737q61HbuRUwNbtWJ+aPYBle3DAqkXs8YDtXWF/kX9jwFYv1eXHizT6mysnP3v3VyoedE+drRMBa1fXpq46AizB3QPW2xJYLtBfhr8ermWVU/RXI/ZqdX3A2ruvMvD95PSJNy5ef/ejNqt2ZXTTjclhwPpXqOZKwIBn9siAlUvd/hJ1P2C7BW4vUMVPe1sRbwhYVcdzy/O7Beyyuz9yH12qigGoxuREwNbNnwkCBjyzxwasWIh/H/w4KNRh3/YW0jcFrLy9M1vx7hiwS+5+zHa1n8FyBE4H7PsFswewbI8NWBGg4wE7CNZm/1jE2wLWbVs76p4Bu+Dux2wG2WtHUMCA6HIK2GZ/k+HH696x9FXAyi2N9ZTb/nU2ewv1/btvtsZ1C/b6AIn6JpqjLopfbop7Wpc/9DuwWXV76fqTF5PuH/h/7O6bf7d7BE8+iIOKV8pKDfasVbPZHjny6//ozx7A08loE2KxND6zia0M2KZeQpe33F8n2/17uLAe62dxD22RuuPTy/nYD9h6tRew5q6rm702YN0DrPPVHJJx7kGMrWsVAdv2Z17AgGAeGrBiQX38II7B0Qrjihv4p3bZX950bwvbfjAOL6jXZpoi9T9fVczIXsD+Ut9LG7DNanDf1wasXZnq9au68qkHUc3lwcCsm/lrR0LAgFgeGbByheH4YfTt8QnHVZvM6gZVS/XebWz2rz9WkGLiukjdURWbJhF7K1vDXUntcYTrw8nPP/ru7svrv/fv99SD6HI3WD1dD0bi/Wu4XmkfGPD87h6wPYOdXMOAbc+vLJQBq5fj6+rGus1vu8X13lH3BwXZDgLWW+9p/jkM2GDnUn8lazNY6Tnx6I/dfROp+hDDUw9i+EnmNm5tRA/37AkYEMKDA3awie/6gDXXaDKw7R0KsbcL7XzA9rf6DQLWzE19Ya87zWTTAtY7MH53A+U/TzyI0vogYetuJNaHe/YEDHh+Dw3Y/qL5YBPiJQFr9watD1c89ja+nQnY9nAP0SBgvcrUkx/v3Zhjdz+8gfKSEw+id2v9UVwfrD4KGBDLo/aB9bbIDX59/T6wdpJms18Xsv2Nb2f2gXWb5vpn/+gC9jK8cGTlaOI+sN7V906sMbYFsad3lvne58AEDAjpYQdxbA82IE47CrFbIjdBqdeMtofXPijIengUYm/nUn2zpwK2uTlg3U603nGI1QgcfxAHt1ndhoAB0T3uKMSRgp39HNjm8FRS3RK5CUp94fpwYX32c2D9hB0ehZg6YO0D7B9GX4/A8QdxeKPNESUCBoT2uICVWxFf9n998kwceyfuOLIJsTp3xeHnp8Y/Rz044Ly07a2D3TVgvbtv9mZ1mwyPPYj9PW9NwwUMiO6BASvXdt73fn3yXIgHxyWOHcRR38v+GZgO7v6rK+Thgr3ZRXdmH1h7a/vNOP/oe3e/WfUPZ+xOYzX6IPbHQMAAKg8MWBmoE58D633At1KsqQzXeYqANTfYO2hxvfrln3+MHP1w7HTw1YJ9sDq3f0jjSMB6h9E3V512Nvpee7b9g+FHH8T+IDRjJmBAdI8M2MFGxPPfB7a3/C1X4r63/+wdIPLv3kY+P3XsC7kOPwfWrNqdCljvGIzt0VW5C+6+txrZT/qxBzEctLZnAgZE99CA7W9EPPhG5t5h4tXhFSPfyFwtrctPRTW/rXYqHR6C37/7/jS9U0m1RavmpIvLSMDa6dvPBBzspLvo7tsVzXV3EMfxB9E95vrfB19oeTRgp2cPYNkeGrD9jYgHAWsOqBgcGdgzPJlv99v16uAjws3djd1es6jf9H/Xy2bx75GA7Z/Mtz/5kZP5jt798PJ2HenIgxges9hOf2nARqMI8AQeG7C97WGHARssrQ+X5oOvUxl+L8vYGZj2CtKmYqxI3ckJq5seC1jX1/6n26o5OR+wwQcAav+ptx/u+Dc298+a39zJJQHrzR7A03lwwIYbEUcC9tUurse+xbE6eKIMw+ix5Yd3f7jk/xrsG9oM8vXVnTJ/NGD1zO0fg//ydT5gB58IW+2v6B15EIOb6gJ3UcAOvwAA4GncN2CP0pwTd9Ge4kEAPMxzBOzsGZiW4CkeBMDDPEXAfo59CGxpnuJBADzOUwRs/Qz7eZ7iQQA8zuIDVh3esPDP6z7FgwB4rMUH7NjnfxflKR4EwGMtPmDFEemLX3V5igcB8FiLDxgAMQkYAIskYAAskoABsEgCBsAiCRgAiyRgACySgAGwSAIGwCIJGACLJGAALJKAAbBIAgbAIgkYAIskYAAskoABsEh3DtjH6+72v1f/rr52eLX69W9f1Vc4lv8oLn+ZduOb3Y19+5dV/9rrG7/WeLM6nJeP16tv8/Ptvl9PednDrGZ87CEdnRhgOe4bsE0vWVXM6p9+/vj1b59v1eWbiQv7bXFjL5t7B2yX2mUGrJ7xywI25VECzOquAdsl5tvvxbJx99/ip5feb16KRWuxbnbDCtjhFW8N2IilB+wyAgYszl0Dtq7KVS8c1822xObf2/LX66nL+v7tdZcJWEPAgOd2z4B9vtULxXJd6eeP3kK9XAKXAft4HdvrtJurenla7Cxrt0F++73YKFnezrbeHNmsh62L7YnNkv3YlY7fdq28tcFVqq2g78Opt6vv5f3XN/rxWlxcbSL9Xj3y8jflNfZS1puqvpX3vfmt/l/dxP7cDx/m1+HD6O6ymfFNtbL7Ul71vRq4l/15GX2Uo/MPkIv7Bqxe+JWl+nz79X+8NsvDeg1styBdDwJSqvec1Qv5Vbts/Xj9u39ofzUMWL1/7dd/LCc8eqXjt93e9cveVdpFe3/q7erfvpb39r271rr+fbFW2dSnd2e1/lT1rfxtb36HARvM/fBh1obXPpjxOmD/5kf187q9+/68jD7KsfkHyMZ9A9auge0Wys3isFwetvvAPl4PFo+7Cb/X1yn+XW5mXDVB+F6uF5TL+HW97vBS3lMx2aZa8u5+eil/c3il/m0PJqvVAetfpd64Nph62xSo20S6XdWHTFRzUEy1rq/RS/RgqvpW9h/kMGD9WRk+zG6Uuxnr32X/II5NGcpyjeq99yC6eRl7lCPzD5CPewZst1B8qf9frWYUwfl4LZaNxfbE4ijE4mjE/atV61TVErXei1YtS6v6NDfRD1hdknqZ3GxV3BxeqX/bg8n69z28yt7BfPX9lXNQr2KWzan3yO2m/l7/otuO2NVmMNW2XR0dPMi9gPVmZfgwB8NV/X9wl8OA1XNa3lwztr15GXmUY/MPkI97BqxY0L60H/na1EvftiHFz9tyJWzVS8hggdn+u95dVi3w6yVrL2DN8RzlOl+7s63YgTS80vC2+5PV6oD176epQX/qbb1W0puFbo6/d3d2bN2lCVjzkbjBgxwGrD8rg4c59jAGdzkMWPkYm426/eNf+gE7fmMA2blrwOq9LL/8l9fBVrSuFz9/fPu9WFb2G9I/gq/9d7lYHy7be/XoulQc3dB8YLrcRTa80vC2+5PVNocrQdWND6duHkM5372jU8ptdE3A6v1Jh3uQmqm2w6qMPcjBT8OHOfow+nc5DNhLNXE/vP15GX+U9oABGbtvwMpl4LBP7TK5+vV7tTAeLJH7kWnP1nE6YM1VHhyw8nf1o2sOf+gC1uz26z34wVRtwI4/yL2A9R/m+MPo3eXZgPXnZexRjs0/QDbuHLDK4CPHvYB9vhUbqqp9U+0f+gnWwPpHfp8I2MgB4icC1p+6XYsspt90NSh26vUC1lzc/wB3b6pEa2D7D6O5y3MBG8zL2KMcmX+AfDwkYMXycrinp7Jp91j1AnZqH9iRgLWbxMrph0cdHEnAkYMTjgZsOHX7GHaT/uuP3qEeX/sB+xocxjecqn8Q45EHOfxpPdw4eOphVMccngrYcF7GHuXh/ANk5K4BW/cPoVu3nzhuWlWeROogYM2EdZmaZfxBWIZHITYfMO4fujgShJHbHuyUOxqw4dTdVda//JfX6pNf7Qkfm4A1NzNY5exPtW2PPhw8yKp9m5GD6ocPsx2ubsYGd3kmYMN5GXmUI/MPkJG7Bqxa0O6WkPVnjavPALeLw03doeE+sHqJWk1+4iNS/YDVB8zV57Wor1Qdtz92WPrgtrf94xSOB2wwdRew+i67D1B1+8Dqc0A2Hyb4OpiqOxSk9yDrh7JZjTzk4cPshqudscFdng1Yf15GHuXI/ANk5L6bEOtzPTTHz5fajWv1SaT2j0JsJyx/e/wkFYNj2OujD779n4MzcbwcXmnstl/6dz22ptc79Uc1dRew3R3X59SvH+q/VB+s7p+Jo7cCM5iqvZXBKUHqH/79j5FmDx9mbfhoe3dZzfjRfWCDeRl7lCPzD5CPO+8D27TL5a968dvVojmLb3Hx8G/8/vkKyys1aypHAzZ2LsTqn3tXOjwX4mCvz1jAiqlehlP3tjo2W0arRf97c9qs7lyIw8fWn2qQwdXwh/efYwE7cS7E+pL+XVYzfuYoxHpexh7l2PwDZOPOAQOA+xAwABZJwABYJAEDYJEEDIBFEjAAFknAAFgkAQNgkSYFbHtweoaNEzYA8FBTAlZ/TeVv+5f46nkAHmZCwJqTy3enL9yuqjPK++ZDAB5lQsCqE/F1Xw9cfa/X8JLSXwF4pNujsCTXB+znj+b06+23kDQB29sLFmwoAeYlYOd8vjXfedieprzaqLhpL5j7bxCAmJK1YRGuD1jz3V3113nVl6163wciYACzSJWGZUgTsMPjEgvBhhJgXgJ2zkjA1vX30O8fxJFg/gC4kICdc7gPrPme3+3el/cGG0qAeQnYOYdHIY5tVCwEG0qAeQnYWQefA7MGBpABATur2tfVPxPHujwP4nb/XFLBhhJgXgJ2Xu+Yw8+34n+fb9W5EIcrYAIG8EgCdoHubPRVwOqm7Z/LN9hQAsxLwNIJNpQA8xKwdIINJcC8BCydYEMJMC8BSyfYUALMS8DSCTaUAPMSsHSCDSXAvAQsnWBDCTAvAUsn2FACzEvA0gk2lADzErB0gg0lwLwELJ1gQwkwLwFLJ9hQAsxLwNIJNpQA8xKwdIINJcC8BCydYEMJMC8BSyfYUALMS8DSCTaUAPMSsHSCDSXAvAQsnWBDCTAvAUsn2FACzEvA0gk2lADzErB0gg0lwLwELJ1gQwkwLwFLJ9hQAsxLwNIJNpQA8xKwdIINJcC8BCydYEMJMC8BSyfYUALP5Y+UHjLHApZOsKEEnouA5U7AAEYJWO7uGrCkTz8AJwlYOgIG8EAClo6AATyQgKUjYAAPJGDpCBjAAwlYOsGGEnguSdvykDkWsHSCDSXwXAQsdwIGMErAcidgANM8uk9nCVg6wYYSC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xzTcD+HHX7tAMClk6woQSCEbCZCRjANAI2s7sGbGTgx54Ml7nMZS5b4mVNvS657p+jzt3H+HWOzp+ApSNgLnOZy575MgGbmYC5zGUuc1kOAbvUifkTsHQEzGUuc9kzXyZgMxMwl7nMZS4TsEVyFCLANEmPQrwiXEcJWDrBhhIIRsBmJmAA0wjYzAQMYJqk50K8LlXjBCydYEMJBCNgMxMwgGkEbGYCBjCNgM1MwACmEbCZCRjANAI2MwEDmEbAZiZgANMI2MwEDGAaAZuZgAFMI2AzEzCAaQRsZvME7I+E7jX3AKcJ2MwEDGAaAZuZgAFMI2AzEzCAaQRsZgIGMI2AzUzAAKbJbkEkYOkIGPDMslsQCVg6AgY8s+wWRAKWjoABzyy7BZGApSNgwIKlXFA9ZkklYOkIGLBgKRdUAnYPmZ4LUaCAuQlY7gQMYJSA5U7AAEYJWO4EDGCUgOVOwABGCVjuBAxglIDlTsAARglY7gQMYJSA5U7AAEYJWO4EDOBJCFg6AgbwQAKWjoABPJCApSNgAA8kYOkIGMADCVg6AgbwQAKWjoABPJCApSNgABf6szP5NgQsHQEDuJCAXU/AADIgYNcTMIAMCNj1BAwgAwJ2PQEDyICAXU/AADIgYNcTMIAMCNj1BAwgAwJ2PQGDZ/BHSnM/mJgE7HoCBs9AwBZPwK4nYPAMBGzxBOx6AgbPQMAWT8CuJ2DwDARs8QTsessP2J+jbp8WlkTAFk/AridgAsYzELDFE7DrCZiA8QwEbPEE7HoCJmA8AwFbPAG7noAJGM9AwBZPwK4XIWDjUwgYz0TAFk/AridgAkYI+pQ7AbuegAkYIQhY7gTsegImYIQgYBEIWDoCBtkQsAgELB0Bg2wIWAQClk4u50LUKhCwEAQsHQGDbAhYBAKWjoBBNgQsAgFLR8AgGwIWgYClI2CQDQGLQMDSETDIhoBFIGAX2O6u9Ovf2h8/31a13oVfAgYZEbAIBOy8dRmrX35rfhYwyJ6ARSBgZ328Fu1ar779Prz854/V++ACAYNsCFgEAnbWuuzUzx/dKlhls/o+vEDAIBsCFoGAnfPzR7WhcL9XH6/7q2QCBtm45j11zTnXrpmWexOwcz7fqlBtVy/9i/sbEP96s96b7fYb672tbr8xWKZr3lPjUbp9Wu4vRRaW4/qANWtaH6+DgG17+8RufxIEDNISsBhSZGE5UgXs4AiOL5sQISM2IUYgYOeMB+xwD5iAQUYELAIBO2d8H9jBIYhfAgYZSRqw8Qm802YnYOeMHoV4eFD9Vz4BAwQsBAE7a+xzYM1q2YCAQTYELAIBO2u7OjwTx94x9RUBg2wIWAQCdl7vXIifb9V62NguMAGDfAhY7lIMn4BdoDsbfRewg4PoBQwyImC5E7DrRfg+MMCRvdkTsOsJGIQgYLkTsOsJGIQgYLkTsOsJGIQgYLkTsOsJGIQgYLkTsOsJGIQgYLkTsOsJGIQgYLkTsOsJGIQgYLkTsOsJGIQgYLkTsOsJGIQgYLkTsOsJGIQgYLkTsOsJGIQgYLkTsOsJGIQgYLkTsOsJGIQgYDP7c9TZCa4bagFLR8AgGwI2MwG7AwGDEARsZgJ2BwIGIXhPzUzA7iBCwPy1CAI2NwG7AwGDEARsZtdEScAuJGAQgoDNTMDuQMAgBAGbmYDdgYBBCAI2MwG7AwGDEARsZgJ2BwIGIQjYzATsDgQMQhCwCAQsHQGDbAhYBAKWjoBBNgQsAgFLR8AgGwIWgYClI2CQDQGLQMDSETDIhoBFIGDpCBhkQ8AiELB0BAyyIWARCFg6AgbZELAIBCwdAYNsCFgEApaOgEE2BCwCAUtHwCAbAhaBgKUjYJANAYtAwNIRMMiGgEUgYOkcH8o/Ejo/HwIG/igMQcDSySVggICFIGDpCBhkQ8AiELB0BAyyIWARCFg6AgbZELAIBCwdAYNsCFgEApaOgEE2BCwCAUtHwCAbAhaBgKUjYJANAYtAwNIRMMiGgEUgYOkIGGRDwCIQsHSCDSXkTMAiELB0gg0l5EzAIhCwdIINJeRMwCIQsHSCDSXkTMAiELB0gg0l5EzAIhCwdIINJeRMwCIQsHSCDSXkTMAiELB0gg0l5EzAIhCwdIINJeRMwCIQsHSCDSXkTMAiELB0gg0l5EzAIhCwdIINJeTM+UMjELB0chlKfy2CgIUgYOnkMpQCBgIWgoClk8tQChgIWAgClk4uQylgIGAhCFg6uQylgIGAhSBg6eQylAIGAhaCgKWTy1AKGAhYCAKWTi5DKWAgYCEIWDq5DKWA8fz+SGnuB8NUApZOLkMpYDw/AeNLwFLKZSgFjOcnYHwJWEq5DKWA8fwEjC8BSymXoRQwnp+A8SVgKeUylALG8xMwvgQspVyGUsB4fgLGl4CllMtQChjPT8D4ErCUchlKAeP5CRhfApZSLkMpYDw/AeNLwFLKZSgFjOcnYHwJWEq5DKWAASEIWDq5DKWAASEIWDq5DKWAQVreU5kSsHSCDSWEIWCZErB0gg0lhCFgmRKwdIINJYQhYJkSsHSCDSWEIWCZErB0gg0lhCFgmRKwdIINJYQhYJkSsHQeM5R/jrp9WuAYb59MCVg6AgbPydsnUwKWjoDBc/L2yZSApSNg8Jy8fTIlYOkIGDwnb59MCVg6AgbPydsnUwKWjoDBc/L2yZSApSNg8Jy8fTIlYOkIGDwnb59MCVg6AgbPydsnUwKWjoDBIp19o4xP4E01OwFLJ9hQwrMQsKUSsHSCDSU8CwFbKgFLJ9hQwrMQsKUSsHSCDSU8CwFbKgFLJ9hQwrO4JkoClhMBSyfYUMKzELClErB0gg0lPAsBWyoBSyfYUMKzELClErB0gg0lPAsBWyoBSyfYUMKzELClErB0gg0lwLwELJ1gQwkwLwFLJ9hQAsxLwNIJNpQA8xKwdIINJcC8BCydYEMJMC8BSyfYUALMS8DSCTaUAPMSsHSCDSXAvAQsnWBDCTAvAUsn2FACzEvA0gk2lADzErB0gg0lwLwELJ1gQwkwLwFLJ9hQAsxLwNIJNpQA8xKwdIINJcC8BCydYEMJMC8BSyfYUALMS8DSCTaUAPMSsHSCDSXAvAQsnWBDCTAvAUsn2FACzEvA0gk2lADzErB0gg0lwLwEbGCz+/X3qbcdbCgB5iVgtfUvv1X9Wq1eJt52sKEEmJeAlX7+WK3evz7fVt9+3/3nfdptBxtKgHkJWGm7KlbAtkXFdv+duAoWbCgB5iVgpXW51rVZ/fq3r9162LffJ912sKEEmJeAFT7finL9/FGue1U/TBBsKAHmJWCFqlmfb+URiAIGsAQCVqiaVe0I+/p4tQkRIH8CVvj5o0jXutwFtvufgzgA8idgpc3q2+8fr2W51tV62ATBhhJgXgJWKj4HtirK9fk2/VQcwYYSYF4CVikKVh2JOPEIji8BA3goAUsn2FACzEvA0gk2lADzErBGsRHxl9++thOPof8SMICHErDauj6KY7Oaei5fAQN4JAGrFAfPl58G262ITT2MI9hQAsxLwErbolrVx5l3LZt4HH2woQSYl4CVyrPR1wFzKimAJRCwQnM2+jJgTuYLsAQCVhAwgMURsMIgYDYhAiyBgJX6+8A2zkYPsAACVuodhfjxOvWDYMGGEmBeAlZZr1bvZcB2/5i4AiZgLN0fKc39YAhAwGrlmThKU/slYCydgLEsAtaqEjb9VIgCxtIJGMsiYOkEG0qej4CxLAKWTrCh5PkIGMsiYIXPt96Ww+3UzYjBhpLnI2Asi4AV9gLmTBzEJGAsi4AVBgFbCxhBCRjLImCb1QFn4iAmAWNZBOznj/1+TT2SPthQ8nwEjGURsMJgE+JkwYaS5yNgLIuAFQQMLiJQ5ETA0gk2lEQkYOREwNIJNpREJGDkRMAKn2+DozgcRg/jBIycCFhBwOAiAkZOBGzPx+vEfAkYAQgYORGwfZ9vUwsWbCiJSMDIiYAd2ByciWN7sFnx43V30fe9yYINJREJGDkRsAMHJ/Otvunyl9+6Szajp+wINpREJGDkRMAO7Afs47Vo17qXq2o/2efb6n1wxWBDSUQCRk4E7MB6b81qXXbq549uFay6ZFe64bbGYENJRAJGTgRs32Zv59bPH9UK2aa9+NiJp4INJREJGDkRsMLwc2DDLYhNrrr1rY/Xl/IU9m3n/gpB9AI296zAXwWsMAjY3jGIH69VwHbZqi/Zrv7d2+AgjrmfQngUASMvd6xFhq4/F+JYwMpDEndrYcMD6YMNJRHZhEhOBOycsYBVx3Ps7wsLNpREJGDkRMDOGdsHVl3SHN7RCDaURCRg5ETAzjk8ClHACEvAyImA1dZHD0M8+BzYzx/V58CakDWCDSURCRg5EbDSqePoq11e/Y83b5uDOJyJg2AEjJwIWGn/08sDvXMhfr6V/1uPHnAfbCiJSMDIiYAVditT+2eg7+vORl8HrLxkb/1LwAhAwMiJgBUOzss7SbChJCIBIycCVhAwuIiAkRMBKxycVGOSYENJRAJGTgSsdPAlllMEG0oiEjByImCV9eAbl6cJNpREJGDkRMAKw4+BTV0bCzaURCRg5ETACgIGFxEwciJg6QQbSiISMHIiYOkEG0oiEjByImDpBBtKIhIwciJg6QQbSiISMHISPmCfb6tvvzuIAy4iYOREwAQMLiZg5CR8wBIKNpREJGDkRMDSCTaURCRg5ETA0gk2lEQkYOREwNIJNpREJGDkRMDSCTaURCRg5ETAKj9/OAoRzhIwciJgpY9Xh9GX/khp7gdDelfuqjEAACAASURBVJ5eciJgpfVq9X7zbT/DUAoYJ3l6yYmAFT7fVt9vv+1nGEoB4yRPLzkRsMIuYLevgAmYgD0/Ty85EbDCzx/WwCoCxkmeXnIiYKXt6tvvN9/2MwylgHGSp5ecCFhlM/XQw55nGEoB4yRPLzkRsIrPgVUEjJM8veREwEo+B1YTME7y9JITASsU618+B1YQME7y9JITASv4HFhDwDjJ00tOBKzgc2AXswCLzfNPTgSstLYGdiELsNg8/+REwEofr7cfRS9gPD/PPzkRsMrH6y+/3XrbIYbSAiy2K57/P0fdPi20BKzw+bZyGP1lBCw2ASMnAlYQsIsJWGwCRk6uC9h6sJy/4MCH/1akoJeH02cc/Hg9dTDgdnX7Vr6jmxBTEDCenoCRk7sGrD7B4GD95tR1BCx/AhabgJGTKZsQLy5JF7A6Wzed8ULAciBgsSUN2PgUAsbFHhuw4p8v19/hlXd7ioDdSMBiEzBy8uCA3fK1JQKWAwGLTcDIye0BK/dwtRdUp3X/Xk1Weh8ErLlu/1rFp4iLvWvv7T6w8la6O9mURwYKWA4ELDYBIyc3B6w5rqM6vnDTOxD9VMAG19oF7B/L6zQBa35bbW1sjgH5JwHLgIDFJmDk5NaAbarVrW1Vm12Bvlf/e6l+eWQT4sG1ih//e3MU4rq6uP5f8f/3aiIBm5+AxSZg5OTGgLUb/arLNu2KWFmuYwdx7F1r92N1teryuoLF1YvfbusDF3cXC9j8BCy2pM+/VnGjGwO2aT+avC7KtHeIxkHA6gjtXastVhWw9kaq662bidcClgEBi03AyMltAfv5o123KqO0HX5SeeyDzO+H1+ofu/Fe/LY50r5oV/ejgzhyIGCxCRg5uS1ggzQVsVoPThh1GLCXsWsdBKyft271TcByIGCxCRg5SRyw5tDDqkgjB3GMXWsYsN7UxfX72x/vFLDi/CC9bZ+TP6omYDw9ASMnNwfs8NyG27ZgxwM2+PnCNbB7BaxpbrPhUsBOEbDYBIyc3LwPbPTMUNtqM+KRgO1fa959YPUx/5t2JUzAThGw2ASMnNx4FOJ6sLDvYtN83Gs0YHvX2gvY/lGImzsfhbiu53l359X9CtgpAhabgJGT2z8HVi3+q3a1y/71qTWw/WvtBWzvc2DNj3f6HNjPH73toeU/BewUAYtNwMjJrWfiWFcbC+uF/+5/9SeYyyTVEx7uKRteay9gI2fi+H6/M3F8vrW52uW0t954PQHj6QkYOUl2LsSqQc0BEVV6ynPyfh871GNwrf2A7Z0LsTxI8G7nQuwFrC6YgJ0iYLEJGDm5/Wz01fnnm+Muqto0BdgeC9jgWgcBq37bZWS7ut/Z6LtNiNXcf/tdwE4RsNgEjJxMCdiSHT+Io1Scq1HAThGw2ASMnAhYe0RJ89NKwE4QsNgEjJwIWLmBsktYcZoQATtOwGITMHIiYF/FVsT+PrqtgJ0gYLEJGDkRsHRCDKWAxeb5JycClk6IobQAi83zT04ELJ0QQ2kBFpvnn5wIWDohhtICLDbPPzkRsHRCDKUFWGyef3IiYOmEGEoLsNg8/+QkfMAGXw/d/27p64UYSguw2Dz/5CR8wLrzCgvYJSzAYvP8kxMBa74++nYhhtICLDbPPzkRsLJgB2fLnyLEUFqAxeb5JycC9tV89fPNQgzlNQuwP0fdPi3zETByImBf5deAvYxMe60QQylgsQkYORGwwsdrilWwEEMpYLEJGDkRsHRCDKWAxSZg5ETA0gkxlAIWm4CREwFLJ8RQJg3Y+AQCljEBIycClk6IoRSw2ASMnAhYOiGGUsBiEzByImDphBhKAYtNwMiJgKUTYigF7Jn9kdLcD4YABCydEEMpYM9MwFiWhwXs54/uHO/lV5j0Tvn+8dqcTbc/1bFrN5NvyzPHv5cX9U8pf/KkGgJ2o6QLKKnKjICxLA8L2KYr1qYuzXv3u5fDqY5du57854/6VsqYCdijCNgze3DAPP/c6FEB23SrXNtVHaDm9E27f74fTHXs2s3k6+oU8pu9YK3PfJmXgN1IwJ6ZgLEsDwrYuttm2Jw5tzuD7udb/aveVMeu3Uz+8VpHb3gm+W1vvW7UkYCtJ36H5YCAXcsCLDMCxrJMCNj1L95dbVZ/aRLUpmfbXLKtSjaY6ti1m8k3zZdQfr71vsxr98OZ08qPB2x3vdPdu4iAXcsCLDMCxrI8ImDFMRvvba7a3VltNdbl/4dTHbt2M/m6KdVuRa4L2PrsF3sJ2I0E7JkJGMvymIC99Na31s26U5Oez7eyOsOpjl27nbz7dRew3braua9WPrYJMcUXggnYtSzAMiNgLMtDNiEWmgR1u76af22bon2NBmz/8v7kX+VRHO3K07kjOL6OH8Rx7PDHawjYtSzAMiNgLMuMAWtWeza91aYLArYZrGXtVsDanp3fA3ZiE2LfxJYJ2LUswDIjYCzLHAFrAlQF7OeP3ibB8wEbTF5+Gqz3cbLz36ssYDcSMJLx/HOj+QPWnYbj65KADSYv+vW998Ng4+IonwO7kYCRjOefG82/CXHT3+53PmD9yYsVp+6n9vj8UwTsRgJGMp5/bjT7QRzdaTj6UxWf/dppNwm2AetPXkzUi99Fx2EI2I0EjGQ8/9zo4QHbP4y+PQ3HYKqjAetNXkzTO57joi2IJwJWbI7c3d/2ghs5QsCuZQEWm+efGz0+YHsfZN4Ojhw8uwmxm3y7Gp42anBKjqOOBmxdB3Nz7mRUxwnYtSzAYvP8c6OHnY2+TdDHa71eVV2yHvTibMDayYv1r0FpLtoFdjRgxTk8ygMcdytiUz8RJmDXsgCLzfPPjR4fsOHJfPfOq3EuYO3k5Qmm9iY5fxD90YCVt18fob++ZE1ujIDNNSc3m/mhRCVg3OjxASu2/X37vfk6lb3zapwLWDv5ZrWfmcvOpXH0VFLv7UfMBgfqX0PA5poTAVsmAeNGMwRs8IWWw/NqnA1YM/ngk8fVXrH1JcdwHP0gc3HzdcCGh5VcQcDmmhMBWyYB40ZzBKzKT5mb4Xk1zgasnbw+SnEYsEvOxytgN8pnqS9giydg3OhhAcvEBQGzCfGUfJb6ArZ4AsaNBKzU3we2mfrVKiGGMp+lvoAtnoBxIwEr9Y5CvOxw/DEhhjKfpb6ALZ6AcSMBq6xXq/cyYOvV5O+2DDGU+Sz1BQyiE7Daeu+YkAlCDGU+S30Bg+gErFUlbPqpEAVstjkRMAhJwNIJMZT5LPUFDKITsHRCDOWClvoLmlVgCgFLJ8RQLqgKC5pVYIrwARuclKrmTBzHLagKC5pVYAoBE7CrLKgKC5pVYIrwAautm7Pbb30O7KQFVWFBswpMIWCl3kmEf/5wJo4TFlSFBc0qMIWAFQbRcjLfUxZUhQXNKjCFgBUG36Di61ROWVAVFjSrwBQCVhCwiy2oCguaVWAKASsMvldzO/V0UiGGckFVWNCsAlMIWGnTRevzzUEcJyyoCguaVWAKASv9/LGqs7VxGP1JSatw3++DEjB4cgJWKQrm61QuIGBALgSsUSdscr4E7HoCBtxAwNIJMZQCBuRCwNIJMZQCBuRCwNIJMZQCBuRCwGprZ6O/iIABuRCw0vBLVQTsOAEjmfs+/wTwsID9/NHLQn2+3G2Zi+rzV/01oJEjAT9eu3Nl9K997UGDRz/IXH+byi0E7FoCFpuAcaOHBWzTX6/ZFOFpP3pV5uh0wHbTdgEbXvu602YcPRv9DYfPNwTsWgIWm4Bxo0cFbNPfMFd9e0n9HZL7p75Yj23B203UBqy99ks5de8shhc4djLfqaeP6hOwawlYbALGjR4UsPVgz1J5vveP1/bkTf0GbcfWqXbTdhOV19422/zW1516V8BuJGAkI2DcaELA/hx16hpFf/7SC9i2WHlqz5+7q0e3/2n3w+gGxH/qAlZeu11P6+8cu8DRTYi37wITsKsJWGwCxo0eEbDiEL/3bS9g62obYF2qQT1GNwluVi/b7vLi2t1Oqyvbc+Qgju3UIw/7BOxaAhabgHGjxwTsZZCIz7dBpPprYLt1tcMcfbz++rcuYOW1u2xdefzFsc+BXbsvbYyAXUvAYhMwbpQsYOdeiL2A7X1j5Ka312vsCI7yoI0uYOW1B2tgtwds+DEwnwM7QcBIRsC40RwB2wzWsnbx6H+Z5GGNyqPmu4BV126P3dits11zFIeA3UjASEbAuNEMAfv5o7+1rvsqya/9AxIrxQbEXsDqa297H4C+PWBpCNi1BCw2AeNGMwSsPpFGpejX994PBzGqPvXVBay+dnO99UrAHkrASEbAuNEMAdv0NhMW2+66n9qPhvXUU7cBa67dbPV72SQ5iCMFAbuWgMUmYNzoIZ8DK7QBq1epSsUHxHr52fTW0so6/fJbtQGxC1jv2ptygu5w/IsI2I0EjGQEjBs9PmDliTQqRaZ6x3P0tiC2Adv0D654GVy7vdLtnwNzEMfFBIxkBIwbPT5g23aNabt3Kt7BKTlq+wHb7q9vXXkWKAG70YKqsKBZDUrAuNHDzkbfBmzdBKdYyxq0Z2wXWHf1ahPiuj2BYn1zm+tyc3YTYrPNcgIBy8uCZjUoAeNGDw9YexqO8gRTe5McPxtG/bv22k3sxtbaTjm/D+xgI+XFBCwvC5rVoASMGz08YO1pOA6/Q/LUylQdsPba9ReE7Tp2XW4uOIjjusMaewQsLwua1aAEjBs9PGDNaTgGu52qYpz6ZpQ6YN1JPJrrX7m6dEHAJp/YV8DysqBZDUrAuNGjA9aehqM+znAYsOOrPlXABifxKL/D+dpvQRGwGy2oCgua1aAEjBs9LGCZuCBgV35FZifEUC6oCgua1aAEjBsJ2L7DfXOXCjGUC6rCgmYVmELACsPPgTkK8YQFVWFBswpMIWCFkSNKJggxlAuqwoJmFZhCwNIJMZQLqsKCZhWYQsDSeYah/COlfB7LzHMC3IWApfMMQylgwGIIWDrPMJQCBiyGgKXzDEMpYMBiCFg6zzCUAgYshoCl8wxDKWCkcs0XB077kkHCE7B0nmEoBYxUBIy7E7B0nmEoBYxUBIy7E7B0nmEoBYxUBIy7E7B0nmEoBYxUBIy7E7CBzYSvGGs9w1AGDZhl7R0YVO5OwGrr4qsyNzedzTfYUCZw32WVgM3LoHJ3Alb6+WO1ei9OSv/t991/3qfddrChTEDAnplB5e4ErLRdFStg26Jiu/9OXAULNpQJCNgzM6jcnYCV1uVa16b8LsvPt2+/T7rtYEOZgIA9M4PK3QlY4fOtKNfPH+W6V/XDBMGGMoEFBWx8CsvaEwSMuxOwQtWsz7fyCEQBexgBA24gYIWqWdWOsK+PV5sQH0TAgBsIWOHnjyJd63IX2O5/DuJ4EAEDbiBgpc3q2+8fr2W51tV62ATBhjIBAQNuIGCl4nNgq6Jcn2/TT8URbCgTEDDgBgJWKQpWHYk48QiOLwG7XjYBO0+rID8Clk6woUxAwIAbCFg6wYYyAQEDbiBg6QQbygQEDLhB+IAVR23s80HmBxEw4AYCdkHAtvuXbavp9o63DzaUCQgYcIPwAbvA+qBWGwFLQsCAGwjYWR+v1Wk6eieYWo9+1jnYUCYgYMANBOys6qtWqrNNVY58WCzYUCYgYMANBOycplab7gwdn2+jZ0sMNpQJCBhwg/ABO3sQR/P9lr0vat6uvhf7xdqg/ZVpelW4w633Anb7jd13VoFp7p2MvFwfsObbVT5e24DVx3C0e8XmfgoXS8CAm9w/Gjm5fhPiSMDqL1xZ7532N9hQZs8mRHhyAnbOSMBqzcbFRrChzJ6AwZMTsHNG9oHV9g9GDDaU2RMweHICdujzP/S7NHIU4t5vGsGGMnsCBk9OwCqDYzmGXTr4HNjnWzVBs3GxEWwos5c0YEB+BKw0PBbxffC77Wr/TBzVQRw/f+xNGGwosydg8OQErLQp1rrKvVwfrwf7unrnQvx8K/7X5G5vm2KwocyegMGTE7BCtTJVHa5RNWqgOxt988v14al8BSw3AgZPTsAK1V6t+qCMw8MNLxRsKLMnYPDkBKxQH5axrjcTDo/NuFiwocyegMGTE7BCHbBNfbyhb2R+CgIGT07ACvUx8tVHvQTsSQgYPDkBK1WnNaw+2LX/8a6LBRvK7AkYPDkBK328FgX7+WP3391/HMTxFAQMnpyAVTblp7q2IyfiuFywocyegMGTE7Dax2txAEfxEeWJGxAFLDcCBk9OwNIJNpTZEzB4cgKWTrChzJ6AwZMTsNrnW3noxvbgS1MuF2wosydg8OQErLKp931tRs5xeKlgQ5k9AYMnJ2Cl7ao5dv7nD0chPgkBgycnYKV1b8vh2ufAnoOAwZMTsELzHcslZ+J4mD87d7h1AYMnJ2CFQcAGP1wj2FAmIGDADQSsIGDzEDDgBgJWWpdfpFLZTj0XR7ChTEDAgBsIWGnbHXr4+Tb1o2DBhjKBBQXsvrMKTCFgpZ8/VnW2ttNPhhhsKBMQMOAGAlYpClZzMt9U/hx1doILW/FHQlc9lhtHBUhFwBp1wqZ+ivlLwA4IGHBPApZOsKE8T8CAexKwdIIN5XkCBtyTgKUTbCjPEzDgngQsnWBDed41URIw4FoClk6woTxPwIB7ErB0gg3leQIG3JOApRNsKM8TMOCeBCydYEN5noAB9yRg6QQbyvMEDLgnAUsn2FDGImCQHwFLJ9hQxiJgkB8B6/l8K379MvW2gw1lLAIG+RGwzqY+Hf3U8/kGG8pYBAzyI2Ctj9dffiv+v5m6DhZsKGMRMMiPgLW2q/fy/z9/TFwFCzaUsQgY5Cd8wD7fvtf/2ggYRwkY5EfA3larKmE2IXKcgEF+wgfs62u9qhPmIA6OEjDIj4AV2wzrhDmMHmA5BKzQJuwmwYYSYF4CVkmRsGBDCTAvAWuUCXu/5baDDSXAvASsc2vCgg0lwLwErDoMsTr08LaEBRtKgHkJWHXoYbMHrPxpYsKCDSXAvARsXZWr+RhzkTBn4gDIX/iAfb59+738x7Zd8fr8DwIGkD0BOwzYVMGGEmBe4QN2sAlxumBDCTAvAft47R/EcYtgQwkwLwGrT+I79Qy+PcGGEmBeApZOsKEEmJeApRNsKAHmJWDpBBtKgHkJWDrBhhJgXgKWTrChBJiXgKUTbCgB5iVg6QQbSoB5CVg6wYYSYF4Clk6woQSYl4ClE2woY/mzM/esADUBSyfYUMYiYJAfAUsn2FDGImCQHwFLJ9hQxiJgkB8BSyfYUMYiYJAfAUsn2FDGImCQHwFLJ9hQxiJgkB8BSyfYUMYiYJAfAUsn2FDGImCQHwFLJ9hQxiJgkB8BSyfYUMYiYJAfAUsn2FDGImCQHwFLJ9hQxiJgkB8BSyfYUMYiYJAfAUsn2FDGImCQHwFLJ9hQxiJgkB8BSyfYUMYiYJAfAUsn2FDGImCQHwFLJ9hQxiJgkB8BSyfYUMYiYJAfAUsn2FDGImCQHwFLJ9hQxiJgkB8BSyfYUALMS8DSCTaUAPMSsHSCDSXAvAQsnWBDCTAvAUsn2FACzEvA0gk2lMziz1G3TwsLJGDpBBtKZiFg0BKwdIINJbMQMGgJWDrBhpJZCBi0BCydYEPJLAQMWgKWTrChfCYLqsLZux+fQMB4RgKWTrChfCYCBkskYOkEG8pnImCwRAKWTrChfCYCBkskYOkEG8pnImCwRAKWTrChfCYCBkskYOkEG8pnsqCAnZXlTMFdCFg6wYbymQgYLJGApRNsKJ+JgMESCVg6wYbymQgYLJGApRNsKJ+JgMESCVg6wYaSPAkYcQhYOsGGkjwJGHEIWDrBhpI8CRhxCFg6wYaSPAkYcQhYOsGGkjwJGHEIWDrBhpI8CRhxCFg6wYaSPAkYcQhYOsGGkjwJGHEIWDrBhpI8CRhxCFg6wYaSPAkYcQhYOsGGkjwJGHEIWDrBhhJgXgKWTrChBJiXgKUTbCgB5iVg6QQbSoB5CVg6wYYSYF4Clk6woQSYl4ClE2woAeYlYOkEG0qAeQlYOsGGEmBeApZOsKEEmJeApRNsKAHmJWDpBBtKgHkJWDrBhhJgXgKWTrChBJiXgKUTbCgB5iVg6QQbSoB5CVg6wYYSYF4Clk6woQSYl4ClE2woAeYlYOkEG0qAeQlYOsGGEmBeApZOsKEEmJeApRNsKMnTn525ZwXuTMDSCTaU5EnAiEPA0gk2lORJwIhDwNIJNpTkScCIQ8DSCTaU5EnAiEPA0gk2lORJwIhDwNIJNpTkScCIQ8DSCTaU5EnAiEPA0gk2lORJwIhDwNIJNpTkScCIQ8DSCTaU5EnAiEPA0gk2lORJwIhDwNIJNpTkScCIQ8DSCTaU5EnAiEPA0gk2lORJwIhDwNIJNpTkScCIQ8DSCTaU5EnAiEPA0gk2lORJwIhDwNIJNpTkScCIQ8DSCTaU5EnAiEPA0gk2lORJwIhDwNIJNpTkScCIQ8DSCTaUAPMSsHSCDSXAvAQsnWBDCTAvAUsn2FACzEvA0gk2lADzErB0gg0lwLwELJ1gQwkwLwFLJ9hQAsxLwNIJNpQA8xKwdIINJcC8BCydYEMJMC8BSyfYUALMS8DSCTaUAPMSsHSCDSXAvAQsnWBDCTAvAUsn2FACzEvA0gk2lADzErB0gg0lwLwE7ALb3ZV+/dv+petffhteEGwoAeYlYOetiyut9nO1Obgk2FACzEvAzvp4LUq1Xn37vX/p9jBpwYYSYF4CdtZ69b77788fg159vP7dPwgYwIwE7JyfP6rdX5vV98GF//pDwMjQn525ZwXuTMDO+Xyrth1uVy/dhetffuutkv0VstEL2NyzAneXqAwLcX3APl6rgH28dgHbrN6/BIwsCRiRpErDMiQJWLky9tMmRHJkEyJxCNg5hwGrLhEwsiRgmfkjpbkfTG4E7JzDfWCbVWP46eZgQ0meBCwzAnZHAnbO4VGIAkbGBCwzAnZHAnbW6OfAbEIkUwKWGQG7IwE7a7saOxOHgJEnAcuMgN2RgJ3XOxfi51tbLQEjSwKWGQG7IwG7QHc2egEjdwKWGQG7IwFLJ9hQkicBy4yA3ZGApRNsKMmTgGVGwO5IwNIJNpTkScAyI2B3JGDpBBtK8iRgmRGwOxKwdIINJXkSsMURqMkELJ1gQ0meBGxxBGwyAUsn2FCSJwFbHAGbTMDSCTaU5EnAFkfAJhOwdIINJXkSsMURsMkELJ1gQ0meBGxxBGwyAUsn2FCSJwFbHAGbTMDSCTaUQBJXBOzPUbdPu1QClk6woQSSELDJBCydYEMJJCFgkwlYOsGGEkhCwCYTsHSCDSWQhIBNJmDpBBtKIImkARufQsCeg4ABeRGwyQQsnWBDCSQhYJMJWDrBhhJIQsAmE7B0gg0lkISATSZg6QQbSiAJAZtMwNIJNpRAEknPhfi0rRolYOkEG0ogCQGbTMDSCTaUQBICNpmApRNsKIEkBGwyAUsn2FACSQjYZAKWTrChBJIQsMkELJ1gQwkkIWCTCVg6wYYSSELAJhOwdIINJZCEgE0mYOkEG0ogCQGbTMDSCTaUXOqPlOZ+MKQnYJMJWDrBhpJLPTZgsRZgT0HAJhOwdIINJZcSME4SsMkELJ1gQ8mlBIyTBGwyAUsn2FByKQHjJAGbTMDSCTaUXErAOEnAJhOwdIINJZdKGrA/R/XubXyCWIu1hUkasFgELJ1gQ8mlBIyTBGwyAUsn2FByKQHjJAGbTMDSCTaUXErAOEnAJhOwdIINJZcSME4SsMkELJ1gQ0ky1yzAromSgC2DgE0mYOkEG0qSEbDYBGwyAUsn2FCSjIDFJmCTCVg6wYaSZAQsNgGbTMDSCTaUJCNgsQnYZAKWTrChJBkBi03AJhOwdIINJclYgMXm+Z9MwNIJNpQkYwEWm+d/MgFLJ9hQkowFWGye/8kELJ1gQ0kyFmCxef4nE7B0gg0lyViAxeb5n0zA0gk2lCRjARab538yAUsn2FCSjAVYbJ7/yQQsnWBDSTIWYLF5/icTsHSCDSXJWIDF5vmfTMDSCTaUJGMBFpvnfzIBSyfYUJKMBVhsnv/JBCydYENJMhZgsSV9/mOd9VLA0gk2lCQjYLEJ2GQClk6woSQZAYtNwCYTsHSCDSXJCFhsAjaZgKUTbChJRsBiE7DJBCydYENJMgIWm4BNJmDpBBtKkhGw2ARsMgFLJ9hQkoyAxSZgkwlYOsGGkmQELDYBm0zA0gk2lCQjYLEJ2GQClk6woSQZAYtNwCYTsHSCDSXJCFhsAjaZgKUTbChJRsBiE7DJBCydYENJMgIWm4BNJmDpBBtKkhGw2ARsMgFLJ9hQkoyAxSZgkwlYOsGGkmQELDYBm0zA0gk2lCQjYLEJ2GQClk6woSQZAYtNwCYTsHSCDSXJCFhsAjaZgKUTbChJRsBiE7DJBCydYENJMgIWm4BNJmDpBBtKkhG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c39YHIjYOkEG0qSsYB6ZgJ2RwKWTrChJBkLqGcmYHckYOkEG0qSsYB6ZgJ2RwKWTrChJBkLqGcmYHckYOkEG0qSsYB6Zg8O2J+d+z+22QlYOsGGkmQE7JkJ2B0JWDrBhpJkBOyZCdgdCVg6wYaSZATsmQnYHQlYOsGGkmQE7JkJ2B0JWDrBhpJkBOyZCdgdCVg6wYaSZASMZATsmQkY+REwkhGwZyZg5EfASEbAeP2KwAAAFAZJREFUnpmAkR8BIxkBe2YCRn4EjGQE7JkJGPkRMJIRsGcmYORHwEhGwJ6ZgJEfASMZAXtmAkZ+BIxkBOyZCRj5ETCSEbBnJmDkR8BIRsCemYCRHwEjGQF7ZgJGfgSMZATsmQkY+REwkhGwZyZg5EfASEbAnpmAkR8BIxkBe2YCRn4EjAv9Oer2aZdKwNIJNpQkI2BcSMCGBCydYENJMgLGhQRsSMDS+evIa2TsdeMylw0v6/o1/7y4LP/Lxlw63Z833G+GlwlYOgLmsmmXCZjLrrlszKXTCdiiCZjL8rtMwFx2zWVjLp1OwBZNwFyW32UC5rJrLhtz6XQCtmgC5rL8LhMwl11z2ZhLpxOwRXMUIvlxFCIXOhOlydMulYClE2woSUbAuJCADQlYOsGGkmQEjAsJ2JCApRNsKElGwGASAUsn2FCSjIDBJAKWTrChJBkBg0kELJ1gQ0kyAgaTCFg6wYaSZAQMJhGwdIINJckIGEwiYOkEG0qSETCYRMDSCTaUJCNgMImApRNsKElGwGASAUsn2FCSjIDBJAKWTrChJBkBg0kELJ1gQ0kyAgaTCFg6wYaSZAQMJhGwdIINJckIGEwiYOkEG0qSETCYRMDSCTaUXOqPlOZ+MJARAUsn2FByKQGD+xCwdIINJZcSMLgPAUvnr0kXVACcJGDpCBjAAwlYOgIG8EAClo6AATyQgKUjYAAPJGDpBBtKLpX0HTv3g4GMCFg6wYaSSwkY3IeApRNsKLmUgMF9CFg6wYYSYF4Clk6woQSYl4ClE2woAeYlYOkEG0qAeQlYOsGGEmBeApZOsKEEmJeApRNsKAHmJWDpBBtKgHkJWDrBhhJgXgKWTrChBJiXgKUTbCgB5iVg6QQbSoB5CVg6wYYSYF4Clk6woQSYl4ClE2woAeYlYBfY7q7069/6l2wOLvkSMICHErDz1sWVVr/81l7w80d5yep9OF2woQSYl4Cd9fFatGu9+vZ7c8m2XPva7K+DBRtKgHkJ2Fnrck3r5492Faz557q3UlYINpQA8xKwc37+qFa0Nqvv+78QMID5CNg5n2/VtsPt6mX4i3V7wV8BmEGCKizI9QH7eK0C9vH6Mrh01a2Rzf0UAsSUpAuLkTJgvcM6SsGGEmBeAnbOeMAK672NisGGEmBeAnbO0X1gu98Mj6MPNpQA8xKwc44ehdj+phFsKAHmJWBnHXwOrFnzatbNGsGGEmBeAnbWdrV/Jo5q59fPH3vrZMGGEmBeAnZe71yIn2/F/5pzIe7tFAs2lADzErALdGejrwJWnY1+/1y+AgbwSAKWTrChBJiXgKUTbCgB5iVg6QQbSoB5CVg6wYYSYF4Clk6woQSYl4ClE2woAeYlYOkEG0qAeQlYOsGGEmBeApbO3N/sBhDMvRbneRIwgKdxr8V5nu4ZsIdY0BO2nFldzpwuaFaXM6cLmtXlzOmSZnVBBOxxljOry5nTBc3qcuZ0QbO6nDld0qwuiIA9znJmdTlzuqBZXc6cLmhWlzOnS5rVBRGwx1nOrC5nThc0q8uZ0wXN6nLmdEmzuiAC9jjLmdXlzOmCZnU5c7qgWV3OnC5pVhdEwB5nObO6nDld0KwuZ04XNKvLmdMlzeqCLD5gAMQkYAAskoABsEgCBsAiCRgAiyRgACySgAGwSLkGbPPr3/o/rVbf639uV6v34r/Nz18fry/9K/78UTyk7/W0xf9//t/3ntfuHpsL3puZ/T6c9O7zMqaYv8Fw7g1Za/3Lb6dv6eDx3N3+LO2e3vf6H4OHNMOsFS/FwmAOe2NdPtfd/K/rGdw9gnqCzWr8aSgde4663++96Kr7KLyfnu0zt7z+9vvX8G10zIkX8y3vws+3Va17hjercq66p7m6g/qBbFetE3N8h/fewTurm5Pq4v1hPBzc9hrvhz9xXqYB2672A1a/gIv36KmArfuvn3Kqc0uCm9V32czg14mA3X1eRlTvlsFbYjkB26z2Zmm33K4GOoOAbQ4C1h/rapC7Id3WM757BNVlbYtHnXmpbA5edO1le8vUK2/5860Yx/UFt3Tidm56F44HrB6r+mluH+r36sILAnaH99764J21F7BmNpsXwcjgdtd4Gfw0eGY5Ks+AbVYHAatfA8Wre/i2H7ww6xf6bqr2BXDvaGzLWdstlrr3TlYBq/4W2PQHdHLAHm272g/Y+pe/bxb/pxfTD3A4XFVvm1fEMGCfb9UMb1b/VL0qmgvGnX6pfLwW1929zHvvhU29RtI2fuItv4++ja65nSTvwkHf2wVC9Y5qHuq6KtZFf7ykf+9Vz/OmP0bbwUp1veFo90jqV8HI4Dbz/vFavXSanxTsMjkGbPfs/d0/7AXs377Wa9y//McTAave11+DV/+do/HzR/Xi/HjtXnE5BayZv/7SdikB+3j9u38YztLn27f/VY3p/AE7nIPPt2puy8XYfsDql+TuWv/zrXypbE9tQTzzUlk3W5y6ibqaNU/5pFsutt2PvY2uuJ0078JN/72zWf2leqj16lzzAIeL/ZPSv/c29RPaG+3Bc9rNZhO5kcFt5718vO1Pw79NOCrHgK1X3/cWDpvVv/9RvQTW3/6le9qL1bGX/gtz3b6St81U1Q6qZnfD6YXGFM3f0Z9vRwJWPJT1ql4NWjV/MlZbHuqHWb1Xiwey/uWff9xlC/jgbTZ4L1ebvcr5WFdrDuWU5T6W969uyIoHVb+/mt8dzH7qef71X/eWxbsZqAe8uu/iFfC9vOe9WSsWFv/zrfjLd3t6y9J0n2/7D7j5I6Z4LdTP9W5Im80Hm/o1+1I/F5vmz/N2g1M9xwcv65G7Pvz7vLfA3/b2tBy95W6k+i+6nz9eDt5G49PWD7C56f7LKMW7sP8HYXFn/6katPJp7j3U4WK/0puV7tk/2FF9uyZgvUXV4JF1s1k/42OD2wvYYNdI+iXVc8oxYF8Hf93uXgqb8iXw+fa9e6LLt9Vu3eylu9bB4q5+4TaZud86Rn+Bsx+w/1xvB6/fRM2ekpd6yt3PxZu1+Pd6uM08nfXwT8P+Smt3l8Xo1P1at7NYD135v+r9tT46+4nn+Zff9p/RYg7X3XKj9wrYn7XdkvUfiz0JYzuL0tjd43q4UOwC9uvf2oD9x2Z0q99Wr8nvzYu1P/z1HB+8rA/tnsDyRdS774PVrjO33Bup/ouu2Mh1cFOj07YB6930qkpZgnfh3rrf7sW1bbe49e+gHNRhwAYPvH327xCw6q0yOBSnn53+Mqz5G+9wcLuNhsXU3SMZ+xuFQ4sJ2Ee5DXFb/EH73ryOV+WCq3vN7D/pvd3H63rH+r1eFYMZ3gtY+QfrutustOn2mpUX1Lv117tbWNd/zKb966t4Sw/f4vsrrbs/zb+XC5Z6K1i146xaimzqFbHv7X/a3+3PflLF/e693evFVfEkFgPefwXsz1o9ytXjObNRber87bex24RYxrV63VVP6PfmJVL9kfDSvFj7w1/N8eHL+tB29e/eDu5776V9+pb7I9V/0RUbuQ7fRqPT9l/M/XtL8i7c7h+f8l7dxXbvDspBHR46MZiV7tm/w+b7KpX9GW3n5GX4jGxPDO6q9/dDF7D5N5Evw2IC9rPchrgu/qSuA1a/DzYXBayaOP1aQmM93J0+DFj1hmoWav29ZuWj2v7yf+2uUM78ut7CmD5g/ffZyHt5UwXsv74N9piVW8l6O3O2deaa3+3PfkrlIOyVp5zLZqn069/6r4D9WWu32N1tnXvdHEjQO0p6Vf0Z3Q9Y94Sum2Gql7qDfTzfuz/T91/Wh+qDW+qXVqkZ/027snTylvsjNZjH3ST7T+WRaZuADT9AcjJgF78L93e+bcqhq0ftTMAGs9JfV7vTUYj9F9ixgNUvhpHB7eZ9eDiKgF0m74BVz+57+WLclNvwv3fbirfNQVcvzXT7x3X13jrlkvBuL4r6/dbN7iBgXRN6f3rXj7HcJvbr/ygfQ7sEvsexHsXitpm//dtvNketm841GznLH8v5rGa6WaNsf7c3+wlVy7pq8Jr5bu+6Xp9p93u9jMxa/SSs0286GipGZm8G/82PLmC9J7R60VZbOt97f/I0w9+s6rYv66O2q6Yp7X2PBuzoLR88iV/Na/P7weGRx6ZtAvY+mPD7wdGVU96FzUra4B21Wb0cC9j+E9x/Rbfb6FK/qdb1Rs1mR2u5k7h/VM3eGtjY4LbzXv0xImDXWk7Aim2I23Lb+3t/WdAP2Oj25fqF20tecs3hRicDtmnK0QWsfOXv5vqlWJPZNHuh7hOw4o0zFrB+FNarX/6+2f7S+5O2O3yjWnz0frc3+wm1n/RZdfO97d3zWMAGs9Y8Cev2cdxHNSPVDFb3VsXkMGDFKkybkvoV3h/+3rbaM6+BZvneu+/hjqGXM7c8GKnePG5HNrgem3YQsN69pXgXNut1g3dU8Wdic1jUYCSGAes/8N6zn/xN1aRo2/vTcLgPrBuH6liTsa3ZveMOB4/EPrDL5B2wxqZ82X77fd38Zb23BtafrtK9sOvfFy+3Ox3Csd0/RGBwZNHpNbDdQq3Ytbv55Z+rTaR3C9jwXd/fB1YfU1at/1UtHg5/McPr9jOpg9/tzX5C/YB181ofQV8O69ga2NiOyGqJdrdjukb+VO4t3/tPaHlUZX1EzLf/97XeANkN/+VrYP2ANZf1tuWV1z15y4OZ7s3jut7I2H8bHZt2ELDhvd36LjzYZ7lpdp79r+EdjB2F2J+Vr+7ZT/6map6E/g2PHYX435vHMza43bzvrUs6CvEyywnYbin5X9+aN+P4PrDukxe9FfLm9bVZ/R/3+aPmcG9Ft3xp9+Af2QdWHPvwn8sVsf+9PEglfcDGDvPv3X59cTWT63IFt9vb3lj/8l+6P6CHvxvOfnKDJVm79aWYx/F9YIPPvvZm8w5/zzZz0z8koV42r3uHLfSf0E0zjrth+3/qT7P2hr9dSp/dB9bsIurfd/epo3od6+Qt90eqm8fqTBH7b6PxaQcBG9zb7e/Cg6erzeRfBnfwNfI5sMGs9C666xpYY+RzYLsV2JdNuwVxfHTam+v9dLd9t89lQQH7eP1Lddjqe7u4qo6BG/zR02wCaw9KbV64xZEM9ziEY+RPpfrA8up/1efwDw/cqs/dsf3l78tdu/XBXOnXwKpjDfrv52HA6jdZE7DqE5TVGSebpeh29U/NB2e/7/1uOPvJjX9KtJjpI0chdrPWLLTrVcf0f7u0A9uPZnVkYbfJavCE7l7Bq+aMSNWADYa/XUofvKwPbJuDOIanMSofZPlhr3O33B+pbh7LM0V8Hb6NxqbdC1jv3m5/Fx68p+oH0LuDZv11eOjD3qz0n/177APrjc7YjG/auS2emGOD+72e7fZV/HX26ae1oID1P280/jmwr/GzsNW7cdd32RHS7SEYHOZXXVRv9P77bjt8t2u5vkL1Um3O8HqHgPU+dbY/e6vuk2erdum0rY9F7m2+q99rzfur/7vh7CfXD1jv381H3ZsH8jIya/2DOO7xybr2me8tPOux/qX5JPj34RPajuNXe6qg/vBvep8aPv05sMFHs1rDA9rO3HJvpLp5bE+hPTwX4ui09QMcDnMXlpvehcNDG7+61eltfStHz4VYHsnbe0V3z/7+Z0lu17wAek/CXnm77eDvX0cGd3gEpXMhXqsYq7nnYcRYwNr/tp9YL5YX+6csqF5VzS7g/p9r99mqPP6S650su1jurpvfbnrn7Hxvpuyt69xlH9imu7dKP2D1gVrl5qV17yM92/5bczMY0P7vhrOf3MFnVtt//n/tmTjKgyAPZ623zLvX4mC9OjxXY3dn5XM9fELXze+6FeLe8G+6l8SZM3F8DV5CnU23UD97y91ItfNYnimi0n8bjU7bPMDBsTLfu49y3/QuPDjQvvcA+o/upTd73ZuwPyu9Z3+Tfkfoev9J2H901XLg2//avUr/dXxw23kfpNj2w0tlGrB7mOlMf3f5EC09M5yInqlyO9/mg6y9RO8jTsDusRvkEgJ2N2PnZCdrc70LeVJBAlasys/UEQG7m5Hde2RsxnchTypIwOrvwZyDgN3RwU4Icjbfu5AnFSVgADwZAQNgkQQMgEUSMAAWScAAWCQBA2CRBAyARRIwABZJwABYJAEDYJEEjDjar4rqTmn08Tp6dqP/NvjSqosmAh5NwIijF7DmrLKjbdrsfeviRRMBjyZgxLFuT1y/PXle9IvaJGAwNwEjji5gxbeIHe+PgMEiCBhx9AJWbBY8+i25AgaLIGDE0Q/Y7ofiy4Gb3Vu7/++USds2h3kU3/hc7DZ7b/eBbQ8nAmYjYMQxCNi23AtWt2lTH9pRrFT1A/aP5WX1RM03QBfhEzCYn4ARxyBgVZXa/36vLionqLcOFmtlu4v/e1O56guFt/U6mE2IMDcBI45BwD7fihBVbdqUa1VtlLqAVRcPKrc3ETAbASOOEwEbxKgLWHWcx3CidqujgMG8BIw4jgZs2xybUekCVu3jqv4xuLaAwfwEjDiOBqw+R0e1wfBIwH7+EDDIi4ARx9GDONqjCqsfjgVs8MExAYO5CRhxHD+MvrqgKZg1MFgEASOOEx9krmyrzYin94HVJRMwmJuAEcfeqaTevw5WrqoqjQesKVa180zAYHYCRhzDk/mWh2zsHUa/PrEG5nNgkBkBI44uYJvm61SqNjXnpt9U+8Cq3WP7Ads7E8f21BeyAA8gYMTR/0LLevWpblNzEGJVuPLMvt8PAtY/F2I7ETAbASOO9X6+urWsKk7NxdvRgNWd6x+1KGAwIwEDYJEEDIBFEjAAFknAAFgkAQNgkQQMgEUSMAAWScAAWCQBA2CRBAyARRIwABZpBQAAwMP8/1ODi7jAstfr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a4PqWHuYabq9s2vsOLtixzOpmsw47pd4kvglM91N1a7//88GHZGEOIkFS+K5rg/duygBYgG6SwfEagUAi/QFAEsjYAAskoABsEgCBsAiCRgAiyRgACySgAGwSAIGwCIJGACLJGAALJKAAbBIAgbAIgkYAIskYAAs0n0D9vHSO+39L79VF29HTon/NrzSt98Pb+/ne3fC6+6+ufOdz9fuT2ddOfnZu5+gHrFf/9pesl6tfhydze1gSAGe0EMD1izGTwVsvb+os7iu3RKwzn2cKtLH/3bwmysnP3v3V1uP3MipgK3bsT41ewDL9uCAVYvY4wEbXGG4yL8xYKvv1eXHizT6mysnP3v3VyoedEedrRMBa1fXpq46AizB3QPW2RJYLtC/93/dX8sqp+iuRgxqdX3A2ruvMvDj5PSJNy5ef/ejNqt2ZXSzH5PDgHWvUM2VgAHP7JEBK5e63SXqMGC7BW4nUMVPg62INwSsquO55fndAnbZ3R+5j32qigGoxuREwNbNnwkCBjyzxwasWIj/6P3YK9Rh3wYL6ZsCVt7ema14dwzYJXc/ZrsaZrAcgdMB+3HB7AEs22MDVgToeMAOgrUZHot4W8D229aOumfALrj7MZte9toRFDAgujkFbDPcZPjxMjiWvgpYuaWxnnLbvc5msFAf3n2zNW6/YK8PkKhvojnqovjlprindflDtwOb1X4vXXfyYtLhgf/H7r75d7tH8OSDOKh4paxUb89aNZvtkSO//o/u7AE8nRltQiyWxmc2sZUB29RL6PKWu+tku3/3F9Zj/SzuoS3S/vj0cj6GAVuvBgFr7rq62WsDtn+Adb6aQzLOPYixda0iYNvuzAsYEMxDA1YsqI8fxNE7WmFccQP/1C77y5vubGEbBuPwgnptpilS9/NVxYwMAvZ39b20Adusevd9bcDalalOv6orn3oQ1VweDMy6mb92JAQMiOWRAStXGI4fRt8en3BctcmsblC1VO/cxmZ4/bGCFBPXRdofVbFpEjFY2ervSmqPI1wfTn7+0e/vvrz+W/d+Tz2Ife56q6fr3ki8ffXXK+0DA57f3QM20NvJ1Q/Y9vzKQhmwejm+rm5sv/ltt7geHHV/UJBtL2Cd9Z7mn/2A9XYudVeyNr2VnhOP/tjdN5GqDzE89SD6n2Ru49ZG9HDPnoABITw4YAeb+K4PWHONJgPbzqEQg11o5wM23OrXC1gzN/WFne40k00LWOfA+N0NlP888SBK64OErfcjsT7csydgwPN7aMCGi+aDTYiXBKzdG7Q+XPEYbHw7E7Dt4R6iXsA6laknP967Mcfuvn8D5SUnHkTn1rqjuD5YfRQwIJZH7QPrbJHr/fr6fWDtJM1mv33IhhvfzuwD22+a6579Yx+w7/0LR1aOJu4D61x9cGKNsS2IHZ2zzHc+ByZgQEgPO4hje7ABcdpRiPslchOUes1oe3jtg4Ks+0chdnYu1Td7KmCbmwO234nWOQ6xGoHjD+LgNqvbEDAguscdhThSsLOfA9scnkpqv0RuglJfuD5cWJ/9HFg3YYdHIaYOWPsAu4fR1yNw/EEc3mhzRImAAaE9LmDlVsTvw1+fPBPH4MQdRzYhVueuOPz81PjnqHsHnJe2nXWwuwasc/fN3qz9JsNjD2K4561puIAB0T0wYOXaztvg1yfPhXhwXOLYQRz1vQzPwHRw91/7Qh4u2JtddGf2gbW3NmzG+UffufvNqns44/40VqMPYjgGAgZQeWDAykCd+BxY5wO+lWJNpb/OUwSsucHOQYvr1S//8j5y9MOx08FXC/be6tzwkMaRgHUOo2+uOu1s9J32bLsHw48+iOEgNGMmYEB0jwzYwUbE898HNlj+litxP9p/dg4Q+fvXkc9PHftCrsPPgTWrdqcC1jkGY3t0Ve6Cu++sRnaTfuxB9Aet7ZmAAdE9NGDDjYgH38jcOUy8Orxi5BuZq6V1+amo5rfVTqXDQ/C7d9+dpnMqqbZo1Zzs4zISsHb69jMBBzvpLrr7dkVzvT+I4/iD2D/m+t8HX2h5NGCnZw9g2R4asOFGxIOANQdU9I4M7OifzHf/2/Xq4CPCzd2N3V6zqN90f9fJZvHvkYANT+bbnfzIyXxH775/ebuOdORB9I9ZbKe/NGCjUQR4Ao8N2GB72GHAekvrw6V57+tU+t/LMnYGpkFB2lSMFWl/csLqpscCtu9r99Nt1ZycD1jvAwC1/9zZD3f8G5u7Z81v7uSSgHVmD+DpPDhg/Y2IIwH7ahfXY9/iWB08UYZh9Njyw7s/XPJ/9fYNbXr5+tqfMn80YPXMDY/B//51PmAHnwhbDVf0jjyI3k3tA3dRwA6/AADgadw3YI/SnBN30Z7iQQA8zHME7OwZmJbgKR4EwMM8RcB+jn0IbGme4kEAPM5TBGz9DPt5nuJBADzO4gNWHd6w8M/rPsWDAHisxQfs2Od/F+UpHgTAYy0+YMUR6YtfdXmKBwHwWIsPGAAxCRgAiyRgACySgAGwSAIGwCIJGACLJGAALJKAAbBIAgbAIgkYAIskYAAskoABsEgCBsAiCRgAiyRgACySgAGwSHcO2MfL7vZ/VP+uvnZ4tfr1r1/VVziW/ygu/z7txje7G/v2r6vutdc3fq3xZnU4Lx8vV9/m5+t9v57ysodZzfjYQzo6McBy3Ddgm06yqpjVP/18//Wvn6/V5ZuJC/ttcWPfN/cO2C61ywxYPeOXBWzKowTI6q4B2yXm2+/FsnH33+Kn753ffC8WrcW62Q0rYIdXvDVgI5YesMsIGLA4dw3YuipXvXBcN9sSm39vy1+vpy7ru7e3v0zAGgIGPLd7BuzztV4olutKP987C/VyCVwG7ONlbK/Tbq7q5Wmxs6zdBvnt92KjZHk723pzZLMeti62JzZL9mNXOn7btfLWeleptoK+9afern6U91/f6MdLcXG1ifRH9cjL35TXGKSsM1V9K2+D+a3+X93EcO77D/Pr8GHs77KZ8U21svu9vOpbNXDfh/My+ihH5x9gLu4bsHrhV5bq8/XX//HSLA/rNbDdgnTdC0ip3nNWL+RX7bL14+Vv/qH9VT9g9f61X/+xnPDolY7fdnvX3wdXaRft3am3q3//Ut7bj/211vXvi7XKpj6dO6t1p6pv5a+D+e0HrDf3/YdZ61/7YMbrgP279+rndXv33XkZfZRj8w8wG/cNWLsGtlsoN4vDcnnY7gP7eDlYPO4m/FFfp/h3uZlx1QThR7leUC7j1/W6w/fynorJNtWSd/fT9/I3h1fq3nZvslodsO5V6o1rvam3TYH2m0i3q/qQiWoOiqnW9TU6ie5NVd/K8EH2A9adlf7D3I/yfsa6d9k9iGNThrJco3rrPIj9vIw9ypH5B5iPewZst1D8Xv+/Ws0ogvPxUiwbi+2JxVGIxdGIw6tV61TVErXei1YtS6v6NDfRDVhdknqZ3GxV3BxeqXvbvcm6992/yuBgvvr+yjmoVzHL5tR75HZT/6h/sd+OuK9Nb6ptuzrae5CDgHVmpf8we8NV/b93l/2A1XNa3lwztp15GXmUY/MPMB/3DFixoP3efuRrUy9924YUP2/LlbBVJyG9BWb773p3WbXAr5esnYA1x3OU63ztzrZiB1L/Sv3b7k5WqwPWvZ+mBt2pt/VaSWcW9nP8Y39nx9ZdmoA1H4nrPch+wLqz0nuYYw+jd5f9gJWPsdmo2z3+pRuw4zcGMDt3DVi9l+WXf37pbUXb9+Ln+7ffi2VltyHdI/jaf5eL9f6yvVOPfZeKoxuaD0yXu8j6V+rfdney2uZwJai68f7UzWMo57tzdEq5ja4JWL0/6XAPUjPVtl+VsQfZ+6n/MEcfRvcu+wH7Xk3cDW93XsYfpT1gwIzdN2DlMrDfp3aZXP36rVoY95bI3ci0Z+s4HbDmKg8OWPm7+tE1hz/sA9bs9us8+N5UbcCOP8hBwLoPc/xhdO7ybMC68zL2KMfmH2A27hywSu8jx52Afb4WG6qqfVPtH/oJ1sC6R36fCNjIAeInAtadul2LLKbf7GtQ7NTrBKy5uPsB7s5UidbAhg+juctzAevNy9ijHJl/gPl4SMCK5WV/T09l0+6x6gTs1D6wIwFrN4mV0/ePOjiSgCMHJxwNWH/q9jHsJv23986hHl/DgH31DuPrT9U9iPHIg+z/tO5vHDz1MKpjDk8FrD8vY4/ycP4BZuSuAVt3D6Fbt584blpVnkTqIGDNhHWZmmX8QVj6RyE2HzDuHro4EoSR2+7tlDsasP7U+6usf/nnl+qTX+0JH5uANTfTW+XsTrVtjz7sPciqfZuRg+r7D7Mdrv2M9e7yTMD68zLyKEfmH2BG7hqwakG7W0LWnzWuPgPcLg43dYf6+8DqJWo1+YmPSHUDVh8wV5/Xor5Sddz+2GHpvdvedo9TOB6w3tT7gNV3uf8A1X4fWH0OyObDBF8HU+0PBek8yPqhbFYjD7n/MPfD1c5Y7y7PBqw7LyOPcmT+AWbkvpsQ63M9NMfPl9qNa/VJpIZHIbYTlr89fpKK3jHs9dEH3/7P3pk4vh9eaey2v3fvemxNr3Pqj2rqfcB2d1yfU79+qP9afbC6eyaOzgpMb6r2VnqnBKl/+A/vI83uP8xa/9F27rKa8aP7wHrzMvYoR+YfYD7uvA9s0y6Xv+rF774WzVl8i4v7f+N3z1dYXqlZUzkasLFzIVb/HFzp8FyIvb0+YwErpvren7qz1bHZMlot+t+a02btz4XYf2zdqXoZXPV/ePs5FrAT50KsL+neZTXjZ45CrOdl7FGOzT/AbNw5YABwHwIGwCIJGACLJGAALJKAAbBIAgbAIgkYAIskYAAs0qSAbQ9Oz7BxwgYAHmpKwOqvqfxteImvngfgYSYErDm5/P70hdtVdUZ533wIwKNMCFh1Ir791wNX3+vVv6T0FwAe6fYoLMn1Afv53px+vf0WkiZgg71gwYYSIC8BO+fztfnOw/Y05dVGxU17Qe6/QQBiStaGRbg+YM13d9Vf51Vftup8H4iAAWSRKg3LkCZgh8clFoINJUBeAnbOSMDW9ffQDw/iSDB/AFxIwM453AfWfM/vdvDlvcGGEiAvATvn8CjEsY2KhWBDCZCXgJ118Dkwa2AAMyBgZ1X7urpn4liX50HcDs8lFWwoAfISsPM6xxx+vhb/+3ytzoXYXwETMIBHErAL7M9GXwWsbtrwXL7BhhIgLwFLJ9hQAuQlYOkEG0qAvAQsnWBDCZCXgKUTbCgB8hKwdIINJUBeApZOsKEEyEvA0gk2lAB5CVg6wYYSIC8BSyfYUALkJWDpBBtKgLwELJ1gQwmQl4ClE2woAfISsHSCDSVAXgKWTrChBMhLwNIJNpQAeQlYOsGGEiAvAUsn2FAC5CVg6QQbSoC8BCydYEMJkJeApRNsKAHyErB0gg0lQF4Clk6woQTIS8DSCTaUAHkJWDrBhhIgLwFLJ9hQAuQlYOkEG0qAvAQsnWBDCZCXgKUTbCiB5/JHSg+ZYwFLJ9hQAs9FwOZOwABGCdjc3TVgSZ9+AE4SsHQEDOCBBCwdAQN4IAFLR8AAHkjA0hEwgAcSsHSCDSXwXJK25SFzLGDpBBtK4LkI2NwJGMAoAZs7AQOY5tF9OkvA0gk2lEAw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WZ6A/ZHQveYe4LTZLYgELB0BA57Z7BZEApaOgAHPbHYLIgFLR8CAZza7BZGApSNgwDOb3YJIwNIRMOCZXbMg+nPU7dP2CFg6AgY8MwHLTMAAphGwzO4asJGB3z8Z+2c+zWVj9+Eyl7nMZfe77Jrl0J+jzt3H+HWOzp+ApSNgLnOZyxZ8WaJl0/DnLgG7iYC5zGUuc9kcAnapE/MsYOmcDtjJy4TJZS5zWe7LBGzuBMxlLnOZywRskWZ6Nvr9q8BRhkAef6R0LkbnS3bBHAtYOgIGLJiAzZ2AAYwSsLkTMIBRSQN29t6uS9U4AUtHwIAFE7C5EzCAUQI2dwIGMErA5k7AAGZAwK4nYAAzIGDXEzCAGRCw6wkYwAwI2PUEDGAGBOx6AgYwAwJ2PQEDmAEBu97yA3bNWcOumRbggQTsegImYMAMCNj1BEzAgBkQsOsJmIABMyBg1xMwAQNmQMCuFyFg41MIGPBkBCwdAQN4IAFLR8AAHkjA0hEwgAcSsHQEDB7lj5RyPximErB0BAweRcD4ErCU5nIuRK3i+QkYXwKWkoDBowgYXwKWkoDBowgYXwKWkoDBowgYXwKWkoDBowgYXwKWkoDBowgYXwKWkoDBowgYXwKWkoDBowgYXwKWkoDBowgYXwKWkoDBbOhTBAKWjoDBbAhYBAKWjoDBbAhYBAKWjoDBbAhYBAKWjoDBbAhYBAKWjoDBbAhYBAKWjoDBbAhYBAKWzlwCBnhPzV6Kv7QFLB0Bg9nwnpo7AbuegEEI3lNzJ2DXEzAIwXtq7gTsepMCtt1d6de/tj9+vq5qnQu/BAxmxHtq7gTselMCti5j9ctvzc8CBrPnPTV3Ana9CQH7eCnatV59+71/+c/31VvvAgGD2fCemjsBu96EgK3LTv1836+CVTarH/0LBAxmw3tq7gTsetcH7Od7taFw2KuPl+EqmYDBbHhPzZ2AXe/6gH2+VqHarr53L+5uQPzLzTpvtttvDLjqPfXnqNun5ZQ0w5ciC8txfcCaNa2Pl17Atp19Yrc/lQIGaQnY3AnY9VIF7OAIji+bEGFGrnlPjUfp9mk5JcXwCdg54wE73AMmYDAjAjZ3Ana9VPvADg5B/BIwmBEBmzsBu16ioxAPD6r/EjCYkaQBG59AwG4iYNdL9DmwZrWsR8BgNgRs7gTsehMCtl0dnoljcEx9RcBgNgRs7gTsejeeC/HztVoPG9sFJmAwHwI2dwJ2vRvPRr8P2MFB9AIGMyJgcydg1/N9YBCCgM2dgF1PwCCEpO8pqboDAbuegEEIAjZ3Ana9CAHzZgPvqRAELB0Bg9nwnopAwNIRMJgN76kIBCwdAYPZ8J6KQMDSETCYDe+pCAQsHQGD2fCeikDA0hEwmA3vqQgELB0Bg9nwnopAwNIRMJgN76kIBCwdAYPZ8J6KQMDSETCYDe+pCAQsHQGD2fCeikDA0hEwmA3vqQgELB0Bg9nwnopAwNIRMJiNpO8pZkrA0hEwmA0By+zPUbdP2yNg6QgYzIaAZSZgdyBgEIKAZSZgdyBgEIKAZSZgdyBgEIKAZSZgdyBgEIKAZSZgdyBgEIKAZSZgdxAhYID3VG4CdgcCBiF4T2UmYHcgYBCC91RmAnYHAgYheE9lJmB3IGAQgvdUBAKWjoDBbHhPRSBg6QgYzIb3VAQClo6AwWx4T0UgYOkIGMyG91QEApaOgMFseE9FIGDpCBjMhvdUBAKWjoDBbHhPRSBg6QgYzIb3VAQCls7xofwjoXvNPTwV75kIBCwdAYPZSPqeue78RjyMgKUjYDAbAhaBgKUjYDAbAhaBgKUjYDAbAhaBgKUjYDAbAhaBgKUjYDAbAhaBgKUjYDAbAhaBgKUjYDAbAhaBgKXzmICd//Lt8Sm8AwlFwCIQsHQEDGZDwCIQsHQeM5QCBhcQsAgELB0Bg9kQsAgELB0Bg9kQsAgELJ25BGzatPBUBCwCAUtHwGA2BCwCAUtHwGA2BCwCAUtHwGA2BCwCAUtHwGA2BCwCAUtHwGA2BCwCAUsn2FDCnAlYBAKWTrChhDkTsAgELJ1gQwlzJmARCFg6wYYS5ixpwJgpAUsn2FDCnAlYBAKWTrChhDkTsAgELJ1gQwlzJmARCFg6wYYS5kzAIhCwdIINJcyZgEUgYOkEG0qYMwGLQMDSCTaUMGcCFoGApRNsKCGjP1LK/WCYSsDSCTaUkJGA8SVgKQUbSshIwPgSsJSCDSVkJGB8CVhKwYYSMhIwvgQspWBDCRkJGF8CllKwoYSMBIwvAUsp2FBCRkkD9ueo8Tu+ZlruTcDSCTaUkJGA8SVgKQUbSshIwPgSsJSCDSVkJGB8CVhKwYYSnoWALZWApRNsKOFZCNhSCVg6wYYSnoWALZWApRNsKOFZCNhSCVg6wYYSnoWALZWApRNsKOFZCNhSCVg6wYYSnoWALZWApRNsKAHyErB0gg0lQF4Clk6woQTIS8DSCTaUAHkJWDrBhhIgLwFLJ9hQAuQlYOkEG0qAvAQsnWBDCZCXgKUTbCgB8hKwdIINJUBeApZOsKEEyEvA0gk2lAB5CVg6wYYSIC8BSyfYUALkJWDpBBtKgLwELJ1gQwmQl4ClE2woAfISsHSCDSVAXgKWTrChBMhLwNIJNpQAeQlYOsGGEiAvAUsn2FAC5CVg6QQbSoC8BCydYEMJkJeApRNsKAHyErB0gg0lQF4Clk6woQTIS8DSCTaUAHkJWDrBhhIgLwFLJ9hQAuQlYOkEG0qAvAQsnWBDCZCXgKUTbCgB8hKwdIINJUBeApZOsKEEyEvA0gk2lAB5CVg6wYYSIC8BSyfYUALkJWDpBBtKgLwELJ1gQwmQl4ClE2woAfISsHSCDSVAXgKWTrChBMhLwNIJNpQAeQlYOsGGEiAvAUsn2FAC5CVg6QQbSoC8BCydYEMJkJeA9Wx2v/4x9baDDSVAXgJWW//yW9Wv1er7xNsONpQAeQlY6ef7avX29fm6+vb77j9v02472FAC5CVgpe2qWAHbFhXb/XfiKliwoQTIS8BK63Kta7P69a9fu/Wwb79Puu1gQwmQl4AVPl+Lcv18L9e9qh8mCDaUAHkJWKFq1udreQSigAEsgYAVqmZVO8K+Pl5sQgSYPwEr/Hwv0rUud4Ht/ucgDoD5E7DSZvXt94+Xslzraj1sgmBDCZCXgJWKz4GtinJ9vk4/FUewoQTIS8AqRcGqIxEnHsHxJWAADyVg6QQbSoC8BCydYEMJkJeANYqNiL/89rWdeAz9l4ABPJSA1db1URyb1dRz+QoYwCMJWKU4eL78NNhuRWzqYRzBhhIgLwErbYtqVR9n3rVs4nH0wYYSIC8BK5Vno68D5lRSAEsgYIXmbPRlwJzMF2AJBKwgYACLI2CFXsBsQgRYAgErdfeBbZyNHmABBKzUOQrx42XqB8GCDSVAXgJWWa9Wb2XAdv+YuAImYCzdHynlfjAEIGC18kwcpan9EjCWTsBYFgFrVQmbfipEAWPpBIxlEbB0gg0lz0fAWBYBSyfYUPJ8BIxlEbDC52tny+F26mbEYEPJ8xEwlkXACoOAORMHMQkYyyJghV7A1gJGUALGsgjYZnXAmTiIScBYFgH7+T7s19Qj6YMNJc9HwFgWASv0NiFOFmwoeT4CxrIIWEHA4CICxZwIWDrBhpKIBIw5EbB0gg0lEQkYcyJghc/X3lEcDqOHcQLGnAhYQcDgIgLGnAjYwMfLxHwJGAEIGHMiYEOfr1MLFmwoiUjAmBMBO7A5OBPH9mCz4sfL7qIfg8mCDSURCRhzImAHDk7mW33T5S+/7S/ZjJ6yI9hQEpGAMScCdmAYsI+Xol3rTq6q/WSfr6u33hWDDSURCRhzImAH1oM1q3XZqZ/v+1Ww6pJd6frbGoMNJREJGHMiYEObwc6tn+/VCtmmvfjYiaeCDSURCRhzImCF/ufA+lsQm1zt17c+Xr6Xp7BvO/cXCKITsNyzAn8RsEIvYINjED9eqoDtslVfsl39/WvvII7cTyE8ioAxL3esxQxdfy7EsYCVhyTu1sL6B9IHG0oisgmRORGwc8YCVh3PMdwXFmwoiUjAmBMBO2dsH1h1SXN4RyPYUBKRgDEnAnbO4VGIAkZYAsacCFhtffQwxIPPgf18rz4H1oSsEWwoiUjAmBMBK506jr7a5dX9ePO2OYjDmTgIRsCYEwErDT+93NM5F+Lna/m/9egB98GGkogEjDkRsMJuZWp4Bvqu/dno64CVlwzWvwSMAASMORGwwsF5eScJNpREJGDMiYAVBAwuImDMiYAVDk6qMUmwoSQiAWNOBKx08CWWUwQbSiISMOZEwCrr3jcuTxNsKIlIwJgTASv0PwY2dW0s2FASkYAxJwJWEDC4iIAxJwKWTrChJCIBY04ELJ1gQ0lEAsacCFg6wYaSiASMORGwdIINJREJGHMSPmCfr6tvvzuIAy4iYMyJgAkYXEzAmJPwAUso2FASkYAxJwKWTrChJCIBY04ELJ1gQ0lEAsacCFg6wYaSiASMORGwdIINJREJGHMiYJWf745ChLMEjDkRsNLHi8PoS3+klPvBkJ6nlzkRsNJ6tXq7+bafYSgFjJM8vcyJgBU+X1c/br/tZzqvMGkAACAASURBVBhKAeMkTy9zImCFXcBuXwETMAF7fp5e5kTACj/frYFVBIyTPL3MiYCVtqtvv998288wlALGSZ5e5kTAKpuphx52PMNQChgneXqZEwGr+BxYRcA4ydPLnAhYyefAagLGSZ5e5kTACsX6l8+BFQSMkzy9zImAFXwOrCFgnOTpZU4ErOBzYBezAIvN88+cCFhpbQ3sQhZgsXn+mRMBK3283H4UvYDx/Dz/zImAVT5efvnt1tsOMZQWYLF5/pkTASt8vq4cRn8ZC7DYPP/MiYAVBOxiFmCxef6Zk+sCtu4t5y848OG/FSno5OH0GQc/Xk4dDLhd3b6V7+gmxBQEjKfn+WdO7hqw+gSDvfWbU9cRsPmzAIvN88+cTNmEeHFJ9gGrs3XTGS8EbA4swGLz/DMnjw1Y8c/v19/hlXd7ioDdyAIsNs8/c/LggN3ytSUCNgcWYLF5/pmT2wNW7uFqL6hO6/6jmqz01gtYc93utYpPERd7197afWDlrezvZFMeGShgc2ABFpvnnzm5OWDNcR3V8YWbzoHopwLWu9YuYP9YXqcJWPPbamtjcwzIPwnYDFiAxeb5Z05uDdimWt3aVrXZFehH9b/v1S+PbEI8uFbx439vjkJcVxfX/yv+/1ZNJGD5WYDF5vlnTm4MWLvRr7ps066IleU6dhDH4Fq7H6urVZfXFSyuXvx2Wx+4uLtYwPKzAIvN88+c3BiwTfvR5HVRpsEhGgcBqyM0uFZbrCpg7Y1U11s3E68FbAYswGLz/DMntwXs53u7blVGadv/pPLYB5nfDq/VPXbjrfhtc6R90a79jw7imAMLsNg8/8zJbQHrpamI1bp3wqjDgH0fu9ZBwLp526++CdgcWIDF5vlnThIHrDn0sCrSyEEcY9fqB6wzdXH97vbHOwWsOD9IZ9vn5I+qCRhPz/PPnNwcsMNzG27bgh0PWO/nC9fA7hWwprnNhksBO8UCLDbPP3Ny8z6w0TNDbavNiEcCNrxW3n1g9TH/m3YlTMBOsQCLzfPPnNx4FOK6t7Dfx6b5uNdowAbXGgRseBTi5s5HIa7red7deXW/AnaKBVhsVzz/f466fVpo3f45sGrxX7WrXfavT62BDa81CNjgc2DNj3f6HNjP98720PKfAnaKgMUmYMzJrWfiWFcbC+uF/+5/9SeYyyTVEx7uKetfaxCwkTNx/LjfmTg+X9tc7XLaWW+8noDx9ASMOUl2LsSqQc0BEVV6ynPy/hg71KN3rWHABudCLA8SvNu5EDsBqwsmYKcIWGwCxpzcfjb66vzzzXEXVW2aAmyPBax3rYOAVb/dZ2S7ut/Z6PebEKu5//a7gJ0iYLEJGHMyJWBLdvwgjlJxrkYBO0XAYksasPEpBIyLCVh7REnz00rAThCw2ASMORGwcgPlPmHFaUIE7DgBi03AmBMB+yq2Inb30W0F7AQBi03AmBMBSyfEUApYbALGnAhYOiGGUsBiEzDmRMDSCTGUAhZb0udfq7iRgKUTYigFLDYBY04ELJ0QQylgsQkYcyJg6YQYSgGLTcCYk/AB6309dPe7pa8XYigFLDYBY07CB2x/XmEBu4SAxSZgzImANV8ffbsQQylgsQkYcyJgZcEOzpY/RYihFLDYBIw5EbCv5qufbxZiKAUsNgFjTgTsq/wasO8j014rxFAKWGwCxpwIWOHjJcUqWIihFLDYBIw5EbB0QgylgMUmYMyJgKUTYigFLDYBY04ELJ0QQylgsQkYcyJg6YQYSgGLTcCYEwFLJ8RQClhsAsacCFg6IYZSwGLz/DMnApZOiKG0AHtmf6SU+8EQgIClE2IoLaCemYCxLA8L2M/3/Tney68w6Zzy/eOlOZtud6pj124m35Znjn8rL+qeUv7kSTUE7EYWUM9MwFiWhwVssy/Wpi7N2/533w+nOnbtevKf7/WtlDETsEexgHpmAsayPCpgm/0q13ZVB6g5fdPun28HUx27djP5ujqF/GYQrPWZL/MSsBtZQD0zAWNZHhSw9X6bYXPm3P0ZdD9f6191pjp27Wbyj5c6ev0zyW8763WjjgRsPfE7LHsEjIUTMJZlQsCuf/HuarP6uyZBbXq2zSXbqmS9qY5du5l803wJ5edr58u8dj+cOa38eMB21zvdvYsIGAsnYCzLIwJWHLPx1uaq3Z3VVmNd/r8/1bFrN5Ovm1LtVuT2AVuf/WIvAbuRBdQzEzCW5TEB+95Z31o3605Nej5fy+r0pzp27Xby/a/3Adutq537auVjmxBTfCGYgLFwAsayPGQTYqFJ0H7XV/OvbVO0r9GADS/vTv5VHsXRrjydO4Lj6/hBHMcOf7yGgA38Oer2abkXAWNZMgasWe3ZdFabLgjYpreWtVsBa3t2fg/YiU2IXRNbJmADArY0Asay5AhYE6AqYD/fO5sEzwesN3n5abDOx8nOf6+ygN1IwIC5yB+w/Wk4vi4JWG/yol8/Oj/0Ni6O8jmwGwkYMBf5NyFuutv9zgesO3mx4rT/qT0+/xQBu5GAAXOR/SCO/Wk4ulMVn/3aaTcJtgHrTl5M1InfRcdhCNiNkgZsfAIBAy7y8IAND6NvT8PRm+powDqTF9N0jue4aAviiYAVmyN397e94EaOELABAQPu6fEBG3yQeds7cvDsJsT95NtV/7RRvVNyHHU0YOs6mJtzJ6M6TsAGBAy4p4edjb5N0MdLvV5VXbLu9eJswNrJi/WvXmku2gV2NGDFOTzKAxx3K2JTPxEmYAMCBtzT4wPWP5nv4Lwa5wLWTl6eYGowyfmD6I8GrLz9+gj99SVrcmMEbOC+AbtoS8CFbh0VIIfHB6zY9vft9+brVAbn1TgXsHbyzWqYmcvOpXH0VFJv7UfMegfqX0PABgQMuKcMAet9oWX/vBpnA9ZM3vvkcbVXbH3JMRxHP8hc3HwdsP5hJVcQsGvdtLFQwCC6HAGr8lPmpn9ejbMBayevj1LsB+yS8/EK2I0EjGRuev7hgQGbiQsCZhPiKQJGMgLGjQSs1N0Htpn61SohhlLASEbAuJGAlTpHIV52OP6YEEMpYCQjYNxIwCrr1eqtDNh6Nfm7LUMMpYCRjIBxIwGrrQfHhEwQYigFjGQEjBsJWKtK2PRTIQrY1QQsNgHjRgKWToihFDCSETBuJGDphBjK+QTsLIGaOwHjRgKWToihFDCSETBuFD5gvZNS1ZyJ4zgBIxkB40YCJmBXETCSETBuFD5gtXVzdvutz4GdJGAkI2DcSMBKnZMI/3x3Jo4TBIxkBIwbCVihFy0n8z1FwEhGwLiRgBV636Di61ROWVAVFjSrQQkYNxKwgoBdbEFVWNCsBiVg3EjACr3v1dxOPZ1UiKFcUBUWNKtBCRg3ErDSZh+tz1cHcZywoCosaFaDEjBuJGCln++rOlsbh9GftKAqLGhWgxIwbiRglaJgvk7lAguqwoJmNSgB40YC1qgTNjlfAjY3C5rVoASMGwlYOiGGckFVWNCsAlMIWDohhnJBVVjQrAJTCFg6IYZyQVVY0KwCUwhYbe1s9BdZUBUWNKvAFAJW6n+pioAdt6AqLGhWgSkeFrCf750s1OfL3Za5qD5/1V0D+j686n6y/bU3kw57P/pB5vrbVG4hYPOyoFkFpnhYwDbd9ZpNUZ32o1dlzI4HbNudrL32/goJArablRsOn28I2LwsaFaBKR4VsE13w1z17SX1d0gOT32xHmzB2w4nq679+do5feHljp3Md+rpo7oEbF4WNKvAFA8K2Lq3Z6k83/vHS3vypm6Ktqt+S9qVo3YVrjpb/MRv7RKwGy2oCguaVWCKCQH7c9Spa+xatfq7TsC2RZPa8+fu6rHf/7T7YbgBsc5bG7zy2vV/r3Z0E+Ltu8AEbGYWNKvAFI8IWHGI39u2E7B1tQVxv0lwX4/1arBlcH3w5SbltXf9m7TOdOQgju3UIw+7BGxeFjSrwBSPCdj3XiIGu6+6a2C71az+qtDhulF97fWv//Y+4Yj3Y58DOwjnBAI2LwuaVWCKZAE7F7JOwAbfGLnp7PUaHsFR7Z3adg+jr669/+DWddv+ju4D8zmwyyyoCguaVWCKHAHb9KKzi0f3yyQHe7Z2q2T/+b13GH117d3l5SrTwSrbGQJ2owVVYUGzCkyRIWA/37tb6/ZfJfk1PCCxUBz/USZqWx9GX1+7PVjxyr1XzoV4owVVYUGzCkyRIWC9A+CLfv3o/DA8YqMI2I/6BupVrv4kvWMYzxOwGyWtwmX7UKcSMHhyGQK26WwmLLbd7X9qj5T/6l7UP9p+M9jIeOVJNATsRgIGzMVDPgdWaANWnUijUqxfdfKz6ayllTujfvlt949mgnV9/qlB49YC9kgCBszF4wNWnUijtN8+WOpsQWwD1tlCWJaqc+3uxRdzEMeNBAyYi8cHbH8Kje2qf9qosd1Z+y2E1b8OTsBx5Uk0BOxGAgbMxcPORt8GbN1Eq1jL6m0OHNkF1jsFYlGqdfvtK/tdY9eckuPsJsSPl8nn5BCwawkYcIOHB6w9DUd5gqnBJCNnw2g/6FXeQHvtdtrNwYGLJ53fB3a4kfJSAnYtAQNu8PCAbfcfSB5u+9uMbrvbtJ8D+9G59s/3auLhyevPueAgjuFxjhcTsGsJWGz3ff4J4OEBa07D0dvtVBXj8Ly9X9U19hPtT+LRXv+6c/peELDJJ/YVsGsJWGwCxo0eHbD2NBz1cYb9gI2v+pStKq/WO4nHpnN+qYsJ2I0EjGQEjBs9LGAzcUHAjqwInhdiKAWMC50/XHl8ClXjYgI2dLhv7lIhhlLAuJCAcXcCVuh/DsxRiCc8Z8CuWX5a1l5IwLg7ASuMHFEyQYihFDDL2gsJGHcnYOmEGEoBs6y9kIBxdwKWzjMM5R8pnb03AXtmBpW7E7B0nmEoBcyyNhWDyt0JWDrPMJQCdmSexqewrD1BwLg7AUvnGYZSwAQsFQHj7gQsnWcYSgETsFQEjLsTsHSeYSgFTMBSETDuTsDSeYahFDABg8UQsHSeYSgfG7CHPZZzkwoYLJGApfMMQxk0YOdpFcyPgKXzDEMpYEcIGMyPgPUU3zE28Vz0AiZgwEMJWG1dfFXm5qaz+QYbytkTMHhyAlb6+b5avRUnpf/2++4/b9NuO9hQzp6AwZMTsNJ2VayAbYuK7f47cRUs2FDOnoDBkxOw0rpc69qU32X5+frt90m3HWwoZ0/A4MkJWOHztSjXz/dy3av6YYJgQzl7AgZPTsAKVbM+X8sjEAXsSQgYPDkBK1TNqnaEfX282IT4FAQMnpyAFX6+F+lal7vAdv9zEMdTEDB4cgJW2qy+/f7xUpZrXa2HTRBsKGdPwODJCVip+BzYqijX5+v0U3EEG8rZEzB4cgJWKQpWHYk48QiOLwGbGwGDJydg6QQbytkTMHhyApZOsKGcPQGDJydg6QQbytlLGjBgfsIHrDhqY8gHmZ+CgMGTE7ALArYdXratphscbx9sKGdPwODJhQ/YBdYHtdoI2AIIGDw5ATvr46U6TUfnBFPr0c86BxvK2RMweHICdlb1VSvV2aYqRz4sFmwoE7jvoX0CBk9OwM5parXZn6Hj83X0bInBhjIBAQNuED5gZw/iaL7fsvNFzdvVj2K/WBu0vzBNJ2B3uPVOwO5w68AM3DsZ83J9wJpvV/l4aQNWH8PR7hXL/RQuloABN7l/NObk+k2IIwGrv3BlPTjtb7ChTMAmROAGAnbOSMBqzcbFRrChTEDAgBsI2Dkj+8Bqw4MRgw1lAgIG3EDADn3+x26XRo5CHPymEWwoExAw4AYCVukdy9Hv0sHnwD5fqwmajYuNYEOZgIABNxCwUv9YxLfe77ar4Zk4qoM4fr4PJgw2lAkIGHADASttirWuci/Xx8vBvq7OuRA/X4v/NbkbbFMMNpQJCBhwAwErVCtT1eEaVaN69mejb365PjyVr4BdT8CAGwhYodqrVR+UcXi44YWCDWUCAgbcQMAK9WEZ63ozYf/YjIsFG8oEBAy4gYAV6oBt6uMNfSPzgwgYcAMBK9THyFcf9RKwhxEw4AYCVqpOa1h9sGv48a6LBRvKBAQMuIGAlT5eioL9fN/9d/cfB3Gk8eeosxOkylrSgN23tcAUAlbZlJ/q2o6ciONywYbyPAED7knAah8vxQEcxUeUJ25AFLADAgbck4ClE2wozxMw4J4ELJ1gQ3megAH3JGC1z9fy0I3twZemXC7YUJ53TZQEDLiWgFU29b6vzcg5Di8VbCjPEzDgngSstF01x87/fHcUYioCBtyTgJXWnS2Ha58DS0TAgHsSsELzHcslZ+JIRcCAexKwQi9gvR+uEWwozxMw4J4ErCBgz0jA4MkJWGldfpFKZTv1XBzBhnL2BAyenICVtvtDDz9fp34ULNhQzp6AwZMTsNLP91Wdre30kyEGG8rZEzB4cgJWKQpWczLfZfgjofP3JmAwPwLWqBM29VPMXwL2YAIG0QlYOsGGMjcBg+gELJ1gQ5mbgEF0ApZOsKHMTcAgOgFLJ9hQ5iZgEJ2ApRNsKHMTMIhOwNIJNpS5PTZgwPwIWDrBhjI3AYPoBCydYEOZm4BBdAKWTrChzE3AIDoBSyfYUALkJWDpBBtKgLwErOPztfj196m3HWwoAfISsL1NfTr6qefzDTaUAHkJWOvj5Zffiv9vpq6DBRtKgLwErLVdvZX///k+cRUs2FAC5BU+YJ+vP+p/bQQMYEEE7HW1qhJmEyLAkoQP2NfXelUnzEEcAAsiYMU2wzphDqMHWA4BK7QJu0mwoQTIS8AqKRIWbCgB8hKwRpmwt1tuO9hQAuQlYHu3JizYUALkJWDVYYjVoYe3JSzYUALkJWDVoYfNHrDyp4kJCzaUAHkJ2LoqV/Mx5iJhzsQBMH/hA/b5+u338h/bdsXr8z8KGMDsCdhhwKYKNpSx/LmXe1aAWviAHWxCnC7YUMYiYDA/Avbx0j2I4xbBhjIWAYP5EbD6JL5Tz+DbEWwoYxEwmB8BSyfYUD6TP0edn0LVICcBSyfYUD4TAYMlErB0gg3lMxEwWCIBSyfYUD4TAYMlErB0gg3lMxEwWCIBSyfYUD6Ta6IkYDAXApZOsKF8JgIGSyRg6QQbymciYLBEApZOsKF8JgIGSyRg6QQbymciYLBEApZOsKF8JgIGSyRg6QQbSoC8BCydYEMJkJeApRNsKAHyErB0gg0lQF4Clk6woQTIS8DSCTaUAHkJWDrBhhIgLwFLJ9hQAuQlYOkEG0qAvAQsnWBDCZCXgKUTbCgB8hKwdIINJUBeApZOsKEEyEvA0gk2lAB5CVg6wYYSIC8BSyfYUALkJWDpBBtKgLwELJ1gQwmQl4ClE2woAfISsHSCDSVAXgKWTrChBMhLwNIJNpQAeQlYOsGGEiAvAUsn2FAC5CVg6QQbSoC8BCydYEMJkJeApRNsKAHyErB0gg0lWfw56vZpYYEELJ1gQ0kWAgYtAUsn2FCShYBBS8DSCTaUZCFg0BKwdIINJVkIGLQELJ1gQ0kWZ6M0PoGA8YwELJ1gQ0kWAgYtAUsn2FCShYBBS8DSCTaUZCFg0BKwdIINJVkIGLQELJ1gQ0kWAgYtAUsn2FAyT1JFHAKWTrChZJ4EjDgELJ1gQ8k8CRhxCFg6wYaSeRIw4hCwdIINJfMkYMQhYOkEG0rmScCIQ8DSCTaUzJOAEYeApRNsKJknASMOAUsn2FAyTwJGHAKWTrChZJ4EjDgELJ1gQ8k8CRhxCFg6wYaSeRIw4hCwdIINJfMkYMQhYOkEG0rmScCIQ8DSCTaUzJOAEYeApRNsKJknASMOAUsn2FAC5CVg6QQbSoC8BCydYEMJkJeApRNsKAHyErB0gg0lQF4Clk6woQTIS8DSCTaUAHkJWDrBhhIgLwFLJ9hQAuQlYOkEG0qAvAQsnWBDCZCXgKUTbCgB8hKwdIINJUBeApZOsKEEyEvA0gk2lAB5CVg6wYYSIC8BSyfYUALkJWDpBBtKgLwELJ1gQwmQl4ClE2woAfISsHSCDSVAXgKWTrChBMhLwNIJNpTM0597uWcF7kzA0gk2lMyTgBGHgKUTbCiZJwEjDgFLJ9hQMk8CRhwClk6woWSeBIw4BCydYEPJPAnYM/tz1O3TLpWApRNsKJmnp11W8SVgQwKWTrChZJ6edlnFl4ANCVg6wYaSeXraZRVfAjYkYOkEG0rm6WmXVXwJ2JCApRNsKJmnp11W8XVJlManeNYXhYClE2womaenXVbxJWBDApZOsKFknp52WcWXgA0JWDrBhpJ5etplFV8CNiRg6QQbSubpaZdVfAnYkIClE2womaenXVbxJWBDApZOsKFknp52WcVFYj3/ApZOsKFknmItwBiK9fwLWDrBhpJ5irUAYyjW8y9g6QQbSuYp1gKMoVjPv4ClE2womadYCzCGYj3/ApZOsKFknmItwBiK9fwLWDrBhhKYHwF7ZgIGPDEBe2YCBjwxAXtmAgY8MQF7ZgIGPDEBe2YCBjwxAXtmAgY8MQF7ZgIGPDEBe2YCBjwxAXtmAgY8MQF7ZgIG8CQELJ1gQwmQl4ClE2woAfISsHSCDSVAXgKWTrChBMhLwNIJNpQAeQnYBba7K/361+Gl619+618QbCgB8hKw89bFlVbDXG0OLgk2lAB5CdhZHy9Fqdarb793L90eJi3YUALkJWBnrVdvu//+fO/16uPlb/5BwAAyErBzfr5Xu782qx+9C//tXcAAMhKwcz5fq22H29X3/YXrX37rrJL9BYAMEpVhIa4P2MdLFbCPl33ANqu3LwFjljonc809K3B3qdKwDEkCVq6M/bQJkTmKdTZyYhOwcw4DVl0iYMySgM3MHynlfjBzI2DnHO4D26wa/U83BxtK5knAZkbA7kjAzjk8ClHAmDEBmxkBuyMBO2v0c2A2ITJTAjYzAnZHAnbWdjV2Jg4BY54EbGYE7I4E7LzOuRA/X9tqCRizJGAzI2B3JGAX2J+NXsCYOwGbGQG7IwFLJ9hQMk8CNjMCdkcClk6woWSeBGxmHhywWM+/gKUTbCiZp1gLsAUQsDsSsHSCDSXzFGsBtgACdkcClk6woWSeYi3AnsJVgTon1vMvYOkEG0rmKdYC7CkI2GQClk6woWSeYi3AnoKATSZg6QQbSuYp1gLsKQjYZAKWTrChZJ5iLcCegoBNJmDpBBtKsvhz1NkJYi3WFkbAJhOwdIINJVkI2PMRsMkELJ1gQ0kWAvZ8BGwyAUsn2FCShYA9HwGbTMDSCTaUZHFNlARsGQRsMgFLJ9hQkoWAPR8Bm0zA0gk2lGQhYM9HwCYTsHSCDSVZCNjzEbDJBCydYENJFgL2fARsMgFLJ9hQkoWAPR8Bm0zA0gk2lGQhYM9HwCYTsHSCDSWQhIBNJmDpBBtKIAkBm0zA0gk2lEASAjaZgKUTbCiBJJIGLBYBSyfYUAJJCNhkApZOsKEEkhCwyQQsnWBDCSQhYJMJWDrBhhJIQsAmE7B0gg0lkISATSZg6QQbSiAJAZtMwNIJNpRAEgI2mYClE2wogSQEbDIBSyfYUHKpP1LK/WBIz9M7mYClE2wouZSAcZKndzIBSyfYUHIpAeMkT+9kApZOsKHkUgLGSZ7eyQQsnWBDyaUEjJM8vZMJWDrBhpJLCRgneXonE7B0gg0llxIwTvL0TiZg6QQbSi4lYJzk6Z1MwNIJNpRcSsA4ydM7mYClE2wouZSAcZKndzIBSyfYUHIpAeMkT+9kApZOsKEkGQuw2K54/v8cdfu0SyVg6QQbSpIRsNgEbDIBSyfYUJKMgMWWNGDjUwjYc7hrwEZeI2OvG5e5rH/ZfvmVf15clvV1cNF0Yy6cbHTCOY3BlZcJWDoC5rJplwmYywoCJmBnCJjL5neZgLmskCRg5wo2o8eb4DIBS0fAXDbtMgFzWUHABOwMAXPZ/C4TMJcVBEzAznAUIvPjKMTYHEY/mYClE2woSUbAYhOwyQQsnWBDSTICFpuATSZg6QQbSpIR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eV+MHMjYOkEG0qSsYB6ZgJ2RwKWTrChJBkLqGcmYHckYOkEG0qSsYB6ZgJ2RwKWTrChJBkLqGcmYHckYOkEG0qSsYB6ZgJ2RwKWTrChJBkLqGcmYHckYOkEG0qSsYB6ZgJ2RwKWTrChJBkLqGcmYHckYOkEG0qSsYB6ZgJ2RwKW/ufXxgAAE/FJREFUTrChJBkLqGcmYHckYOkEG0qSsYCC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L/ZFS7gcDMyJg6QQbSi4lYHAfApZOsKHkUgIG9yFg6fwl6YIKgJMELB0BA3ggAUtHwAAeSMDSETCABxKwdAQM4IEELJ1gQ8mlkr5jcz8YmBEBSyfYUHIpAYP7ELB0gg0llxIwuA8BSyfYUALkJWDpBBtKgLwELJ1gQwmQl4ClE2woAfISsHSCDSVAXgKWTrChBMhLwNIJNpQAeQlYOsGGEiAvAUsn2FAC5CVg6QQbSoC8BCydYEMJkJeApRNsKAHyErB0gg0lQF4Clk6woQTIS8DSCTaUAHkJ2AW2uyv9+tfuJZuDS74EDOChBOy8dXGl1S+/tRf8fC8vWb31pws2lAB5CdhZHy9Fu9arb783l2zLta/NcB0s2FAC5CVgZ63LNa2f7+0qWPPPdWelrBBsKAHyErBzfr5XK1qb1Y/hLwQMIB8BO+fztdp2uF197/9i3V7wFwAySFCFBbk+YB8vVcA+Xr73Ll3t18hyP4UAMSXpwmKkDFjnsI5SsKEEyEvAzhkPWGE92KgYbCgB8hKwc47uA9v9pn8cfbChBMhLwM45ehRi+5tGsKEEyEvAzjr4HFiz5tWsmzWCDSVAXgJ21nY1PBNHtfPr5/tgnSzYUALkJWDndc6F+Pla/K85F+Jgp1iwoQTIS8AusD8bfRWw6mz0w3P5ChjAIwlYOsGGEiAvAUsn2FAC5CVg6QQbSoC8BCydYEMJkJeApRNsKAHyErB0gg0lQF4Clk6woQTIS8DSCTaUAHkJWDq5v9kNIJh7Lc7nScAAnsa9FufzdM+APcSCnrDlzOpy5nRBs7qcOV3QrC5nTpc0qwsiYI+znFldzpwuaFaXM6cLmtXlzOmSZnVBBOxxljOry5nTBc3qcuZ0QbO6nDld0qwuiIA9znJmdTlzuqBZXc6cLmhWlzOnS5rVBRGwx1nOrC5nThc0q8uZ0wXN6nLmdEmzuiAC9jjLmdXlzOmCZnU5c7qgWV3OnC5pVhdk8QEDICYBA2CRBAyARRIwABZJwABYJAEDYJEEDIBFmmvANr/+tfvTavWj/ud2tXor/tv8/PXx8r17xZ/vxUP6UU9b/P/n/33ved3fY3PBWzOzP/qT3n1exhTz1xvOwZC11r/8dvqWDh7P3Q1naff0vtX/6D2kDLNWvBQLvTnsjHX5XO/nf13P4O4R1BNsVuNPQ+nYc7T//eBFV91H4e30bJ+55fW337/6b6NjTryYb3kXfr6uavtneLMq52r/NFd3UD+Q7ap1Yo7v8N47eGft56S6eDiMh4PbXuPt8CfOm2nAtqthwOoXcPEePRWwdff1U051bklws/oumxn8OhGwu8/LiOrd0ntLLCdgm9VglnbL7WqgZxCwzUHAumNdDfJ+SLf1jO8eQXVZ2+JRZ14qm4MXXXvZYJl65S1/vhbjuL7glk7czk3vwvGA1WNVP83tQ/1RXXhBwO7w3lsfvLMGAWtms3kRjAzu/hrfez/1nlmOmmfANquDgNWvgeLV3X/b916Y9Qt9N1X7Arh3NLblrO0WS/v3zqwCVv0tsOkO6OSAPdp2NQzY+pe/bRb/pxfTD3A4XFVvm1dEP2Cfr9UMb1b/VL0qmgvGnX6pfLwU1929zDvvhU29RtI2fuItv42+ja65nSTvwl7f2wVC9Y5qHuq6KtZFf7ykf+9Vz/OmO0bb3kp1veFo90jqV8HI4Dbz/vFSvXSanxTsMnMM2O7Z+5t/GATs37/Ua9y//KcTAave11+9V/+do/HzvXpxfrzsX3FzClgzf92l7VIC9vHyN//Qn6XP12//qxrT/AE7nIPP12puy8XYMGD1S3J3rf/5Wr5Utqe2IJ55qaybLU77ifY1a57ySbdcbLsfextdcTtp3oWb7ntns/q76qHWq3PNA+wv9k9K/97b1E9oZ7R7z+l+NpvIjQxuO+/l421/6v9twlFzDNh69WOwcNis/sN79RJYf/vX/dNerI59774w1+0redtMVe2ganY3nF5oTNH8Hf35eiRgxUNZr+rVoFXzJ2O15aF+mNV7tXgg61/+5f0uW8B7b7Pee7na7FXOx7pacyinLPexvH3th6x4UPX7q/ndweynnudf/22wLN7NQD3g1X0Xr4Af5T0PZq1YWPzP1+Iv3+3pLUvTfb4OH3DzR0zxWqif692QNpsPNvVr9nv9XGyaP8/bDU71HB+8rEfu+vDv884Cf9vZ03L0lvcj1X3R/Xz/fvA2Gp+2foDNTXdfRinehd0/CIs7+8/VoJVPc+eh9hf7lc6s7J/9gx3Vt2sC1llU9R7ZfjbrZ3xscDsB6+0aSb+kek5zDNjXwV+3u5fCpnwJfL7+2D/R5dtqt272fX+tg8Vd/cJtMnO/dYzuAmcYsP9Sbwev30TNnpLv9ZS7n4s3a/HvdX+beTrr/p+G3ZXW/V0Wo1P3a93OYj105f+q99f66Ownnudffhs+o8UcrvfLjc4rYDhruyXrPxZ7EsZ2FqWxu8d1f6G4D9ivf20D9p+a0a1+W70mfzQv1u7w13N88LI+tHsCyxdR574PVrvO3HJnpLovumIj18FNjU7bBqxz06sqZQnehYN1v92La9tuceveQTmo/YD1Hnj77N8hYNVbpXcoTjc73WVY8zfe4eDuNxoWU+8fydjfKBxaTMA+ym2I2+IP2rfmdbwqF1z718zwSe/sPl7XO9bv9arozfAgYOUfrOv9ZqXNfq9ZeUG9W3+9u4V1/cds2r++ird0/y0+XGnd/Wn+o1yw1FvBqh1n1VJkU6+I/Wj/0/5uOPtJFfc7eLvXi6viSSwGvPsKGM5aPcrV4zmzUW3q/A3buN+EWMa1et1VT+iP5iVS/ZHwvXmxdoe/muPDl/Wh7ervXw/ue/DSPn3L3ZHqvuiKjVyHb6PRabsv5u69JXkXbofHp7xVd7Ed3EE5qP1DJ3qzsn/277D5vkpld0bbOfnef0a2JwZ31fn7YR+w/JvIl2ExAftZbkNcF39S1wGr3webiwJWTZx+LaGx7u9O7wesekM1C7XuXrPyUW1/+b92Vyhnfl1vYUwfsO77bOS9vKkC9l9fe3vMyq1knZ052zpzze+Gs59SOQiD8pRz2SyVfv1r9xUwnLV2i93d1rnXzYEEnaOkV9Wf0d2A7Z/QdTNM9VK3t4/nx/7P9OHL+lB9cEv90io1479pV5ZO3nJ3pHrzuJtk+FQembYJWP8DJCcDdvG7cLjzbVMOXT1qZwLWm5XuutqdjkLsvsCOBax+MYwM7n7e+4ejCNhl5h2w6tl9K1+Mm3Ib/o/9tuJtc9DV92a64XFdnbdOuSS824uifr/tZ7cXsH0TOn9614+x3Cb26/8oH0O7BL7HsR7F4raZv+HtN5uj1k3nmo2c5Y/lfFYz3axRtr8bzH5C1bKuGrxmvtu7rtdn2v1e30dmrX4S1uk3HfUVIzOYwX/3vg9Y5wmtXrTVls63zp88zfA3q7rty/qo7appSnvfowE7essHT+JX89r8cXB45LFpm4C99Sb8cXB05ZR3YbOS1ntHbVbfjwVs+AR3X9HtNrrUb6p1vVGz2dFa7iTuHlUzWAMbG9x23qs/RgTsWssJWLENcVtue3/rLgu6ARvdvly/cDvJS6453OhkwDZNOfYBK1/5u7n+XqzJbJq9UPcJWPHGGQtYNwrr1S9/22x/6fxJuz98o1p8dH43mP2E2k/6rPbzve3c81jAerPWPAnr9nHcRzUj1QxW91bF5DBgxSpMm5L6Fd4d/s622jOvgWb53rnv/o6h72duuTdSnXncjmxwPTZtL2Cde0vxLmzW63rvqOLPxOawqN5I9APWfeCdZz/5m6pJ0bbzp2F/H9h+HKpjTca2ZneOO+w9EvvALjPvgDU25cv22+/r5i/rwRpYd7rK/oVd/754ud3pEI7t8BCB3pFFp9fAdgu1Ytfu5pd/qTaR3i1g/Xd9dx9YfUxZtf5Xtbg//MUMr9vPpPZ+N5j9hLoB289rfQR9Oaxja2BjOyKrJdrdjuka+VO5s3zvPqHlUZX1ETHf/t+XegPkfvgvXwPrBqy5rLMtr7zuyVvuzXRnHtf1Rsbu2+jYtL2A9e/t1nfhwT7LTbPz7H/172DsKMTurHztn/3kb6rmSeje8NhRiP+9eTxjg7uf98G6pKMQL7OcgO2Wkv/1tXkzju8D23/yorNC3ry+Nqv/4z5/1BzurdgvX9o9+Ef2gRXHPvyXckXsfy8PUkkfsLHD/Du3X19czeS6XMHd721vrH/55/0f0P3f9Wc/ud6SrN36Uszj+D6w3mdfO7N5h79nm7npHpJQL5vXncMWuk/ophnH3bD9P/WnWTvD3y6lz+4Da3YRde97/6mjeh3r5C13R2o/j9WZIoZvo/FpewHr3dvt78KDp6vN5N/17uBr5HNgvVnpXHTXNbDGyOfAdiuw3zftFsTx0WlvrvPT3fbdPpcFBezj5e+qw1bf2sVVdQxc74+eZhNYe1Bq88ItjmS4xyEcI38q1QeWV/+rPod/eOBWfe6O7S9/W+7arQ/mSr8GVh1r0H0/9wNWv8magFWfoKzOONksRberf2o+OPtj8Lv+7Cc3/inRYqaPHIW4n7VmoV2vOqb/26Ud2G40qyML95usek/o7hW8as6IVA1Yb/jbpfTBy/rAtjmIo38ao/JBlh/2OnfL3ZHaz2N5poivw7fR2LSDgHXu7fZ34cF7qn4AnTto1l/7hz4MZqX77N9jH1hndMZmfNPObfHEHBvcH/Vst6/ir7NPP60FBaz7eaPxz4F9jZ+Frd6Nu77LjpD9HoLeYX7VRfVG77/db4ff71qur1C9VJszvN4hYJ1PnQ1nb7X/5NmqXTpt62ORO5vv6vda8/7q/q4/+8l1A9b5d/NR9+aBfB+Zte5BHPf4ZF37zHcWnvVY/9J8EvxH/wltx/GrPVVQd/g3nU8Nn/4cWO+jWa3+AW1nbrkzUvt5bE+h3T8X4ui09QPsD/M+LDe9C/uHNn7tV6e39a0cPRdieSRv5xW9f/aHnyW5XfMC6DwJg/Lut4O/fR0Z3P4RlM6FeK1irHLPw4ixgLX/bT+xXiwvhqcsqF5VzS7g7p9r99mqPP6S65wsu1jurpvfbjrn7Hxrpuys69xlH9hmf2+VbsDqA7XKzUvrzkd6tt235qY3oN3f9Wc/uYPPrLb//P/aM3GUB0EezlpnmXevxcF6dXiuxv2dlc91/wldN7/brxB3hn+zf0mcORPHV+8ltLfZL9TP3vJ+pNp5LM8UUem+jUanbR5g71iZH/uPct/0Ljw40L7zALqP7ntn9vZvwu6sdJ79TfodoevhkzB8dNVy4Nv/2r1K/218cNt576XY9sNLzTRg95DpTH93+RAtHRlORM9Uczvf5oOsvUTvI07A7rEb5BICdjdj52Rn1nK9C3lSQQJWrMpn6oiA3c3I7j1mLOO7kCcVJGD192DmIGB3dLATgjnL9y7kSUUJGABPRsAAWCQBA2CRBAyARRIwABZJwABYJAEDYJEEDIBFEjAAFknAAFgkASOO9qui9qc0+ngZPbvRf+t9adVFEwGPJmDE0QlYc1bZ0TZtBt+6eNFEwKMJGHGs2xPXb0+eF/2iNgkY5CZgxLEPWPEtYsf7I2CwCAJGHJ2AFZsFj35LroDBIggYcXQDtvuh+HLgZvfW7v87ZdK2zWEexTc+F7vN3tp9YNvDiYBsBIw4egHblnvB6jZt6kM7ipWqbsD+sbysnqj5BugifAIG+QkYcfQCVlWp/e+P6qJygnrrYLFWtrv4vzeVq75QeFuvg9mECLkJGHH0Avb5WoSoatOmXKtqo7QPWHVxr3KDiYBsBIw4TgSsF6N9wKrjPPoTtVsdBQzyEjDiOBqwbXNsRmUfsGofV/WP3rUFDPITMOI4GrD6HB3VBsMjAfv5LmAwLwJGHEcP4miPKqx+OBaw3gfHBAxyEzDiOH4YfXVBUzBrYLAIAkYcJz7IXNlWmxFP7wOrSyZgkJuAEcfgVFJvXwcrV1WVxgPWFKvaeSZgkJ2AEUf/ZL7lIRuDw+jXJ9bAfA4MZkbAiGMfsE3zdSpVm5pz02+qfWDV7rFhwAZn4tie+kIW4AEEjDi6X2hZrz7VbWoOQqwKV57Z98dBwLrnQmwnArIRMOJYD/O1X8uq4tRcvB0NWN257lGLAgYZCRgAiyRgACySgAGwSAIGwCIJGACLJGAALJKAAbBIAgbAIgkYAIskYAAskoABsEgrAAAAHub/Bz70q/aZzo+i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59" y="1619573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15464"/>
              </p:ext>
            </p:extLst>
          </p:nvPr>
        </p:nvGraphicFramePr>
        <p:xfrm>
          <a:off x="388427" y="2244254"/>
          <a:ext cx="1415189" cy="1508919"/>
        </p:xfrm>
        <a:graphic>
          <a:graphicData uri="http://schemas.openxmlformats.org/drawingml/2006/table">
            <a:tbl>
              <a:tblPr/>
              <a:tblGrid>
                <a:gridCol w="503179"/>
                <a:gridCol w="471730"/>
                <a:gridCol w="440280"/>
              </a:tblGrid>
              <a:tr h="612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10/1-1/27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1/27-6/5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9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initiative benefited the areas of the city (West Bank and New Orleans East) that suffered from slower response times the most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35" y="1898542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EMS partnered with OPA to create a data-driven ambulance placement policy that aimed at improving the reliability and equity of timely response to emergency calls</a:t>
            </a:r>
          </a:p>
          <a:p>
            <a:r>
              <a:rPr lang="en-US" dirty="0" smtClean="0"/>
              <a:t>Leveraging advanced analytics, open source software, and a pro bono partnership with LSU, OPA provided EMS a no-cost map of optimal posting locations for both day shifts and nights shifts that is scalable to resource levels</a:t>
            </a:r>
          </a:p>
          <a:p>
            <a:r>
              <a:rPr lang="en-US" dirty="0" smtClean="0"/>
              <a:t>Testing shows that the new protocol enhanced equity in response times across districts and benefited the historically poorest served districts (4</a:t>
            </a:r>
            <a:r>
              <a:rPr lang="en-US" baseline="30000" dirty="0" smtClean="0"/>
              <a:t>th</a:t>
            </a:r>
            <a:r>
              <a:rPr lang="en-US" dirty="0" smtClean="0"/>
              <a:t> district/West Bank) the most. Fourth district response time compliance improved 15% under the new ambulance placement protocol</a:t>
            </a:r>
          </a:p>
          <a:p>
            <a:r>
              <a:rPr lang="en-US" dirty="0" smtClean="0"/>
              <a:t>Overall, there was a modest, but statistically significant improvement in overall response time compliance during the night shift</a:t>
            </a:r>
            <a:endParaRPr lang="en-US" dirty="0"/>
          </a:p>
          <a:p>
            <a:r>
              <a:rPr lang="en-US" dirty="0" smtClean="0"/>
              <a:t>During the day shift, when there are typically fewer ambulances available, response time compliance held flat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Service calls up 12% between 2014 and 2016</a:t>
            </a:r>
            <a:endParaRPr lang="en-US" dirty="0"/>
          </a:p>
          <a:p>
            <a:r>
              <a:rPr lang="en-US" dirty="0" smtClean="0"/>
              <a:t>Response times have fallen from 80% of code 3 calls &lt;12 minutes (2014) to 72% of code 3 calls &lt;12 minutes (2016)</a:t>
            </a:r>
          </a:p>
          <a:p>
            <a:r>
              <a:rPr lang="en-US" dirty="0" smtClean="0"/>
              <a:t>Response times in outer reaches of the city, especially the 4</a:t>
            </a:r>
            <a:r>
              <a:rPr lang="en-US" baseline="30000" dirty="0" smtClean="0"/>
              <a:t>th</a:t>
            </a:r>
            <a:r>
              <a:rPr lang="en-US" dirty="0" smtClean="0"/>
              <a:t> district (Algiers) and 7</a:t>
            </a:r>
            <a:r>
              <a:rPr lang="en-US" baseline="30000" dirty="0" smtClean="0"/>
              <a:t>th</a:t>
            </a:r>
            <a:r>
              <a:rPr lang="en-US" dirty="0" smtClean="0"/>
              <a:t> district (New Orleans East) lag from rest of the city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Revise EMS’ ambulance placement protocols to improve coverage of likely calls</a:t>
            </a:r>
          </a:p>
          <a:p>
            <a:r>
              <a:rPr lang="en-US" dirty="0" smtClean="0"/>
              <a:t>Goal: Maximize area of city within acceptable (&lt;12 minute) time threshold</a:t>
            </a:r>
          </a:p>
          <a:p>
            <a:r>
              <a:rPr lang="en-US" dirty="0" smtClean="0"/>
              <a:t>Assumptions learned from user engagement:</a:t>
            </a:r>
          </a:p>
          <a:p>
            <a:pPr lvl="1"/>
            <a:r>
              <a:rPr lang="en-US" dirty="0" smtClean="0"/>
              <a:t>Low elasticity of movement of ambulances while waiting for calls. Not practical to have a different scenarios as each ambulance becomes available</a:t>
            </a:r>
          </a:p>
          <a:p>
            <a:pPr lvl="1"/>
            <a:r>
              <a:rPr lang="en-US" dirty="0" smtClean="0"/>
              <a:t>Desire for low-tech solution – paper map is best</a:t>
            </a:r>
          </a:p>
          <a:p>
            <a:pPr lvl="1"/>
            <a:r>
              <a:rPr lang="en-US" dirty="0" smtClean="0"/>
              <a:t>Realistic locations include existing set plus hospitals, police and fire stations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129552"/>
            <a:ext cx="7886700" cy="5547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</a:t>
            </a:r>
            <a:r>
              <a:rPr lang="en-US" dirty="0" smtClean="0"/>
              <a:t>modal </a:t>
            </a:r>
            <a:r>
              <a:rPr lang="en-US" smtClean="0"/>
              <a:t>ambulances available (3), </a:t>
            </a:r>
            <a:r>
              <a:rPr lang="en-US" dirty="0"/>
              <a:t>find combination of candidate location points that cover most historic call points (3 </a:t>
            </a:r>
            <a:r>
              <a:rPr lang="en-US" dirty="0" err="1"/>
              <a:t>yrs</a:t>
            </a:r>
            <a:r>
              <a:rPr lang="en-US" dirty="0"/>
              <a:t> EMS 911 calls) within 8</a:t>
            </a:r>
            <a:r>
              <a:rPr lang="en-US" dirty="0" smtClean="0"/>
              <a:t> </a:t>
            </a:r>
            <a:r>
              <a:rPr lang="en-US" dirty="0"/>
              <a:t>minute drive time (from ESRI’s network analysis tool for high-traffic and low-traffic scenarios)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EMS 911 calls (3 </a:t>
            </a:r>
            <a:r>
              <a:rPr lang="en-US" dirty="0" err="1"/>
              <a:t>yrs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 traffic and low drive times (ESRI network analysis)</a:t>
            </a:r>
          </a:p>
          <a:p>
            <a:pPr lvl="1"/>
            <a:r>
              <a:rPr lang="en-US" dirty="0"/>
              <a:t>Candidate locations – </a:t>
            </a:r>
            <a:r>
              <a:rPr lang="en-US" dirty="0" smtClean="0"/>
              <a:t>existing locations plus fire, police stations and ambulances</a:t>
            </a:r>
            <a:endParaRPr lang="en-US" dirty="0"/>
          </a:p>
          <a:p>
            <a:pPr lvl="1"/>
            <a:r>
              <a:rPr lang="en-US" dirty="0"/>
              <a:t>Analysis conducted in R (less ESRI drive time polygons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Developed in conjunction with LSU Analytics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Day time (assumes high traffic and day time demand)</a:t>
            </a:r>
            <a:endParaRPr lang="en-US" dirty="0"/>
          </a:p>
        </p:txBody>
      </p:sp>
      <p:sp>
        <p:nvSpPr>
          <p:cNvPr id="3" name="AutoShape 2" descr="data:image/png;base64,iVBORw0KGgoAAAANSUhEUgAAArwAAAGwCAIAAADE8iHyAAAACXBIWXMAAA7DAAAOwwHHb6hkAAAgAElEQVR4nOzdd2CkV3kv/u95+/TeNFq11VZv9a7X3Rg3wCRAcAgQyqUESG4IGJJwU7kJaSQhuXB/N8FA2iUhlEACXAK2AwZ3bFywd73r7UVlem9vP78/RiuNRiOtpJVWWvt8/hq9bc5oV/M+7znPeQ6hlIJZT/7l6bVuAbNyvI5Tr4s+b1Drm6lbNCOw1s1hmBWz23miLkY3uqs9994/0T93Y8JR2DX2yfDQttypQ7RvcyyZyGrbwTseTCU0m+95nbfvW8k2MxePW+sGMMxLmatyBkC1DsP0r3VbGGbFBIWSzyUkHK35DvCIRuePLtG8MZbaee5Pw0PbqGXX5I3RwcHs5Bh4B4D5IgZmHWJBA8OsIp5TAWSrtk3JWreFYVbMqCOT0gNO3pjvgGujmZhzJqTY6im50veGNmwDkD97+Lj/NsJx1NIvRVuZFcWCBoZZRT6uBUDV7bVuCMOsmJ3K0TLfN+yuLXzY7kBhm7/Sfn2mqgr105zAlcaP3x/96z30GwDhAzetfmOZFcaCBoZZRUGPDbCxCealIyZXgj5X0tFYzMEbXLUDsRwHc3/6M77EkN6o/sT1OgCyHLH1hi3HVrmxzMpjQQPDrCK/kweQlZNr3RCGWQEcoSNKtm7KImct8hS/oL26/Pvhoe3UtsfKFvHsiSqtwMBgfuwYyNSYHU9YPv5lgwUNDLNaZKHgkAgAwwqudVsYZgXsUo6eMpIhRVv8KWb+p65gFEDuzIs/9v36nlDhSvnHAGwiTx8jcmz87rLBggaGWS196hlJIKppqUJordvCMBdr1FV0enw7A6XFn0L0qpJ5THL6qpmzD/b9LoCKpZiVxwFYoddOHyZwrKfhssGCBoZZLbqdA1CqUcuWL3gww6xnPEejUpkjhMOib/DUxuG/D/SPmlrTcvbrZgDAU5mQIEWo3hCFmT+KA5HMarSZWQ0saGCY1SKQFoBCnXW9Mpe93fLhw62kUzAXfwo985Xw8BWgtJgdN/tfc30sDYAnRnhwMHP2CMjU3edQOWjZnJNfwpWZNcSCBoZZLUmPCUDVWdcrc3nbLT0fCvj2BQuLP4XWj3h4AMidfoHs+CAAl2ACuMXzCABI0ekjJxtOzeavjbHOhssDCxoYZrUEvQBQcg2udUMYZvk4Qv1+7+FqoKyKizzFsi3h9PcdvnCrVDQ3z+QuXBdLW7UnARj+29pbni+HAJyoeXlCHayz4XLAggaGWS0uUQBQaY2sdUMYZvn2KIctwbndVwo5Fjtpgn/uM8GBLZahNQwIri3T292CScQw9KYsCu0t6YYDQL6lNEzhOtbZcDlgQQPDrApZKAgCAHBEWuu2MMwyXel4IRz0OYn+YnWxBcq48R+EBrYDKI4dp5veMvcAzZ7qUfhpKTy98dFMnCfUtZScCWZNsKCBYVZFn3qGgORrlso517otDLMcHlENBby6zQEYq7m79mpUmHuKpU1KzXOcwJUnTho7P9jjokZBVrztlzv9s5Ikni2Gro6yzob1jgUNDLMqDDsFIF22bMp6GpjLDyHYIp1+rhyRzlde6krolYk50eqOJPjDX/HEkkaroSevEYUe//MppQDGm14APKF3JMcDirbdV7ojOb43WFBt0SPMuwgWsx6woIFhVoVENQA2ZVMnmMvSHsfRSQzuCeSnt1h29/3CyenHq77pH/nD94SHr6CWXaxWiW9vz8tSIQhAzx26f6L/h6m+tOq8KpTrd0+tZOHm9f2R3Ap/EmZF9ehfYhjm4sV9NsBruheLTTlnmPUi6ay4Pe6QMFP8UeEtYU6x54CsB2SdAgSwU4/7/GFCSH7sCNn14fmuLDg2AtaQ49BgZPCHqb7nC8HnEVR4a2843+5jYCWl1znW08AwqyLmFwBklIG1bgjDLI3I2f1CRoXcWfxxV7CQVR09jycAZ1Tl8k8ll7eaOUs2vZmcX4lqLts1DABGnif0tr6J9nGqxT+eiVUMCcCRMlsSdl1jQQPDrAqJBwDViKx1QxhmaXY7Xjxn9QcEtXOjX9KjSmu+U+wj/+Tv22jqraYyaDsTC12dzNx0DpaDnaN3JyteAP2uRtK1qHW3mTXBggaGWXkB14uiQExqW6JrrdvCMEuwXTkBV2Snv7j4U8jJfw31bwJQTZ/jB+640OGcplYDzhiArnfZG84D8IjGFf7Svki+99nMWmNBA8OsPHfxOIBClZoWCxqYy4aba3odnEiWkFVg1464ZY7j+cK5o/YVv3zhEwjXzJYQ8oFSADJvtTdfE812DmmEJLXXyczaY0EDw6w8jhgAUiWLzZ1gLiNblLMpMzo96fFQKbDw8ZZti2e+r3iCzVLWGrxNhbKYd9G0nKx4ARvADfEMAIG3JxquZwthy56JHDb7K8v8GMxqYkEDw6y8kMMCYLCYgbl87HCebMp9W7zl6S1lQ7bpvCmNAPgXPh/csJladtOUiXdbUZOX8D+eWgB42BJvmxY31nDlVCWvz4QdQ67a0j8Es+pY0MAwKy/sIwBgh9a6IQyzKEGp7lbEuDIrA/GGaLpmzD9jeOz/BeNJEFIYe5GOvglAwtF8JDNvFmQ2k556JYYBoD7W/ml3sCgUftp+faLm7Txlg6u+5E/CrDJWp4FhVp5P4QFMOoZgrXVTGOZCBI5ulMYLZmLY0f1w75P0nqdYetpjlHlvrJI6bW1/7/TTp8KbR6v+6e6KmiE+kYvuDBa1zJH7vv/g2NjYNVdfdebUqWBE5Xm+UPjhwIYNTzz51NDQUHJrFf03NfRZMcoWfwXoLjrJrC0WNDDMClPErCgQALoZxUKduwyzLuxWjpT55LB7CcMBwuGvuIa36426GtnNiZ7p7Zu9lSdy0emg4WTde1vfRKVS+dJ/fOeTn/xkz0u9693vBfDxj398yD0s+Tc0TcF5ftkqrrt0NbP22PAEw6ywsD3GEVRblsnLa90WhrmAASUnOP1DS4kYcOhzocEtAMrVIhe6pnOPT9KjjqmJDxVd2hMoAPD5fNVqdeFLFgoFyb8BHfMpABypXCATk7n0WNDAMCuMb54BkK/als2CBmZdU3irTy43qbL4HjGSeSIQSRCOL5w58qjvt+YesDuYB2BSrrOfoK8v3n5Rq1U/9alPtV9/5zvfUVtTBaPc7qlhCJ7MnBVkEy/XHxY0MMwK42ABqLZYCX1mvduhHEvb8YTSXOTxxGxyuZ8IitIopo3Rt1wVLXXubVrCQ5lEO/4Yb7o80tTUTcM0JWlqWsSZM2f/9V//FcC508eHhoZMc+qYZDJp640b4unOC8Yc89agZNYKCxoYZoVtCHIANIMNxzLr2mbHmCaFN3uXUA6BvvCF4IbNlqE1qY93xWTess+n7ZjgHknHRVAAp2qezgmT+Xz+Yx/7WPv1zp072y8Ghjd1LlHxoQ99aAv5qZM3L/JDMauNBQ0Ms8KifgKg4h1Z64YwzLwCUjOk6A5xCaGt8OIXwgObAZQnT2Hk9QBKuvT9ieTUXti3Jif7XPWM6hjxsBILL1ksaGCYFSZyPICGtnGtG8IwvRFCN4rnMmbEL/aeUTmX0TjncHsIxxfPHbN2TJWL/kkuCkA1+faPPOyoQw0pWte5iqLcd9990z9eeeWV7RdOp4Pnp8594IEHXE7ncj8Qc+mwoIFhVpJTGuc5ADDpokrqMsylt81xtszHR70XmNEwzaZUPvEfiieo1et04A7CTWX4ypwN4GAp+Hg2/lg6kdUcDVMQYJc0xaQzN5eA398ZNPzd3/1d+8Xw8IjDObU4y3e/+91AOHbxH41ZbaxOA8OspL7GSQDpkqUTmU0yZ9ahPqXuVyBJi01+BMD99H+FRnbYllkrF2ly8/R2t2RoqlzSZZ6jtyQmztY97ambAVkt6vKJmnd/MM8RCuC3PvbR//Gx3zxw9TUHDhwA4PP5CCHlchnAM8888+gjD3/sN+6u6oI4Ty0pZv0glLIvtvXlX55e6xYwF2FI+/oNm4WnTmkv8m9e67YwTDee0L3OIxW+b9hTt0AezcRVk78mlvMK3WMK06Qj9/j6RgDkzxymu+/u3JVSHScrPpdo7g3mj9f9o+4K6YiUTZv7YTpxczwlct0zib70jXtdXPUN1xhIvG164+mqZ9jbnQwRjfcv+8Myq4ENTzDMSiLUAsBCcWZ92uU6leUGhj11ADxo+x7/40zkULl3GSWhdFByeQDkTx+muz7UtTehtG6IpfcG82Vd7nc2DhZnXUTg7Nv7Jh7utRrF2+569S/dNQhx1uIsk01WMfoywIIGhllJQxEegGGyvyxm3dnsKUmK0rmO5Y2x9N5wAUCm1SsJ0WzY4z9y+CKNwmRz9N0gXEXrsX6VRYmDNx9OxdItJwCD8p17b0lMPFvssXKbVSj5YoHOrm7KxvMuB+yrjWFWUswvAMi4rlrrhjDMLByhXjvTtLuLP0bk1h3J8VsTEz3OOfi50MAWSu26ojjcPgC012IqBVV5Ih9tv55suc41XF0H7A0WVDor2ngoG881i7LsAZ1JYlCE7uXd6gbLult3WNDAMCuJIwCgmZG1bgjDzHKl88Vz9kBido3FiVb3DX7Gs38dGdkBIH/6MNf3lva2qi51HXWm5o12XPNQMeAXpuKAsj5TRl0hxvTrtOpUDcEGB4DQmXSHpKOp2TO9FA+k+h7Lxhf56ZhLhgUNDLNiQu7nOQLNNm2+Ry8uw6yVnZ4JTvbvCRY7N55tuF8oBh7qlXPAF58L9m8DkDt1CHs/Or29pDkey8bun+h/LJ0A8EIlMOSpAtjkmykrGVKmFox4Mhe5f6K/pnf/LcSVJoA+VwB6i5KZe1DC1ah0BCV+NpNiXWJBA8OsGG/+MIBCGbbd/UDGMGvFKxtO0hTE7m/7AVf9juT4TbFU9wlmjaQe5SU+f/ow9ny4a+d10QyAQX9No8KW8yWo565eUdSm6pQ8nos9lo0BOFieymwoa9Jt5JNc34b0ZGq65ENbpumYfn1lKL+0z8lcEixoYJgVNlboHpplmDU0yh+v8BG3YHRt77mypU0peeHvA/2jRrOlD98Aws89xi0aSaXeNHiBzAwuJFwzgxTHKv6n8+HpH3eHSxYlqYaDAs+Vg0/mo/GRPTSb4iJ3dl05PTsfcz+LG9YfFjQwzIpJBgUANptwyawbe91namJiwFlf5PHk4P8JD263LbOSnxR9+6e3P5ROHK7426+vi2aeLYUC0qzSDlf4psY+7p/oP1N3T/8NbHA3XJyuWjwAAuz2F28jfw6OmzQEkO4bkGP2glVBhS2Nve6woIFhVkzEDwAix6rhMutCn6PplKxB12KLP9KJ7wRjQyAojh2jO3+lvbFhSw9mEqrFj9fddYsH8HQhsjdQ6DqXI5SfU8QJwKCzBsAlmH2OZs2SH8nw8Y278yefEwOvmHuwS2SrXK53LGhgmBXjEgUA5xyb1rohDAMAfdw5IrrbhZzbHsvNG9HatXMurSAocuHsEez81entLk5/RSx1R3L8tuSETclY07U72B0xtG33l+du/HE+CuB01VszxcfTkevtL4JwreBre14hprTKxkw+0PGa70IfkbnUWNDAMCtDEae+SVWTzRNj1t5exwu8I+DsSGX4aTF0TTjb82BitcQz33KFEs1SBhtup9ysKQ9P5GM2JRwoAImzO1MZOiUcze2BuXEDASBxZs0QN9kPxTbuTR9/Spa9Pa8QczYrHRM1m0aPjApmbbGggWFWRlJ/EUCualL2Z8WstR3OU95AyCfPSn7cEyx09jp0oi98PjiwxdI1lTrswPbOXY9l4xVN/P5kkgIG5WJKq+cV2vqd9duTE0lnY3oLR2hGczlFE4DDPgmAenbMdzpPaE6dWR425lzovZg1wb7dGGZl2NoYgFTJZkEDs7aG+DMxnyCRxeYHkONfDvWPAihmx63hn+/cdbbqmS7L+F8T/TfMnZ8592qgVwRKNybS7R91i3suH/hJPgqgotwKgNQOLXB6UZ3qaTDBPV/oUX+aWVvs241hVlJT791zyzCXhsjbSZ+lUannjMq5uMJzLolyvFg8d5RsfXfXXsOeuUfc3JeSeqU69uTgzLl5kRk7Zhqq17FQprDCWwBMcA9M9C3yvZhLiQUNDLMyBsMCAJvFDMzaIaD7nMcKdtTZMXdxouU6Wu2dUWgbJT7zY4c/3Cim9YHXUV7pOmCDp74jUBp2VzcHqhJZWgGSvaHufEkLYvHcEWf/hgXO8km6agumxV0Vzg17FztTlLlkWNDAMCuAECsR5ABUQ1vWui3MyxQB9joON6TogKvSuX2i5trirXQu6zBNOPJFf3LYUJt1JcL7Bjt3Ha96H0j3naj7PJKRNxxDzupS2xOcXcgBgGFzlhgEYNcOzndWQNJLqqTwZkDWNnl6TMdg1hYLGhhmBRBq84QDUGltv+DBDLMadjjP+AOBrorOD6YTB6JZALrV/W1PjvxTIDlKbVoqZLnEa7r2nq55TYubqDsfz0SvDWeW16TB810F+yP5O5LjW/1l+F8JANVn5zsl7mgYYJMm1i8WNDDMCvDIpwFUW7Zls8V8mTUwIE1EvHx99upQZ5ueG2NTCYke0chqMys7IPuIx+vhBLE49iLd+r6uq+n2Ym8N1oI3kY3uqks070iOByUVwICrzguypdUdgXlHKCTeTtcd8+1l1hwLGhhmBURrxwAcPKfb7CGJueT8krrRrx+tBv3yrBGBhNJoz7GkQEFzROWpGYyWmlUqx2S3p5I6a239RY7rTpoca3ou+KZFXX44k2gsWEpBIPb10fTsbSR37kVfOAY67+SOzvpOzHrDggaGWQEULGOLWRsiMbcq58b00BWBUteulsEDaFmCZvGh8xGDTal0/KueaL9aLRnBHUSKzL3mycpM0HBb30TX3pKuPJmNnij7NnkrXtEA8EIpeLruTTdd7TUmADxV7HHZqQYo/QBQO9L+sWxIY0135wHtCRTM+sSCBoZZAQQEQDXMEhqYS4oAu53HOcU34uqRqOiTje9PJmXO6rwNc4fvCfRvtk2jXmvQ6LVzz7LpTMfDbX0Tc+tBBST1QDR7IJqNO6byJyaazuMV7/OlwEPpRMsSAMSl5rOFcNeJP0glzzU88N8MgDaeA6Bb3JPZaKoxazzCIxpV1tmwXrGggWEuFiHWaIIHUG0NXvBghllBe5RDfp/XKczb1X99LNN51ydnvx2IJAlHiuMn6Pb39DyFI/TaeBbzRAxzVfVZN/iH03HTJv3uxt45C1vfmpgYcNUEnrO0huTpu38i+aN0H4A9sydnBmWtoHVP/mTWCRY0MMzFEmwj5BYAGBZbX4e5dDY6JkPBgAluvlv7saqvc7FpvnrcYZUEWSlPnsGO9y9wZZmY10Szi4kYABT17hv8A6nkwqfkzh0JROMxpbbFX742khFnl4GKKq10k+VCrlMsaGCYi0VIE8B4ga3qy1w6MbHU7zFqhrxAzaXN3pmCDcTS6NnvuUKJVqVgRfZRft67MgWOVvxeUV9kS2pG94yhbeezK1SLP1gOPpzpXsKNyn0A9kg/HnTVPZKRn92v4BDMmiGCWZdY0MAwFyskHQdwNs+CBuYSCUnNYVc+q/l9krrIU+jhz4UGttqW2VQtO7xvgSMfy8V2BoqLb0zj/A3eJ+k7g8U7kuMbnA0AqYarpCphUdsbKjyWjd8/0W/aU9kSfPg22LZdfwbAo5n4s/mw3qv2FLMOsTnlDHOx3I0zgHzBwxhmRfgkbaN8Lm/3jyy6YCI58o/B5EYAhfFj2HX3AkeebXqvjyytlFPLFADcGE87eHOi5VYtvp13mXA1NIt/MJ2YPvKBVPKO5Hj7tdYoRXx9eeD6WHruNZVFL3LBXGIsaGCYi8VzAEAI61BlVp0iGKPCyTzZMLroiIGvHHV5fVNLUl3xgQXyFGqGlHA059/fm0FJO2J4vhxKNxyAH4BbMgZc9cOlwPRhTsG8oSM+KGXOxUf36hX1VD0x1nLuDpWi8sxb+2XVsDmRhQ7rDwsaGOZi9QcECpSDW9FY66YwL2k8oVdIxzP8wPZFRwzU1unZ++TBrY3CpDH4s9z8qQw2JSnVsdlTme+ANosSviNB8sWKH8DD6e6shbouHtanIgaeozfHJ/mutEopDoDUn+x33TLWdHVGDAD8kvFYLjbgqkcv+AmZS4vlNDDMRSHECvlAKYqNK9a6LcxLGUfoHseRmpTc7l3CMk7c838TGtxqaXpDCXHeoQWOfDIXmS9isCgZa7p71pY+V3fP3dhlT6jQHTEAXPhW2LaoT7gl8/bzYxbTIkpTM3mB9TSsPyxoYJiLItiGyPG2vajJaQyzPAS40vmi5YgPuWo9Dyj9zsepqgKwbbP0Ox8v/c7H7WYLB+8JJLYc+/NHiqmTpO9nF7j+4Urgmmh2vr3Har5+Z12acwt/PBdrvxj1VuT5yzhK6L1LbVUi7ljPXQ7BAtBOqGTWFTY8wTAXRRLSACZLrPAts4r2uY6YSiyqLJRwUP7En3b+WPnjPwNQwiQAbcv7F8jULWjK1gV7L7b12vtEPlY7vz7WiarvjuS4avIPZRJzj/RIRteWcw3fgKtSTp2Oj16JahWCt+f7nm242fDEesOCBoa5KP3qKQDnipTNn2BWydWeI6oYjynzPnZzHL/lH/5hgSsU8xnT7L5ztz1XjIx6Sous49TJnt3v8Gg2fn00fUdy/OlitNCaVSPygVTylsTMAhb3T/RfFcoCMN1bARi1Z8XAK+ZeX+DskzXvVUttFrPKWNDAMBfFRg6QKRvpY1bH1Z4jmhRbIGIAcDKjvu7TP17ggD++K7IjKXflMNrAs7nIlZFc9xqXi/BQJqGasyorNAzh/ol+v6wdCGfvn+jv3DVdnqFtetal5N0P66BkpOcGLBOqy7I5Nua3DrFvOoa5KO35ljLXnT3OMBdJ5K3rAsdz2LDwqESnf/no/sf+9BoAu4aCn/qlXQ/+0QGh437NEzredDVMEcCLFV/LEPYtPWIYr7vvn+jvihimlTW5K2JYWKtVDrm6hyBMm4tJrSFvjyW4mDXHggaGuSj9AcGycc65aa0bwrykiLx1lfd01kqMLmWuxHv+9zPtF3/+9pHf/eKhhw+XY4FZFZr7nQ1KyFPF6BZfxSXOqmH6dCHSmFMQei7LXnLHxAJLXVczk1wkBnNWdqfA2QJnD7iXXDGCuQRY0MAwyydwrViAM22qGixhi1kxbtG8yns6a8UXWfPxyi197Re6OZVowHMEgGkDBABqUt/MxXl9fzDbded/thwuqHK7E2I+D6b7Fti7gOti85aYNF0bAWjVQ3NHImRiymzK5frDggaGWT7O0giIbrGpE8yK8UjGLveZtJlYfJXocin/c6+YNXfxE984+4mfH7hlhz9b0gBcGyk8Vw4tkCKw15+/PTleWXBBapdoVkwlpCx2tQsAMm/dnhwXyLz3fsGzzzQMhzX2eDbWbp7dOGbUDxr1g8X0k2H1vxb/XsylwRIhGWb5PMppAEfHLfaXxKyIqNwadU5krfiot7T4syil/223+B8PAsCr/uhpAI+8kH3ulKh99axh06/9aj+AqNI6VfMlnE0n32MaBQV+mOrrdy00IrA/lFVtQV/K8IRDsBY+mhACagO4KpKzCj8KuywpHAfhASDq3rr4d2IuFdbTwDDLF66fBtC0pQseyTAXFFda1w9ZS+pjmEaO/NPD73jhZ4dStdZUTFBrGf0Rz9d+tV/ikVKdbt7c6KlwsM80PHNPP1IK2JRsPp8/0bL4k7UetRMUbmlLuZa1C/9pCISDZXla9/VtiIiiKz12dmI8MzGeyUzWCqne00SZNcSejxhm+XjeAGRK2d8Rc7EG+HPXb03yPL9/IyZTNaewhNuzVX7G73ZzHHnf0ONvf9Uvf+kwDh1T3/8K19Y4DyClOpy86RF1AApvDbjqzxZDe4OFzitsD5QGPVPZiBTk4XTCJ+sBWQtK2kV+roPF4M7gvAttC80JhPjwyC5aq2VPHyXB27iwd/pZlg37rUOsp4Fhlo8jhAKGe3CtG8Jc3pL8xI27NxiGlk2PE1NLxOOHS4GCtqh6YdRsODNPK15vs5TRNr5RlqX3Xin/y4e3bY0LALKqw8lbPlGfPp4D3RssHKv5rI7vfwqcqnl/nImlmk4b5I7k+NXh7MVHDADSLecCe/Xyj0C4zJljeXsrYm+kovdc092zrCSzTrAnJIZZJo6Yo3HetpGzNq91W5jL2KA0cePOZL1SarYaAEqlXCgS3zfiuveI8op4ygR3surNq0pA1rySUdQkCXTQU5tsOjd6qrZt8y98wTu03dL0Ou8VXf0AKKXZ9EQk2jeZycizI4Zpmz2VgqZwhAYkDQABtvnLxyq+hHMqraGsK35JPVQK6han27wJYlr89kAxqrSW9OkokFKdiV6lJszKwcTI7vzp50nsLTr4g4VAXp3KxKyaklfo0WxmzbGggWGWSaC6W+Y1g1r2QjnnDLOAbYHSvpFkuZTXtZlZCYVcOhSJv2oLdybl8oraZm95y/kEg34HAFiUbPRUAZBjfx8a2EZtq5g+Q3Z9cPoKkWgil51Mt9wbnPX53jokq6ZNTtU8/c6GxNsCsbf7Z7IvDxYD18fSk81Z/QRLjRjaNKv3jcbFj9l2wgi8hgd+OJFoV4o0bK6gy/mW7PWwoGE9YkEDwyyTQEoAUmU28MosWfsGaXOOeDRUzKdNszuDoZBLR+P98XmWeWxXg7Yn7w0GIoQj+dMvYs9Hpvd6vIFKufhkIXoglK3TnAsRMs8cBoGjI56aSbljVd+gqzbe9J6suncEin3OJgAb3afZlCxjlYohV4/ajnb9sC86lDl1hI/vfTwXvT6Wbm8XOTuutMDi8PWK5TQwzDKFcQrAZJEVyGeWZthbAyArrng0lMtMzI0YFsOqTbpaKVFxliZOkB2/NL1d4HlZVp7LOg6EsiapqnyuwB+mC/4nFYi92VvhObRs7pbkZDti2BEqC8S+IjBr5q3Ll/EAACAASURBVGdadS+1nfMGGY3jAKj3GgA1XSJzAhRmfWJBA8Msk8OYBGByCxXRY5hOHtG4Izm+yVPxB8Jenz+bHqcL38/nQWxdOvPv7nCynk8bwz9jC9OzKEkwkhhPZTf5KgAE6pWtEID5eho6CcTe4SvqFlfVJQABsQUg6WzckRwPKFNTHw8VfVV9af/hA8o82ZRWAwAnB58rhQCca7iWdFlmrbCggWGWSeABgEOPWe8M05Nq8QCC4ZgoiLnMxAWPnw954Z7gwGa1VtIcg8QxML09Gk8Wc6miIQvnn+89JBa2ty/+yk7edAhmSnV0brwqlDkQyRNg1L/kRaR2+OapUsVJlqWD8JmmA8C5+pL7MJg1wYIGhlkml8RR0IJ3ZK0bwlw2LEoi0T5KaS6XWvZFuFP/7osN2qZRVy277xXT273+oKFr943H+xwXtdSTyNlRWT1e9XVuVG1CgSFnbb6zegorqjzPalUhb4DL5y1uJnnBpmyE4jLAggaGWQ6eU0cSvG6gpg6vdVuYy4PI4xevJLqulgrZxRxv2zbPz1mBunzQwWm8KBUmx+joL85cXJRk2VEq5m5NTDxRiFxkU3lCRz2VhjE1EnGkEni+EHIIJkdoe/BiMQRiXxnKz7vX68+1GkfLvmsjmaCkAyjqLPvxMsCCBoZZDslqCoTTLbYKH7Mobsl+8x40a5VKed7yiF2obRNu1lc0aUzIuSecgVDh7IvY+csz2wkJhKL57GT7x6tDuYcyifGW+4fLXZcSACGY1KbmW27zlQjBJv/Suhlu7ptcaLcgU6uWUxWRt0d8FQDP5EOteSZnMusHCxoYZjkUYQLAWJ7Nt2QubFuw9oadXLmUrzeWcN+1bYsjMz0NxDbIya97owPliZPkil/qPDISS+qa2plTqZr84aLfsLgn8stftH3UXX3y/Om3940fLvoARF2LWuWSkIXuLkLjLOEIIOoW3zKFdunJrYHyc8XQZNNl0Dn9K8y6wYIGhlmOcGsMQH4R6/EwL2ccoTdHz+4b9hQLmc7yTYtBKeXOD09QSvH834QGt6nVghXZZ4sz6beBUIRSu1yaGQi4f6J/+nVFkw5XAstrPAHtrOR4S2LSpkQiiwqU486FykDp5QcBYri3UeAn+YhucQBeLPn3hfN9zoZlYbLFJlOsUyxoYJjlEIUaAJvVgmTm5xT0O0cq/RsGc5kJ01jygo2CKIoCD4DaOn/o/wsNbLUMo6rDjhyYPkZRHBy4fHYmrbJJuwPZ8bqrYS6z23+Du97ZV9EuuuARL/xZRt3l//zP//zKV/+t1WrZtv3IIw//zz/8k2KxBKBQLH78c2fUMyfg3NU++Efnh1HONdzPFsOUIOpYTulJ5hJgQQPDLIckEABEjK11Q5h1akSZfONuyeN253Mpl7vHMtMLEwRBU1ucIHH10/yhe0IDW23bKqXPkY1vnTmIEJfHr2mtzoEJJ9G76ildF0u7lrJmZpdRb/c0y2ujmTuS405xoWt+9b4Hhzdu+dCHP/LcwSNf/uo33vjzb/3sZz+bzZc+94V/zOXLn//853/7H4/bendkcLLi2eytPJqJC2DZQusUyzphmGWgMR9vmDQjDmH538bMSxMhuCF0ZnBwqF4tN5t1AKA2z/OWtYQMGH8wWilmrZPflI2se3ArpXZx4hR2/1rnMQ6HkxBSr3ff1DvnLl4by7gvImIAEJLUnxSiV4W6Z3w0jVm3D4mzdXvmKfT0Uw9+7L2fBfC6171ueuNNN9100003tV+/5z3vSacmwv7+fGtWTYhHM7ErwwXN4gXO5pdesppZbayngWGWTOarES+vW9DNZY4WMy9VDkH/ua3NgYHBXGZiKmIA6vVaMLyETilZcVTGnzWf+ku/03ZH+qlt588e7YoYAHi8gekZE9M6ExpuiKc8wpKHRebaESx1Fa7MazMDczyhN8bTNycmR3wzaZ77fuaDTz31VPt1oVBov6jX67Xa1DH33HPP0MjolcECQXdk8Ew+9GA68YPJ5KFy8OIbz6wsFjQwzJIJRhWAZrFOBmaWEfncXbslSRRzmYmu+tD5bGrxcQNPNfPwl8PDV/CSotVLhbMvYveHu44RRKla7S622BkxvCIx6ZynsNJSOYjxdGlW7QePZLa7AQY99Vv7Jhy8CWDUXTkQy9+RHL85Pnn2x1/Zv38/gHe/+52hUOjOO++s1+uTk5OnTp1qX2H37t3tRTdu7MsC4Altj6pcF027RLP9ul0skllX2PAEwyyZWzkH4MiYxdbiY6a9Ijq2YcNAtVxQ1R5JfJTSWqXsdHmaF5p1SQ7/gy3R8PB2AKXxEyS6x7lxy9zFLn3eQKGQ6dzSGTEAkLmVTAvYE8hTzCwqJRPz1r4eZbD9ggpA4m1JmsrHTKdzAILBYLVa3bx5s65PLUXx/ve//4//+I+vfsNv7g7nXKLZMIT2yp8Aro+mC6qSU5Wt/jLQP/ddmDXEehoYZsnC6jgAg2PV8hkASDqab9ltbNiwIZeZ6BkxtBmGJggixy34rfvsX4f6kp7IBgC5U4c8N/5Pv1RvKT1KldM5vfpdd/GVrcosEFrpmGD8RD56shZ4phie7/gNGza0X3ztq1+++uqrnU7n3GPOnTtXNoSc7rw+mgbw4/xUT8wj2fjThbDPsQIDK8yKYz0NDLNkkggAFGx9SwYHvCc2bxo1DSObHgdQMh0BoXfcEAxGeUEQhEhxdg9Bm9CcMI9+NTKyA4BWL7UqhcjIDiLJFLDF7skXDqdL17pXj+QJvTkx+aPU1PRFm5J5l6VeFr+sHyyHks56QNKuDk/lRR6uBrZ751mSCgDg8fr/9I8+bhPJ7/d/8Ytf9Pl8r3/966f33pRIWZQAuDqceSIfO1NzH6/6KbDZV4mIrSOVYDS+gp+AWQEsaGCYJeMIB6DpGwabTP7y8479S3uCz6TGOI4LR/tajXqxmAUQifXlMrMTGA99zh2KiyM7ABTOvqgNv05MDhnymASYzh5jYALPN3oNc0icfW0i93gqAuC5cmhfMLekpi7sYDm01VsSZ496bPeWipoSlLvrVj3++OPvete72q9vuf1OQgiAt73tbTjfQXLq1Knf+thHCdBekDOlugAcq/oBRGT1WMXX726M+ipAjy4KZg2x4QmGWRqe00binGbQsjq61m1hLrV2xECXIpbYEI72FXKpWq3cvkghl/F4ZubdkJ9+Otw3IDodAHKnDllX/LLoGQJgmJHs9z5ayPYIDiiFbfdOWfBw2kZvA0ChJa/gB3+qGL7CXxR75UmMN7rv68RsfuLXdn74w1PJm+2IAQDP8zwvADh16tQ///M/u91uAEer/vsn+ttLY+8OFXiO5jRlwF3nQYsqq7i67rCeBoZZGsWqyzxf0WxKWcz9ctQ1LWIxCCGZ1Nj0j7ZtGYZKCOHqZ61jXw+P7ADQKKQagoPs/QgBASAKgnryB5GRHblTh5B8bdcFbbpQkuNGTynVkrvqKFyMR7PxdtpBT7uCxdMN77BrqlwEqfzU52tJA5t/713aN//9q9+99wcAeJ6Px+MTE1NZF69+x29ceddvATkAW7zlLd7y/RP9cacaU1qR+OT3J5Pn6u5N3kpMYV156w4LGhhmaQSSBZCrsqWqXrLOPfjZiZOHjPOFnwkh3ujg7jf8jmPBGojzoZQSQlom7xBm/s+oaos7+s9ut1sa2QEgf+aIve0XiTQzrdEwTZ4QAIKkzH1X275A4HJDNP2DyaRpc8JFz6F4sepfIGJo8wj6VMPSX48PbtE0MTNZI4k3X5dAZNdrT1fcAA64Xjhlb8y3FADDvmLS3T10siuQB8ARem08e6bi5gk1WV/4+sOCBoZZmpA1ASBX5bGSvb/MlKuiZcs2ATyTnzczf1U986WP/vZv/3Yk8iudG23b/pVf+cCnP/3pZV/2kUzi9vNTColtkoN/E+gf5QTRNqzC2BF7991zZ1VQ25zvK9peRHHJW/smdOuilou0KFc1hK3e8gWPDMsqMep884fBke3F8VOm5zriD9ogD6UT7cWoAPj9vr5mI99SpqdWAtCoKBMDwM2JqSSPVMMFLR8mtWrNcjjY39i6w4IGhlkaBykAssqx/KxVEZB1TWsahg2sQdBw4t6/+sQnPtEea7/vO/92y6ve8MB93wQgyco999zza7/2wWVfmQIFXQlJKl89gbP3Boe2ASiNn6Kx/dj7ms544ZFM/IbYBZ7sF/+my3a26U0qtYCkL+qNys8E/LqY2Jg7dQTR14MTUqrrYCGw0VsPSi0AP8lHuspItOVV6VglslU6LXO6wBPKOy3brpMkgKzORflm8iI+ArMaWOcPwyyNIhEAhITWuiEvbTShNGOupa0lffF4u9mOGE6cOPG/P/tPoii+6mfedNtr3jiWKhFCrrnm2mVf+Y7keEhSydEvOivPBgc2U2rnT7+gb3nLhPvmzsPKuqTZvG7P9BBQav0o3dd1+7epJQoXfuSzscxSDc8WwoPOqsAtKuqwMt+MxQTT5jKTNRq/i3ICgITSiDpaJ6vun+QjJ6ve6xMzS1dkVUdLNcrVRrFc96N4Y3g8EZSDfo/X4/Y5uZhLy+tyxRR3BAtsrct1iAUNDLM0XgdnU1pwbljrhryUiaKwM1LfHaxu8s2thbiKNm/e3H7x2c/+rcvlar/+whc+/853vhPAG9/4xp5nfe8D5LzrP3Oi95Wp1eCe/0wgFFC8PrVWLKfG6J6PcII/rtTHmq7pw/ySfmtiQuI6Rh8odItrTy7oxAsXnlkgkCUnNOg2f7rm2RvKL+ZgzqiJle8khjdX0mN1Y4j4rzYwE+7sCRb6XC0ARV3+STYcU1rD7upGZUzSC5Ik+L0ut8//THXogczA/RP9j2djzxeDJ6s+kbNviKWujmR4QtmCVesQG55Yd/ZHC09lF/UUuz+Ssy3OoMSipGXyTVNs2KJq8qa9kpXgmE6SUE0E+FqLtnRWdGYVSZLcqJWcbt+wt1E1+Ezzktbr/qu/+BO325PJZO69995Xv/rVJ0/OEwgAAL73AXLn56d/euzuTR/YTD/3mjmHiUf+b2BwG4Di2DE1dovYv3161wZno1298eF0wqbklecLO1KjCSgANnsr/OyHfmrbgnzhb++l3nTPNDwhWR32zJrkebTmL7XkqyLZrqvZ5WeCXlVIjOROH0HkdZQTAYiYlWxRUqcKoF3tP9tsqW6HkjaDfiexKXk0G2t0zO+oGWLNEAFEHE2vyGpBrl+sp2HdSbi0VyS6V6Gd65ZkKihpYUcr4Wz2uxqbfNXdocJ1kfQtiYk7kuNRJ+vWWxWKVuEI0a2VrOrPzNWsV6Zf7w51L/28eh599FEAv/6x3/3DP/zDWCz26le/+r777vvLv/yr9t4/+IM/mHPG9775eQDXffo4pfT4p68D8Plvfq/HlQMbRm1Tz507Zm99txjZ3rXXsAlH6CZ/2ehV+3nIU+t3zupxCYYuvPaVQfklVYT8aTE06KrNXRVzi6dcNcQzs7s6rMy34zHRgJCZrNDYXe2IoU3tyL68IZa61n/8au8xWRJCAY8sif2O+v0T/d+fTDbmmRFaNtiCLusa62lYj7yKeedQ6qHJSF3v/Q/UmX7c055AQfMKBU128KZTMOWOxe4ocLzqO1PzrGSLXzZkaQJAqc56TVeRbVm8INgdkRkhlK7oSgpz+fjqVfHmVb/6q9/4xjfuuusuAF/72tcAvOpVr2ofcObMmWQy0X3aiWOHAFz3C68dBTC6eQfwWO/r13LjLTlMdn6w538dmbdrhtTnaDqj5sLln0VRcnt8hVzK7fEDaJq8U+g9kyLVcA24FxVvGTZ3pOrfEyzMd0DnFw5nVAX1Yf/waHX8hOa6hvijXQdLvA2gperNluZyKh7XrJUqL9j5caLsreuCT9IDkjrfR2PWEAsa1ime0Fcms0VVLGhKRRNLmqiaU/H7jsCivghk3uxz9phWToDN3spmb+VU3Xui0l3TnlmYt5kGkFKdrJNu9diWKUgK7ah4KBDa8xF8Rci8dU2stCERtiyXJCAS8n7yk5985zvf2dc3tYiDaZrf/va3T58++Y63vfXuuz866+TRDz9Kpxetnup12L6px7uoo+95sRrYht7LNDyUSVwXzViU+MWZ2QoW7c4Ddbm9AErFHADCcwCcgpXTHEfKftXkFc52CYZf0RTODsqt8YZzkUHDc8Xg/vCikhjMykGPUvbEhnOnjiD2ekq67yA2pY1my7LhdSkOpXfWxRWh8gsF/7xvQcl4wzXemMrzeDsbBlxnWNCwrgUVI6h09xYaNmcvp8ZMtxF3dcRdzajOg6XgPBVpmW5epw5IhuViQcMqoxy36qk5PEevDmeHkxGbBgr5tGWaALZu3bZ167YXDh966MEfAnA53Zqu3nTj9Tdcd2DBi534zPV3fh7A+3/vw/OUF9/mLT1fDu3y93igvymWquqiV5r1x85RAsC2p562Q+F4pVwwze4vhIjcisS6hyMN8Nv8pVM1b8vkeQ4Kb0aVllPo8cWR15R9i4sY7PS/J4Y2txrS5HhViN/VtVfV9GZLczoUj8thzd9Zcmwp3ZxRpwq2/Pw6w4KGy09Z4738SkQNAICY0owlmg1TfroQnO7MYOYjCQSAJfeBhVmrybas6QULAPAcNVb6F7493NizwUEQsSkt5FJde6/Yvv2K7QDA87w/GCnk0u3X81zsxGeu33T3YwDe/90eSZAzdviKeU0Jz1neCYB7drlJh8PVtFsAqG07HE6X21vIZ2ZXsF4oqBJhBWQrIM+shGkDZxruyYZbgB1xqiFZVXjzcDkQkVVyoRJKnFHlmz8KjGyt5sc0brcQnHn8tyltNFQK6nY5FHmqa4EntKQrAUmlHa0s6/KTucica88r5mjtChSAHtUdmDXEgoZ1Z+4DxyXgErSbYqlnC9EcWyFmfoRYYTff0mmRfZGtMo4XCAEhU/05btHsGdHekpx8JB1bat3DAW/rho0ygaNaLmi6xnGc0+luNus9D7YsCyC8IPj94Uy1d92I733gfMTQa95EJ47QTNMRktW5N/yuR3OXx9ukU2GEw+mulItda15wZGk9MRww5KoPueoANIs70/D0u5oL5DFMM2rH3HzalxjNnHqBxO7C+X8UTTfqDdWhyB63Y+5ZCmcCeDQTvyGWphSP5uKLXwujz9XY4V9ouW1mDbGgYd1pRwyFlkxAJN50SyvWqXBBe0PZF2rBieqsWofbA7UzdUfTEHhCXYIp81ZOfZl2GDpIKeDminXbslk5yNXF8Ty1LWDqSfXKcOWZvLe9bMG0pKtZ14UlRQxbA9Urh9wcUSrlgqZNRQC2bUuKY76ggRBiWWYoFMtmJnp+XZ4flrju08cvEDEAsEEmmq7Jluv2vgvkMjfqM/MeNVW1rJX8HpB5e4u3cuHjKLWz30wOb2nVlcmxvBB/EwDbpvVGA4TzuByhwLwDDQ7BLGtSWFEBaDa/yIhhyFPbvJiGMWuHBQ3rVMgx06+Yqjtk0XTxtixYAIoth9etzX9qbyVNCsgXrgh7hafopNbxjkFH2/GtgY4HiWx1L3DFUt/9pUEwqwCaBsvoXkWNWglTwxNQW3VJdrUXZbgyXH0mj+m4oc/ZlHjzyVx36v58YkrtFaOSJHsr5YKmdmcAVEp5ry9YrRS7tnu8PgiubCETDwZFUTKMuX9B3/vLu9vzJR67exO5G8A8HQ4cz9uWxYHenJj8Uarv+5PJ287XY5jL7fY2m/XpKfGKw9FoXLp5pwBs27SLD7icim94S700qdHdQiiiG0aj0VIUh9fTXWmqJ4GnW31lAPbi1oO9OpL1La5qNbOGWDbXZSDhbgVlQxYsSpGqOzR7Of9qAVkvm3JO7dGR2GXYW9kdmuobdIi1rr1R77Nb+/5lGQ14CXDK4wDOZdl8y1VHOAJAVtya2qjXph49tznHww416Wrcnhyvm9Lp6oXn/vAc3RuuvGWXcfsVHgpaLubmRgwAKKXUtqZHQwA4XZ5QOF6r1WvFSYlYpXI+EOw1Ht+eMLEIweBUfCNx9pXBvE3J8+Vg5wElTZle20mUFV8gTM73hVTKPQYROO5iM5BsEM3q/jIhZo2m/yNmPdE30O/2e1Onj9bFW0uGo1prSqIY8HsditjzanO5BaNqSsBi83/ki16Qk7kEWE/D5YQQJNytqr7YP9oufkGDANMmLUvwLFhzLaY0woozr8r7Qw0HuRmAhnKZntZRoy/jDMCIkQYkXWIlLlaRIMmmrlGbtofsFYe71Wo2aiWXJ2Bb1mZ5zOly/9fspY9EjhpzqqA6efNAvN4f91PbU69XWoUGgEi0L5ed7Pm+tVolGI4V8xlZVnz+ULlaKeRnVo2ilDabdZdrzj/9az5H6ecW87nyuVQgGGnPlgw71IijlW060DHx8Kl82C0Z10Yy4WiiXMwHAlPrdRGOM82VH6Osm4JEbJmf+XOmRgmF+4IDm4WRLQBqxYmCllTlWxXdXGTXwlzG/H0MAmebs59/RN4CQIGGIRYMZdDZ/cTCrAcsaHjZETjq4QwAGhVkMu+X0ZWh3A/TfY7z0zRk+GNkb/u1RquRePonuYh6cQvvXnba085Ny8966FYXIaZpuVxuw9REQXY6XY2a0R62ILAJISFFL5zP2BU4+5XJ/P1jM+MUPtm4sb/h9/sty5PPTtod84nL5QLPC/PlB+hqKxrv19RWNjMBQKWC0vEHUq9VovGLSoBtNuuyLFu2HQzFXjU1/6Df1HXDNCxT2xJubXTXfP5EPpsCUCrl2kfYbteKzz09WfeOuKvTlyVqilQeDA9shW8XAFNt5CbOlOQ7gn6v8+ImvoZEVbN49+wqkyJnXxvPKcQAUNeF58vhuiHgfN2n70/2tzM+J+rO66KZi3l3ZjWwoOHla4GIoe2V8d7PZDLxgjdviqc4jnsiFy69bCZcSDwBUHf3Y8kpJZfCO/Yv4fv9n59a14MsgsADMDVNFGTbtl0ev6o2LEMXZQch3L5I+dm8L9eSXaJ5fbwIgBAqEDrg068dUQCRUl823SPT0NC1aLx/7i6O48PhmGHotm1PjwUoxKQgpGN9abLECQvTZ2VSYwA0tRWN91Pbnm4ABSgIBwpgyKFaFvLnJ39esHeBcMsJXduLPtzYXnqbWnr9qKIeCg/uQHCXbZmtc8cr1GF4X+lIXBUGCqVqKHCx9d9Kuhx3NLcFykdKfqdgXhvNdBaFdEvmddE0AJ1O3YwOhPNP5MIA6sYyu1SZVcWCBgYAvP6gojg1tVWtluiiKz3Ztn1VKMvz3Imq90TFTdf1behiCXx9Q4Svq3ZdW4/rW75jP6GL/gcghLxjP1m3ccP0ndkGTylt36oVxdUCZ5kGJAXA3nDlRMU16mtQSlW1eeewEAgEqS2VSzld0zy+wHwXr9XK7ZzEqfciJBiO2ZaVzU4CcLo8HMdNd07kNTlyvqZCLLFh+hQAi/ltdwYZHMeFo31qsy4pM1NvCHCs5t3iqQCw5/zdLS9GmY9FuYIuqxZ/Yyxt6jW+8P9ikUHEAsAVVjmXLaSrjtcEwruEjruCy3XhFKgL8oi6TUm/s77B2Xt+Spt0/hnGJ6l+SS/rL5dHkcsOCxoYAFAUZzY97nC6I9E+AI16tdVsUFBQesEvR8uyh13lUU+1ZUuPpkJzR5dfGjxGSSBcQ1uPUyeWFDEAaN+JlxE3tGsJ2Mut6MwRUIqF39LUNQCmruq6SQg0tUEI0Q0bAIf2fYUChFKaEDL1Gh3ZuBGAYeid/Qf1WsXt9der5bnXbzXqoVCsUMgQQvzBCGzaLtzU1mzU2pkN7R8jsmpRjic2tborNCzyjp5JjekWp3L+gagzl5mwKS3l9eFIsHJ+psYWT+W/Jvt7zsAUpIWKLi2yToNq8c8UwxyhV4ezUbFkle/16pLSNwT/Hktr5k78tCXtErzXywlhbpwlCRd1g2gYwqmGb6e/MFZ3b3AvFDF0ORC58Ip9zFphQcM6lWuJ5xruyZrjZ4d7jxGsIEEQdE0F0GrWW836I5n4DbGp+V2yJHGCJAoix/GiLBHClYs5Xe/RO2/ZtgT11mSK53HfucRLb3lujmQAlBovkTzQ6Sf4RZIFe0uE2KYBQjheeD615H/f4YDplkA4fpHncjBBYVoCoQYHSA6XKHgopY1GQ1XVvr6+WCxGKS0Vc8ac/5DUth0OV8+gAYBpGj5/iOf4YqHHzcm2bcJx0/1tuRYfP/opQey+f7dHHKaVdDkgzTQjEIratp3JlQC7P9nX1GkmPV7TpR/nogD6AxVCZuK82/vGj5X9m/29WzsfyzQ7O0U6UaDYkp8uRnhCr4oVrgun9PohpA5Gh3dheDOldimbUuuNxJ5f4awJ1/xvQQjRDFMWl3ybaJn8ibpvp7+4018A0O+u04ULWDKXDxY0rFMtU5isORKe3hXo2l2d7deGpumGZuqqbhhLetycFgzHO5/SBjp6ETVdh65Pz1ELRxL2gkVmbNu2bdyWTIkCHkuHCq0L1ae9fASNLIByXcJL5zMtwZYI+auPvXnPvmuL+VQoNnjLz//36V02xXzZch4Fgz67PRxQ0/AXv/e+N//GP7R3hV1Wn5cDYFhU5GfODyozT7yEF0RRAiHNZqtarVbKFZfbPTw8AsA0jZ5ZC9M0rffq8D5fUJLkltrsOY8RQK1S8vtDpWKOWE36/D2jobhjZAeAzHc/Ervzf7WPoZR2vXtA0gybE89PGiwVsrLi6IuHBUFs1KqNRvWxXOz6yFQHxvdOuN+0d1bWhcRZFiUXXAGyU6NZ8/qC5dKsZSMKqvx0IQIg7mrekRzXTUvIfDXatxExD2J7DaNZOHm45rzZ4d7WN9yfTc8qFHGs6i9q0jUdT/mEoNXSlxQ01E0x3XSMeqs7/TNFLwiQ0xwRufe/yAJYYft1iAUN69SAp/VcPrA/3F1tps3uyKWay+X2EMKJgiTKU/c3yzA0QzN1TdPU7mK0HNe17J+1vAAAIABJREFUJeluzHdlbt7a+93N03TsC+ZkiZusOZ/Oz7ui3WXEKdcBqS741roha8AhWLXCpD8++so3fYjjuN97x+43v/u///5H3jt57JHb3vDLb33fR9772i3tp95dN73t+Ye+9Eef+rt9B276kz/4zUcf+NbItgN//ld/26hXHQ4ngF195PkUvAr6vNxvvWULgE997ejks//x8GNP2Vr27R/6i7e+4QYAX7/3mXe96Zb/+/Ufmob+D3/3t297x/sGBgbbSz+UCtleRZa61avlcCiWL8yk3/v9YUlR2n84gdC8VaEsy7SbRTz7155ovzyyg1KaO3VI9kaw96OZ1NQSl7qquj2+6QISbeea7o0dq0r6vAFwHIB2XabrI5mTde9NsfRDmbhm88fPZjf2J6bTHoe8tQdSyVsSPco9WXKs59e02mp6fVOVHsqm8mQmDIAjtL2MtZ39XrjMcX0b4N0DIH3iOcuxoSXs8Sb3+4BgONY5oRTAmYb3TM0N4LFsvJ2ZOP3bmO8X1aVmSlVTSir1UW+P6dxLjRgymvO5fBDA21nF9nWGBQ3r17IHJihFo967FCshxOcPyYqjXMq3hyR8vlDXaj0LP+6Y1hIG9TXdDsn12/oa359MLv6s9cmtEAAEL8eVeglBLpe/Zt/ODUohoyp/9qXnvHzzLz75Z6LsfPNr9731fR8B8G/fe/reb391x56rNvzub77xVXu+9V8H9Wb537771H9+68sTE5Ph4FSwZVvWL+wwLIt+/Pd/48++cpRQ+te/fudb3v6+n3v/H2yP0jfcvvPL33yEUvq7v/M/funDfzQ5fvbfv/mtd7/7A+FwuFmvNhq1xfel2bbNiVPp9+FoH8dxpUKmXJ56Li8VsorDqbaaXWdplRPy6e/wyU2RkR3UpvnTh82+3fyeuzUya6pCuZyPxvsb9aokKzwvSKLMi2IkRgAPAAKUW5NPZ75MQSXOsyv++nakEpZVRTA3+ysDzjpHaKVckBXHdLGpWxITPylGrgrmpt+FFy+QDGgZxg8mkxYlAPaHcgFFExpnjMlHYiO7ydAggNzEuKWrJfF6X/QXRIFv/zr8wXCpmOv8TaZVx7Hy1CyJuiF0DiUs5vddNaT6/8/em8dLdtZl4t93OXvt+116Tac7nT0hGyEQCBAILqC/34w/FGFETUYGJKDOKAyiosHRAZNxBBNxPiM4+hEUAiNEEyR7QkhIyNpJd0I63XetfT11znm33x+nbt26tdx7u9NNOnqfP7rrnqo6W51z3uf9Ls8jtGmzE6Xrkbm6ryc2IUr7fCv2YjN2itbobmGLNLwasWFqkNKJrUpKqTAqG4snE4l0ubRIdX1sWvQEAiO1LdreH6srQE83UgvtE1CS/aNHwiFCqbJegFOxFHIUt12H3rEiVrixkdJYOBq7LFtKJRO6Yb10OPpPTx3S9Wt2mHDwwP1wxrkf/MV33XjL3wPAVBQBgO/VMCaDMoVhT+Ds7K5qtZrJ9JIOjLNOq25aztMP3/HPX/pvAHDha68BgH0ZxpgAgFgyKxh77tE7/ui/ffY3PvxzC3PzH/iVD66fiZgEz3Oz+RmEUGl5Xil15+L0m6YWPKVRxSlWthMdJA3a8j1s8fszO/ajXWfywCu9eJDs/ffq/LdNiq0FnpfNz7xQfpCzbl6dFTdykvPnqrcT0JNqPwCEFZ+BbD1T/tbu+BubjWpcC56pJc9M9uRWGQtS0dygQuXFqVJH6g7eYGTtCPrd5bxQKNeAt+xui25DsC4pfy0xs9PIxiB7oe+36nOHasbVmr49koikBx4ZsXiy3WwMdkhVA+OJShoAbCJcQa6YKq5lDOsN3w2mI6RiWhDTNmYDGzKGB4qF9lqListzS/BvkqafytgiDf8KgTfRwN1s1JqNejyZRgjF4ynGAx74ATtZ7pr7Y3UAQKDOjlfOjqOlrvNE9dWUs7D0YtLBpaZg4lWx24OMAQBuecfrzjx0/4f3TP5CUmdNToVEAECxvHK2mU9HpVCNOmrUqwihXC7/T9/4ys+///qO637uT373Dz77xXMvvDRUSGw1awDg0l4qra8fsLw4BwDf+PqXf+uTfyyCXnUOZ0EqU2C+/8sf/LiR3j27/4o7/+FPqRGlhDKpAMDttI7OLXz0Y38EAM16460/8R4pj1kPMQyntVt1w7D6hINJfMfCrFIQBvDr1ZJhmKy1KA9+RSMynt+Bdp3lt5qt8hw6/aeNS3/GjkRr4yolMcaZ7FSn06RCy2l7n3Nva/EFGMjpWXjKVAmKbK5cAHBZ1bTs0NjizGTtiVrq3GTvXFWrxWx+prS8mpVYhzG0ufb9csYXBAAIVlfklmzK1cJ30pRp2WlInKeULB1+MtBnWnJ/PHdxigw/Bxwn6nldzldvc1fQR0pZANibqO902kMxhmq9mU7GOm7g2MMxjzozLMLjm+AKg+gqzUJjHjJLnv10NSlWunJOizZ3RVuPVjIPFAu7T8UG53/TOLZOrS38CNCobpCVOFiN7YisV2idyhSqaxOWkxAK3WBMEEIII4ywpuuE6hQTqvceE0oppaRSCpQiVPPcDhdcSiE5OyaSUQmstL46qUII6tx8aCmz+TW8gkjyZ37stIMLdfadxr97pfdlDIZbLp+/6XWnX/9AL8AQEojLbxxhDQj1Wi4vzRXDp38imcUYt1oNwZmUayIqum5gQh/+3oOFbPrM8y7puu2jR+ZajWVdwzv3nH3g8H3bdu/EraRl2Y4Tfe7ZJ/buO+dTn/jVK696+55956QzGbfTtiy7VFruuh3TtAzTmt2265lnnj764oHXv+maZrtTUbkpumyY9n333DWzbceuXbsA4Ct//w8/ds3bEQa5uaSYadmRaAIhVKsUw6FxUMrpiVpqybUBeqRBW7yTF5+IZqYMJwEIWqU51u34e36OWr1CgVxhNgxRDG4inS0QQvvLc4XZo/OHlvFDQ3uyHb2xg5Yr8kD4Z9baGxU7OQsAgCuMQA0mAdPZwmDbZwhN08kzn4vmtpc7mpp+EwA8UU8vdawzks1Zq0U6z/H2E7nZ3UQ3AYAXF8pd1iTnUz1m2zYeV5hqWjYC1O2ushsO+Dvz0zBgRc2F5EJQghGgWqOdScUAoFxt9LNLAFBnhk24jk9AwM1TGgXxcCnbWtFx2h1tnhZt9tt6mMIzU9Mvf0NbOIHYijS8CrFRiTXdXHc1xj2Jm97wIAAAxrZTAgBCiFItmc653TYllGo6Ne0ooWRlW24g7zzECFI5vRvTg9DgexALLSedXiUNSkGceFfPzHlSf2g5c3wuXD8yUNIEgOZwBvxUxZ69ZwM8sGbR2XsnxBkiWm++mM1OlUqLCtBTtdQ5yeHOgiDwMWYXXHAhQhghZJp2Oh0j2WpXVJaDp8wCX2w/uYNexVggJN952j4FCmO45PI3scBzO20ACFiwa/c+hHG9XqmUq0fnXsrnMoX86zvtplLk2SLK5rh02xdfcgkAKKX+9ot/9o/f+s773vcfBifiY0EoTSQzhNDA9yqlJaWkVOjBUqHD6Lucer9u4Nxk9dxkFboVeOYbBmGRzAzeuZ9129Wjz5H0GfTMX2a+9AWl0Lt0G9VyKlPoV/xEonHbiVZKS4O1gY1aaTq3o1L5AVdrbpw5da9Uq8Nqufv8dOb8MG5BkewK2hdoBwBCxtywsVgyHN6ZbE3lpkvFhXMTlfMjLVb+dsLKmdkE5M4Et1WcP+hab/DkbCzlJCbXKWuajjEOf4g+QsYwG2mfGe9NQijBlGAAaLt+KtHzm0gnYwEXOiWe0nTEE9qJ0UNVAD8oJZusNzk5N1M70rIdwu4vFfYlGlm9CwAa+lfS4fyvCVuk4dWHDWsaNj8tK68tgbxreeqN+cWxH+639XPGOGMwYhWYTGcvTpfGfbWHvNORK4q5a3YDB1dOLSCEXKG91HKOtNfpG3/FEPWPAmhF3zl5rhMJg12aXQ61j9pMq3jGweZxp0Kuuflb197yjlvegXo5imu/NbGm4bW5ZQBIpfPl8hIAIFCLrnXOOEFFGTbUAvAgACJr6lmT5wvOmXMvHd6z8/xOuxmyT43qX/3yX7z+yrf950/898D3OOemaUfjyUa9/sIPX7Atg2AUjVgwUJl/71IhEHD/cuF1+aVwE1QTP/u+D/7s+z6o1MRhAyEUiyUN0wKEWo1qt+u2ufbA8vTVM3MKoMMoANx6MPGe10BxaY5xYS3fwUvPxnKzxswMALSKc36nEX3NLyfO3lOrFoNAYAQvdSJnxns1B37gxQlJprKE0G6343XdoXYJAPB9PxonM/TSl9g9a87V2soXBbLtLfSftxbhgcT6ZFPHTHaqXFo0V/4sFRdo+wkQL6Wy22H3PpCiMv9cgHJtdBaJnJPJZL3uxI6n8ERZTqRZH9+K1WcMfQgpCUH9LCdCqNlsZ1Jxc1xm4ThwsJU40nJCiTCNiIsy5ShlAGDj4LvFvEVFgp6SOu1bAIAt0vCvEkJuijQYuul21vjITWIMIcbOh/po1muabozK7PSRM7sV30gb4z+glLJwcEY82J+oS4UqgflkNcFGfHtfKeQSCgC6InnySMOs44aBcF9pTV8v+VZE4x4n/LjkF58/+NTgn08dfB6uGRNqeE2mjECZlt1u1cN4e5gyL3pWzpzYI8d4YGp2XO0DAITIx37tF770D/c4kV75Pca4Vl3udjtKZTTdiETjVNOVUhrFuUyKrFTpssCnmo4QkoCv2tVd6NgAZEnOnBZrddrNfomi1+1Qqg2m4QHAtiNONK6kVKAqlWWxYtNgYPGaTLnNtIjGzrReSvh3RZsLxdtKZiSeiKaIqeFdZwZuo3r0IMqcHX3Nh6lEWDekFP1a4L2xlm1HLNuRUnU6zVqlmEhmJhljhigXF3OF7fNLJldrVFXieMpUeQDQDctxYgaJ+sp33d4dN8gY1AjLFwPGE0Zr3pH3mdmkkNurR5/jJNHWzgvwzljEjlMCALqmr08a4slMvboeoR+EUqrZ6iTja/w8U8nYsaqBjWKxG3muEQ1WXO50Kl6fX+YK37NQeOvMHADENPaGwuI9S1MLXWeHs2VxeYpiizS8yuDxjUctwXkj0HUiB0OgXGG6NtZHjlEjFhMqJpvoCMGT6Wxo0DcJh5qJdHYD2zqlFAKV0d03FVyEUIsbh5rRkvsKCyoZFAMAs6bgxHsU92Br7PYBx2cE8NaZudvnZx0iolpgUKEhkXSwYxq2QQjBhoaoDJhgPBgpRnv+pvdd/wAM1jRc/76bfmxMJWTa8BBC0WiiPy7qREQ0/lQtedXURNLAWQDWmoCQrhl/cuNnkeg89ejdN33h/yKEf/d3Pn7ZpZeADD5w/Sd/4d+/6fI3/tjt3/zy33z13ut/9drLLrnw/371r//qK3f92Z/8jh3N3Hnbl7/01Xvv+1+/94PHvn/6/vNMnfzCtR/p01khRCwRD2fJpmU7kTghRAoRBJ5hWF63o1EdA3AhhJS0el+y8hx2a2Y0fpaT0MwIsvMAeQDo1otuvRt4bbz7x8XU6Qig1uxtIleYTaayhFLf63pd9weLdG98zVVKNZ2vqwzRaTdzzt5S5/koTEdo1jYyhmESQj2vE/g+Z8yt+i746WyhTxoG4Y3VoWo9Hf5vWgkhULm4xPULmuYeQpBtWZGBqoV++dFYpDP5Snn4pvMEMcn4qUWt0U4lhh3AMUJDlQ2bhwJ4tJKteGtu4ajOXptdBgCCZMbyulKzMAMAk4iYxl5oxrZIwymLLdLwasJcx5p1NtBIQQgpyWN68Eg5e1Gm1H+0HKzH+71exwdKyPrNmWKjtMiUfWwCL0qpCPEuSHoohXxJyp79dPUVaOAm2I/buO3JpjiJNVk2GQpoAwBcPTOXyuSFABZwzrjgTLCGpkUkF83GxJP5/De//AAAXPuuawAArnnXtXDLLQ88cwhghDTkCrOhajLGJEwuIIDLc0vPt+ICMIHxPzfnDCE0VDrz4Lf/5q+/dj/Cv/nJ//obp+2cvuGGz0xt2/HON5993Qc/fuElV/zse6899MyjmJDikSfP/cgvveEnX8uY//zBZz/zZ//nx9/5Mx//jetOO23PB//w6znLe/87z3v/dR8dXLNG9VQmL4X0uu1aZXnwIjRMixDCva549os2RXYiSwozADOScb9T61SXeeCp5FRs9sqmpWE9CwByIMGnaXosnmq36pFoolJaDC/gbVEpYTWiVCkvpbNT69RV6IaJMZ62z83o+3zPZSxwO62hGF6ISbG6wHP7qtI4qAf1+xiLZHPZ1hIAgMt9l53vCelgMxEb0029TgBgqDWjj2NiDCESMec4gg1P1VMLnTUGXeGF3QpWD+SCVPnOxWkm8ZmJ+qzTBoC8+WqpHvq3iC3S8KrB0+XEWZmN1ekp1RgXCODizJqAZIUNT9bXyRaPBSZk/a+0GjXbiY59XIbY4TQ7THO0Y86MKqV0xKet5vRMEyFU8ayX2pHSj8qSO6pKMQsv1IRUJ3GLYW7CJhIAEKiIFgSK5tPJWqU4VMCv68ZQRdsQenWQt9x6283XXAO33XrLxE+67ZZp2YHvpTP5wSD8nmjjuUZ8X3y8RFg4bJdLyzPbdlFCAUAzDMOyqaZJISXzlVJ+4IXqYYPJMsHZTV/+34efffEz//Uz//Mvb9V1CgCObdSavaQVIRj6lbkraLcbjAVjK3V8r2vZEfn45/I79yulWsWjgdvCU5ciOysS04o6AIAArMKsaNUHT1rEiRqW02xUQ2FEFvjpTKG4PA8AFubPNhNnxOr9g5VC9JWgEEK2HdF0g2AS8CDwupyxlu+ZllOvbZACCE/ImKMIAoQQ776IW8+kZqZoYne7XquWyuG4yo2YYdqWPXG0njSQT2IM62BQZmMIlNJKrZVOjqcUo3iqnlzorIaj0qa3P96wKVMAd8zPAsAR1ym7Vp3pfKUI+tlGfNZpX5bbIBi5hVcWW6Th1YEfVBLnb4IxAICmG3xcJ+QlmZLLicc1gqWU4AsaTUDZMwlIgwqCwJgw+egDY8KC8U+9EJyzZDq3DmkAgAXPOv3YScMglFIpw00ZLgD4gs57zguNiDpe38XNgPAaALgn2d/SwCxsBezj2UYinxpjwUwIGazMH4MwuACrhZBw+Y2/Ma4SUggeFsMmEpl4fNV6EQDabMykVtN0wzA13QCATG7qU7/90Svf8lPxZFpxXpjadsc//9P3Hrj9w7/2sW9+/W/6Xxl0teSCf/yXPvzeD/wnXTcAACN833333X3HP/z+DX9061f+CgAW2zoAdL01V4jvdW074rrjeRJ78i8TM7slZ56P4dwPge+91LFn7TU5/kpxIZ2bdjtthFAsngIErUatPXChMsZarXoYyaeE7E0xW49gSgnGmNDwW6Zps8APAr/TacHIRb4ZCt7tdgZ9qlbOiSTt7xuknE1PQ3pXfemHyNrP7DdHcxF/8Q8BQCFKJnl7hJsWYzadzhTWYQwuJzZdvYQ4F4wL09D45PwjAGySMRxoJI62e50XCKkz4vVtzurPgQCunpm7fX722dpwte2Wo9WrAls6DaccRnUaHi6lLs6uPs0P1aLbnfFTQACIJ9OddnMsbxjCqHj++sjmZzrt5vqcIKz6XucDzzXj+2LHsNFNAmO07NmHW3bNO/HVD9P4X67a1nrwoHzB+OkTtc7ZiFtwPJfRiqcvu6ZB5JWF1d/d5bQSmAdqiX93VnfUVymdLVTLy4N3bn5q28iNvLEiJEJo0Koxnkh32s1+yWGbaxFNmKapG6auGQjjdqMWsEAIjjDO5qY77SYAVCulVDpLCBWCN+q1aCxuO9HBury+Y6Rp2qXuISnU0aNq207BAz9t7KvXG4lEXHBGqOYpfb5lnBZr+b7P2ZqC2XR2qjLhujIO/a9YbrZ69KA4+4NSoVCw/Ir84uCgCACJVFbXjXazPkQ+EEKW5RiWHbIzt92SUgyWRoZIprK1dWsJBw21J4EQqul6GLEQ3RdJ5wXT5k6yQIjOue/O/7DpXOLJNEIQsS2EkHnoC9Hc9sWWR2d/cp3VxhPpwYvEtiO6YQ4ZWQ0hJA1hDU1IVT0/QAgb+suaRh5sxg+3esSi4HT3xerGODmHF91Y3nDvW1qVerSouCy77ArNJHzoK7nClvnEqYWtSMOpDpfT81LH4JmLEY7FkoIzxhhjAefjrS8RQut0OvTRabdu+p83X3zxxbFYDOAxAHBd9/777/+V//hL6VRq9PO1amlowjqEfbFGIMkJUYYZhJQqq3ey6Q5CqMX1B5ayJ3DlcVYGMDr6uDbEFWRt/5iqNc/P1IWE25Z7RRJhP3qbaQ8U8/3PvDZf5Nwc/S5Gwx5j43DNzUrdvPkdAmjUK+lMIQzXO040F423W82u2xo1aAhTKZ12EyFkmman3Uwms81GVdMoC7yA0JBPhGi23VjEBgDLco40n1huXro999hyRwjlUR7VtWgkemzldUOe1AghyRlLnYkBMFKnxxuHGvHnWskLkmtGzXq1lCvMhoyBUGqatmlanHPPc123HS6Px5PBhFhas1GjlK4zEVeb0GKXrCu9A9A4FImadroA6WnOvHZlPvCjnn5GR9sToUZs3arGseC8V6SJEEpnCs1GdVJUpo8hRgUApnH8qTcF8HQtteD2ahemLPec1MQnQJvRKBU24eenKzmzW/EtISFndQEgjv2DzfjekzCp2MIJxBZpONXBBdjGMRQfYEwq5SWCMdUMw7QiekILbW+UYpwJFnDOGWdS8Ek6Tn102q1vfPP2G2+8cWj5z/zMz9xwww3v/Ml3ZDPDeo5CcN20YN27vuIZU/bJKnRSSkWIr2EZ0fnF6SJCiGBoBJqGJRPEV4RJ7HLiC+wyzRXEZRv7dmZiGACEyE+6XUwiLs1V/vHwZsskd8c6CIFYiSpnrS4XGAB0IlJ670eZjoT2P2NIA9qETPjxgVBKCE2lc123XVyaq3hm2uyxE4yxZTmAECUEEwoAmexU6HoqhcCEJFNZKTgXAmMcOl729nYl4y4Ex5hNJe5jK5fzsvzBhdPvBhiTgpkEhFB+atsgb1BSCeZrqUvCYXBXpLUr0hr6CtV0jWqCs0x2yve7XtfttJuDzCYEF4ISMtaSTSmp6dY6pIEzNnjUaxCUVfNxy/RjkSxEHIjtaDdqzZee65p7AvPcrtxHTBx1rOMOkYVhxWgsgQDWj/OdcAQCP1FLVf3eVWoRcWmuODolCB2uFSBPkIfLWQB4Q94Le3rTRvdFNwbQq+qd6ziHW9H9yfo2uw0A9y8XfmrLeuIUwxZpONURM4afU9111QvCZ7SQUvhdf20rF6VU103dMCw7MthvGfieFNz3fSnFoOnwjX/65zfddFP4+voPXXvjn95yww1/UKlUPvOZz37sYx/79V//tf/86x+ZtAProMH1KTi51dH7E/Ws5QGAUooLcEgAADrlvbosA0IyMbi34UDscexy+tBymsvVo8AIAYDrJGACyzo73VAKHI11xtUBjOKsdI9V7Yi0AWBfvP5oJQMAOpYXZdfEwDeTKc9PbQsP5JhSjeGBW5aNMKaEIkIIpgAQjcWDwCOUxhMpjRMDmwAgOSeE+n6XsaAvn1yvlfqDaK4w24/eG6aFEIaVzgu8coaHtBYAQACHY2EMMCAyNrgIERKoum1sJ5RSQjDVkALASArOgoALzgKfBb4QjDEu11ExUQoRCuNJgzJ0Yx05hID5CGNYIQ1SKeQ+T9wDhhOJpjKQmFJKtmvLrVKR2HvBucKLMbfrRZRMxF6umpmUMpufKRcXji/XPFZybUO0uP5YJR2yAQDASGUMP2e5IWMIqx33J+rbnPbhVvRgcziYdM/yVPji6pk5qqRSEP6qFhWtAB+oJQ7UEuelq+s77m7hFcEWaXiVoeJpR9v2vtjk5snJYzbnnPP2UOgSY6zpBiXUtCxCNIwxXhGjfdvb3ha++PSnP/3Mc4cB4Jq3v+2CCy/6+tdvfec733XxxZeM3UqzUXWcaGdy6cPeWF0BQsf+nNo8CtYGpCQkE+HLweUIpIP5VVPzsCIp6HItiwKh8IVxce+KexHFMkKFo/G4wZ6pxlKayzi8Lrd81+JMIDfgTGekmlKBlAoA9sXrhBBCzPjagALBGAAQIUpKTdcRYAVKcj4q2xUyht7Ob5o3hOOulHKoVi6TnarXVrPjzzUS+1bkAgmleO36Nc0YO/OWgg+O6/24yFCdTccvvHHXW19OTRVCyDQtxn1CTNo64lunT2J1IXzfX1+gTEo5ifIqpai+XixAsABjylkJOi/p4oex9AzJRgH2yMDrlheaniaiZ1LzbEl5yw1w241FbNPYgGKyEd3VUViWQzXtWLskBlHxzOxkIa9R+JJ8r5ztrthR7os3qr5xfrr8LwszGMtp24WVascjbrTL6c5oa5Q0DGKb036ilt4RaX2vlMVIxbQg1JZecq3LcssAWzUNpxa2SMMpDZ8TY232MTkSeBjCZiwuByGl9L3u2Iftnj17AKDVrL/1LW++8847AeD2O77d9YJmswUA27ZtyxVmBedcMMkZF1IpKYUUnEdTSddtTxoPMMDRjj1YUH0yMCTvfxxwNB7+azIEnm+QXslYf1zpzbmnVknYG6c29eweHD2dSLzZqBrEdCIxSjVCab9kgfPA7bTYyqcppYZu6VRXUqbSOQA0GofYfBv98uLR0Y/KtSscVBJTUhLDYgO7TiY4sDPGBs3ZSZ80cGbRZJf3+G43SG9yV0cRicZ1w/S7bqfTogCIIFlvo9zGX6SUDjpHDEEqSQmdpOK0zqlV3cN++4BtiGxuB47rAGewdr2+eCRQaRo5MzDO85AvPGFI37KMRGxTT10nEnPJBqwilc61Wo3uunKQG6LqG5skDYHAD5VzXd7bf43Igt3dEWkBwDO15Fum579Xyh1uR492nC6nFKn96bpFOQBclCk9Uh5fZnT7/GzO8jscP1TMAYBQ6KxMLaoxX5KxRZTYZwD2AAAgAElEQVRbeMWxRRpOaWgjtw3+EcbrqtUqAPzxH/3RwlKx2Ww+8sgj/+W//Oby8lKhkAOARqMR+gdqlBKqI4Ip0YhJMcJSynR2aoi+CMaYYJIzxrn0bEJ9teJlcDJwtBXZmziGAtJJ4EIK01Cuh7U1XKGPdRwENoOwM15w0WmvzcSvNB2s7gnnnHOpccA4dKMehZSy2jmiaxYBigAjgpnwWs0iHXD0ppTeMVcAmBu9koa0EPCAaLaUUqPaYJUgHZi1D52ToZ8+zClwzs5Iv+3x8t9LxQEgE3167CFsBu1WA1Yaf5QUAIBFdzM3hm5Y/gSxBABQUuLJ4YQhQoZEF7WfA/5iwknTdAbSO0BJv1WvVipgbZP2pR5lnDE9wJaFU3bSMAzDsOr18oYaaABgO1EphJIBABgkMfoFqmnxeLqyOTPblw8B+JFytuH3SEza9C9MlxAAA3LHwuwFqfJzjXhCD1Kmty3SOdiIA8DpscaU0blraUoqlNACh/LTo43cirybr+h9SzkhMQAUu2vO+YPF/NUzc1uM4ZTFFmk45dBmZL5tE6S4QGekxwT598Y3KI0+UfjSl7502WWX/d7v3wAAH/3oRy+66KKbb755547Zt739xwDgttu+9ZoLzgEAxjlbG6ZGCBFCR3PYIb3QqHZuXkiUogQwxgjh/hijpBSCc84FD7gQUkipxPFxC42cGDqiiwYC1JUni6uFA5E58oikhLwgvrMdvXFoOaF6MFCqsrx4tJ+heHjhS91O48XWvTbJ+XJNMeqUuqxfW5BIZMQRgPFhiTWHydaqX1BtdeKrpNQ2V29PCJZKEYSUUlKIneYVL3bv1ZBBlL3xlzeBMNwipbuZGIuurbfPUvB1V4IAlPKLvP2kTdxkbhtEDYB9UvJOfbld79i5S5a907jBTUpNjKOOqWmxeDLTbtW9rsuY3243nUhM14x6vbxOXsaJRJVSjAXAOADQ2HQinQ944HfdsKYkEo2DUieKMVjrsl6p0KPVdNXr5c/Spndhutw/S0XXVAoerWSunFo83I7ui9UB4M0zC/8yP32gkdgWaRtYFBzvUD0GAC91I0nT17AEAAPxN08tFF3r8Vp69EQsdJ1p6+RGIrdw3NgiDaccIprYl2wBwEutE/NUPW786n/65b/9279997vfDQCf/exnAeC6664L3/r85z//8+9596QvKqWSyUxppJB7kF680I6fFhnfZYERIjSs2jSoplGqSaUwQgihwRgxZyzMjARBIKVUSim1Si821KraJJTi+OX59KyPsCDT0YaD4pRSwsaMcDrVhrSPwlaCmm+04J/BUNACADDwmixyDZ5LyzPC15iSjOnpmjY6bkmpCCH9qTAZMiZee/LXsTzQNK3fm0MJDpgIy06VkgaJbkOvB9hAyidUmbj8xkNjDDOG9lkIAEB8TRVLsVTKZXvx8MWl5alCr5EVEaKURGhiCm9sdg+JbuCVa0/8XTY+hVIZSE4DQOB5qvhiqav8yOVM7NJsmsnsikFvIEcIJdO5TqtZXmt21Wk3OwDpTL7VaowViLSdiKablGpuZyEsB/F9368sAwAhxHaiTiRWWp7/EejrtDk90Ej2hU8SenBJtth/VwEggBm781I7kjBYi2n7VjQ0CciQNzzbSLw2V7xraerqmbnvVzOVrvlAMS8kPjddyRgeAOTsrtEUnhjuYHqqmpyacU9q2dMWjhtbpOHUxSt+zyRTmQvOPeMDH/jA+9///ny+99it1+uf+9znfvH9792+bdt6X96otKLpU4iMf0sqJRnrp89Nw/QmhJR1TSOabjtRjDDCIa9A4aM2BwCQlDLMhwSCB4xzJRUAhPRik49drlwAEMcoub15KCkDiUfL1wnVbZod9ccimibdMTvT4RroEHSBonHSDjD4XEbb7BYAiBEFMMEZxqukYYh44YGxlvFgLWlYW0+6Vo0YgQQgAICppjahDgK3XfeOydLX4zHg2nXnnd959uCLGOOf/IlrvnbrPxJC5ubmrvvl9z/1zDM/+MGTnU7n937n42N5Axci7CYFJZV0pVfH7Ucp9mLTp2lRCzJnAcLcd8tHDwo63dQu1LT90YKpr3CpfsmnZTmW7ayj9VQpLxNCsrnpSnlpMIpmWk4kmpBShFSDarrkUllmuAEhhJKyXlsvSvHyIRSea9vPrbVlN6i4JFvsCkqQDPNxL3WicS1I6n7K9LY7bi3ocYtmoDkar/tayBv2xeuvyy1/e2EmNMIOPVQVwkKhw53o7khzUgjvqWpyHbGHLbyC2CINpy62R4/N3ikEC3wnEhvtQT8+pNLZ3/ntjwFAIpnRDbO4NJfPJn/3kx/f8IuT9Pv6OCNeV5sTjvUD37Scsd1uAWPAGMGkPXC8oUezUrLvNdDjFlZEN0wFKmQWCCElhBCCaBqEFgOIIB4AAONM8EAIIaQgbo+vHGtP4yahlAwEiYxIa1OqxfX8KGnAeLwDCFOKAFTcFleeDrGhd03oRa0IofNNFTcYoDH3Phd80H1AoxMrFTjzEVoVFWZ+sPaTa0hDf1hEoDbh2/78Tb9/DJRBxaIAoBlmeAbvvPM7kVj6k598b/jueedf1P/khRdd+t73AgBce+21v/97v71mJQpAtlW33Ch9nWCUiKVIPAVRgOxpPAjY0lwxACARYWQCclZs+iIMMFrGKaUghKQy+Wq5uGFxohCiVFyIxZKI4MZKx4pSstvttBq9ghWi6UqK/l2CENJ0w62f4OxkP8rFFX6olOustEVENHZptvQvC9MA4HNyb7HgcXJhqpw2fQDY6bTuWy4ECkcJs2ONouhR1UXP0QL1fCOaMbuX5YpKoUCSgu0tdqzL80v3LxcA4LFSCgBiBtsVaUU0XvXJ7ljzh83Vi9ahvN+2s4VTDVuk4RSFL7BxXFn5Wqh812md2BGu34e5SUgpLdvpuhMfnRYVc64z5BEwFkqpaCy+Tou8oZttGCZJCOEOo2EHRMgtutCZZGGAMdY03TAsTTcQRqZGJdcrPgUEpAUAgDAyTYtoukY0SilgFD7KEQALAiaYFFwJwQWXK8EM6NsuqNUlo5BSMUkARkiDrjn+VBeGj3qSgpCnWglkt4MmjKu470CjgxsAsD/15tsPsfPiimo6Gyk6kUIMNiVqsGaAHxSVYmwNnQnWqj7TtY0V/aaMSXqLg+jZeh8DEAAQTQ8P5pJLL7vzrvvW+TTn/LLLLgYlQAWkc0R0nkBIpNKzNJaCKACcLligSotL5TmF7K5xmg+n7dv/DqNclFJoY8W2ADAhyUQmdKkoLQ/LwK+DZrMGAJncdKNWZiyIxpLVgUoFJSXzWyoRC1lDOlM4GdpNUoFU6HuVbNPvhY5syq/I93ZjW7R9tBUBgILpn77S6f1wJdv0dREGDzBhEmMFAMAVwoCeb0QAoOxZF6Qr9yxNSYWExAnT68tQEqy2Rdp7ow0AeE2mHAh8fzH/utzSQ+X82YlKztr4ItnCK4gt0nCK4uWk0auV5VQ6f2Irq9exv5uEaCy5DmmAMKK+ObBgUh8cAIBcGxuXgodB5jo3QtLQB51QByel9H1vbF297NYhQtquoqYLawWVdU0DhKimAyCN6khDtqbD6m/XKzRUCsK0yejKW82a4KwttCQMbxoBRGNJ3+sOUYRJcpCB9AwaWeqWIuueVERItUtwYjyDUVLggaSDsbZEblBoYZADYYyVUpZlEc0AAI1ogyWTAMBXtC85F7A+lw0pw7Xf+ha8Y5MZCmHkAIAavXmqY9sHDhwIX3/qU5/atWvXe97znvm5I39wwx/edOONmq5/73vfe+0+maDf140IRECp/VIIUS8tvfA40IQAyiKv76rdepRGI3YEIAJQLi5atmPoVqNZRYAQQrqmaaZl6KYC4EFQr5crleVYNLG+4dMklIsLGONcYbZRKw/+3MEZ/1F257GWwRjHYslBF81NRunGQirUEdrT9V4C4rFqT9cVAUR1dll2TVZlf6wekoYXW04t0C7JFJ9rxvNW9+J0adm1Hq+lXUbvXJwGgGfXijFQLB8vZ64s9FjO7fOzHaldnC4+VU/7kuyJNFc2qu5dLkiFHK2nj9JH0bcyxvFEW7dwUrFFGk5RvJxGPs6YkMI0bc87YcKLGGNxjA/EbreTTGYZD3jgBWzVAqP/Im9udkoxato0iMBfM82VUoYMR4fhczg0mG0eGo6OjnUBYwAQBAG8jOSFYVrNwIaRmlehBEVESmk7Ucu0MKX9YcJ2Il7XVUoNbhHRjqOnI+aB/hKMiINjGfvMI+2HhFr97cIRHGMi2HB5ARfCHog0WJrocR2EDE0DgEg0rlFdM3oJ7Gx+ptvtuO2m77kKQHV7j/h0drz2L2fB+hqXt/3x9Q/Atd+6+Rq4bp1PrYFBEjBAuebm5j/0oQ8BwMLCwic+8Ylw4Qc/9OGvfe1r73rXu2699dbLL7/8uuv+6oYPXcSCQ0DjKn4l1iMuYp7RpZTEYxENwLaGAwpdt9N1OxjjUFCyK3h3RHkpYMFxXwbhr+n7XiyeMkzL7bTcTsswrVj+YqVktVKsr70FQnfpndHm3timEpEKQEj8cDXT8sfwZoOI1+ZLOhp/g181PU+R+s7idN3Xb5+ftTV+RW4JAPJ292p77q6l6WBFoxatbAsAbCqKvgkAP6ilz09WLskUIziogBFIrBR8e2HmvGQlb3cB4C3T83cvTXU4dejqDjSZnttiDKcktkjDv06E9jze0olUa5bHWAzYatRiidSQkSbGWNc0qpu6ZmQo7Wc9pBCC84D5QwwjhFIqmczWauNtBl23RTWtPw/uxwwiI5Z9m9c+6oPJDoyUCJwoEIylFHVvzHO83awlEnkACMeP/vJcYbZfq2HoumFFTMsGgKvElFJKMTETv5BQutB6YqH9RBsWl4PnEJDz0v8PRmjJW6UUBBNiUodQXTP6JCCEafcqVNOMcc4YZ4L5nu/rJuv/mgihbH5mUIgQ90LUAABD0REheu9wzgzTnjgdv+26d9zSM/G+bd3z1of06sqfBzuNKZbzXwQt8+e3PHLLLbcAAKXU7bTqzeb01EwqlQKAeq1XWLd3716RuabbDbrdru4jR1OOpTvWxh2k67f+Ch5gTNYRj+qDEKLpJqW0z8BazVp4MpuNamjdgjEGUILzdUKGh1ux9UlDw9ceqeTEZOP4i7PlpL4Bd6dIAcBVUwvfWZzhEoWMoY+YzspdAwBSRlD19VAArcasx8sph4iDrcTp0cZSN/JENXH1zFza9N883btm7i0W8iuyDVcWFhvBmvM/37FjifXii1t4pbBFGl418J99pPaFW7OfuG7pQCn61a+GC70Pf8j3Xorf/I3Yhz5Apk6utYtgx3wPm6bdhDUl0FJKPwj8IAjzFkc7zvrSkIauhwxDM4xBk1zm+wHzOfM550IIXTNG3cDJSKThOEhDHAUAwEj0ZNwqoVB0IMdnHNS4wXXwMP0g8INqs1EFgBf4w/uT7ygGB4ulg8PrAfGDypcBwCa5rL5vZ4Ibuk4JrTcqQoihs983ugzRrwsBAMFXL4Bx8+mBczvC+fovLMueVJ5y2623AMAD15+Oru8teeD609EzY2y9U+weGokD0cCGxpE2QDro1AvnXS6D1TXncrn+psMSTjFQqV+uNhLxaBCQWGxCD8+xgwthWw5gPMrDAEBKyXy/H3gTG1VKSik3vOMIHv4VFMDTjeRCewM/iwTlFuWzkVZS30Qzywqumpo/2IrfPj97VrxacLp3Lk5LhfYlGgkaBBLFzaDqp26fn90dbe6JNd84NX/X0tThZuRws3eG71maesNKtuKeYuENa8lHXF9zsPsT9dvnZ0MKsoVTCluk4VWD2hduBYDSp24+fWChedOfhoHUI3OP7zpG0iCl1LpHmPssXnwBlARQoAQoZVgOMUzDShODAIDwBQC0X6wAgOF7AOCHzzuEABEABAjLbJo7e2ya5/aaPkyl5PoBWzry1BtCn2GYlj3Goxl65QK6aY1WOI5m/wU7TmFpcnKMJRFCjDEyoeJ11G4RYzwqmRVCIx2qrVdX3/Fztg0PvqSIlH4QRAb0GAYx6GQGAC7X+qSBrWPkuJaQjRC4wQKIYy6OGQWN99LwIuiAwgAQdN1i+3RApFB4rP+xK6644oZP/dc3vOntp5122rvf/e6vfOXL4fJqtZpJxYNNp9sMXSeaoWvGip4VgoHj7VMBn7Gu5yqlXDgxZciM86GfYwihJlipaz5ZTwmFJ23znGQlb3lDYrIVb2xN5wbYG23MON0HFnNHuuyidOnhcm7K7DxayTaZ9pbE3JOQAoDFTuTFVuzcTPWNhUWh0OP1VNm1AMAT5GArHtY/viG3NGhAs+BGnm9FfU4UAEHqqul5BHBGon7H/OzPbblcnmLYIg2vGnxo5wfWe/sx9dcXr1nge13qHvX8w6TyPHI7oBSAACnXcAKEQENox+kTVgoAQC0CANSaWm/rSilZAb8M/lPCF363AgDC90qPDdELBIBChqHHLgKAqY2cpfrwuq6h6/5IReTgVHJ4z9Hw8MY3EToegrBNAJDE3GCsQ2iDEr+xXwIMAKNWwgDQxgsas4YWGoY1ON3vw+MECLhsfPomxFz1zY7xt0da5pumqrDpSttgrZI01fRBSaLBX0TXtK7g4fhq6EZ7gCwSsrqSdZzMrrlZqZt7r9cXd1p+/lGInIMiZ4q5bxbyszzwcHqfxBoAvO/n391XJLvvvl4bxW/+5m8Ofn1qKg8AOqUdQJpuOHZUM/RJVIBxHjAOjHVhop1KHz9iZZUOp7fPj/dzilF+Ua44egsMwuVa0jiGSEOI5a7x5un5by/MPNVI2ZTftdRzhP+X+dltTpsBbnTNnOUttOwnyqlLcsULkxVIglSo1DUfr6UPN6MYqX71g1TostzytN2etnuUVyi05EXnO2bS8LbUnU5BbJGGUxHKb0Vb3wNMa9ZebWW0bnu9AS9toUpXAcCH37X3nicqj/1wpULqiZtACN1yqG7oVhJXaByhBEIoMzO+0lopEbCgW+eBz7xuKHkEoa5iOiWcXRbpWQB1RZEEdVSfR57XU8VBKHyBENItG2GMqaZbKYSAWvp6DEMBAEhebB/8C9/zoHBmLf6OTT65YsnsJDe/0dzEWIwdcdcHXTneY/3iZhCWdIyGWxBCTa8UpcPjAdV0f1xxa0toQKDhT0x+c7HKP8IZ5yYzNQHT9Lih6Yam6VTTVr+lAACcSIL4rhIiYIzqJgr8gDEVBJyzSREm33MnBY02D+ycrV663zQfdtLTgFC3XmR7ftEPuOt2pZT5fO63fuu3Pv3pT49+8Ytf/OKhQ4d+7SO/Go2nQKlALHHGGo3Kj0Bg8UeG3U5rT2K81uogLMo8sfHzv8PpQ6X8awtFC/VusYLlf3thZspxl11LDlRLKIC5TuT1+UUSq1MsS12r5JsPFXMEqSumlhfb5vOtRHjtybU1FrG1IiXfL2frgQ4AVW89W9EtvFLYIg2nHPCBLwBA+Ew14NDAO1cDwN2fulQj6PKPffc3/t/9/3DfS39x3VnX/EEt4BIAsjv2D65HCcl8l/sdv9NSCpTkSkklpUwlhL3DJBlhTYNDVNrEiCq8pgoJA2AADqBrGhdCk/tzhdnQnqr/cO2/8GSgQCklkPSQUFIK6i16okzcl3C1jjDu0QtMEQIzGjesFNZpLL8DACT30IE/FGf+LNbzG56ZUQXDPrxuh4yLtw95cAeb4xaj0HB0/SpQQ9M8/5gnbRolHgAdV3vhycpoXETTddcdM1NvB3rcyXpsTU1crXN60uldP5SshgcIRjqlCFAsliRUQytCmqCUFBKUsi2bcR7W8zOEGQtCTWiMSSQSa654ZeUKs3JAQYtS2nfYUlIM0qzB5I5SyrScDUnDYNRhFCk+j7fvAYDm8pHAbRUzbyeNjpQyErEYE1NTU+95z8/dffddjmNplPzZ525554+/bXb7jmg0+dM/9VMs6HLOQvExt+PqsVdYrH2TaHDjhXqszemo6PIQftiJ6obabh2bvJsCaDAjoQ1fww7lXKJ7F/IRjV2eWwYAGwcIqcXOmvP2lun5ha7zTC2h014rRc7qOhrvMCoUun8pFyWCEhHw4Z3fEW2/2IztWinn9KRZDzblabKFVwpbpOGUQySznn/8lZ946IEbLgOAn7ow/j++4T3yw1bEJNW2vDR6sHz4mUFOQJOngWb6AVfIQAPSASalRNM1qiOEiKahFe1lwRjjTHCfMa4QUQqUUlbE6bSbpmECQDKVJVQLEwG9fr+V/3gQMB4IFjDOkVLCzoWtjWI7KhSm++EBJHlLBW3mEneeLz9k61okM5PZdVZn7naXOLDjp8M91A3TNCyq6+GOhZLPSinBmBONS8EFC4aG/yDwTcMSYrhHa0iKW500U83jAyZaILAzUtMQ/l6jHAghNPYQAtU1INESLzDh6LTzYvEan6dPL3x54CO985B2xAOl6cuz82pFWWgIqUzBHRjRAz5Y86iG/Ca0AU9IMigyzdhgMn5IW4IMlDUcX49ip7rku61W/vV+5kIFGgKQUiCEXNeTUkYc29BpNp0AgFgs+fnPf57zoN1sCMHdzsZT8FMNdy9N+RsRhSE8W409h6Lnp6vZzXUtCoXuXJp+yzhj93uXClm7uyfSXPKsA43E/ngdAN46PT/XjjzTWJWaxkhRIg0iljvOlNNhEj/TSIatmGclazMrGm6+xPcuTfUjDdsj7r5Y/UAtGf6pUfztI8dvmL6FHw22SMMph9IPnxq7/C0J9u36ef0/j5ZaCNCegiWUAoD/78dfr7JXwUqQQAAojBPxrMHZiu1Cb+jlQgSsMyo1uAZYC1O8brvFGQOlpBC16nDKnGqaFGKlGBFhjG3bIVSndI28TzY3LUOGASoc8zjbAzuuFJ3l8qOfj2W3Oem8yVj1yc9lrvoUJkRK2ScKSvZm22ECwtB0Twqqm5phKcERxphoAEAJxRg7sUQYTeGMBcwXLBiqJTx5UWiqm3DskQZCqCtobKSCXdf0HZHLUsa0lFJKwRnzvA5jDKHxdYhC+Y6VrDBJiX+0cpXP03sKf0/wmlzMVOI+ABC+avOQ9I3nT0PL6QDrklIOJjWUEGhAJxTRNQMbRkSsiGAPlZGGwZK+OedxYD71EyptIIQxRuGPqhQ4tmnoFCHkRGKmaXPB3Har1aqr5uQ6XHpS6ltfJo64kYW23RGakOg9BRjLGKIGuyBZpkh5knicLLl2KTDYwCeVQo+V0xipC9Pl1EbpP4LUWMYAAK8v9HJeHak/UY7tX1F3Jmj4rBYMN5fvVnxz0bMbvn5GrP4DkbogWdEHOPHdi9MYqbfOzIU6ExESAEB+pbDp4VJKTu4O3cIpgi3ScMohu/vstnWGsjMKr2kGu/4i+e0/WW1A+qU/P/jN37qAIN7scADYlR2WLZJSVisTLXM2g4jjtFs1AMCEjrUMwIhwOTzjH/yz2DVzlpdIpOv1Cg6tpBBCgDDGmqa50kAXfKTZfB69+K30jn3ZbXvq9/w2pM5h+Ssm7VI2P+OucJd+8WOY/khnC9XyMsKYEkI13XFiw1JOSoXDnlQypFCcMT/wOAuOw3p7CJQcj2yUkrLLaXTE4pLoxpHGw2JAERpjTKmGMQ69lTGloYt4EPiCBx3ZtrQ4AGDEhaR7Cn9P8XDzfcw6CgCmzs6KNGG4KXIVUvDB2b9JhkzPB+wnONfI4Cg15Fk1kJ4gWEgZUgckup3D35o6b1W8KSQim+Fz4ScPH37RsqxoxNF0UwjOGZeSIwDLdqSQ7U6z025u0nvlJDXFHCuKnvNS224zjU1ovgWA2Ugna3rdgCiEt0VafYezCJYRyjIDOmktrj243Ev2SYUeKWenHPecxLD5E8HgTd7cKApGJzXVXfbsvLkmtUSxPC/dWzlGKml4T1fSy74513HeMj1MRM5NV5+spB4s9joinmkkCo6bMnsPjYZ/nNprW/hRYos0nHKopq6mZMzNTAj+3x/I/4fPLV/+se8CQKvL3vy7j4Rv/d0H1stoHBcQABim2W4BAFBCx8pBbmhIkbM8BYjqBgBIpWBg3h/SC6UURE+TZ/9S9ekvxPLbEtOncb9Se/xGsfvtJHrG6AoHB4OBkV4CgJIybEdkADAuZY4xxphYlhMwX6MUU03XDcsZbtOXUiopheRKSMaZzrBQkpHo+od6HAoQAIAIVoAi2vC5xQgDWlOLL2XP9Tv0Vh7cLsYkZnGKjdPjV+manbdKjy1cOJ0c9m/wWSxmoAhmoaKOmNC6KaTEGPczI/pao8vBw2Q8GFQjUELI5mOIt6TkRHqeChRIgkwAoAACmwohipvRzDZ9584xp2JzJzD0AQfJWs26lEoqFQTMMHSN4LGuIusDv0LT2lagHXEjNc9w1y1FzJm+ktrbZpdWwz+bKA2MUnb1zNxD5VxjRfxxsWMvdmwNKZ0IiiVB6jWZkrHSsyMAK0AUNraS17EcYgwYqW2RTnpAHurFdsyX+OJs6eFS9rul3GXZIgAoAKVQR2pPVFIA0GarR33X4lTILRBCW2GGVwW2SMMph7GMIUTeNv7xI7M/PhBv2J6N/I93JyZ9/vjAJbBuExPCWc/GkBDaTxMMQhusr5uASmA6neZQ6npeflcgjyIzCjNR2IawJc75UPPw1432kpMuZHeeyToH6j+8Xez7aWKu4UNupzW24BEAGvXKpLdChOMuxtj3upPCtSGxCP8llFBNQ6YOAJlMvp+/l0JIKbjgigsmGGcB5/z4BKqVFB02ho1ghG2c2cRjHJRSQnBfVNo+fan5YMPdmY/W37b7rQfqFldr8tmG1iQo51DW4VpcCyYJFyohBt2xh+SD1ogxBB44vStEtZ723DsKhZn1hzUp062FFxp09/DyZ/8SALqNcrdR8ZM7CrvfPN8xdEoQQrfPz2KkRuesAIAxwoCoZdQarWQ8OvqB9eEHfKxB9omCLzCX2OUakwMcwkkAACAASURBVNgT1BXE46QabKojYH+yvs1uA4BSUxijyRf1RFyaKVYD45FStr+EKcQ4nY24Z8Z7gYF6YNyzPCUUYgIDQEIPtkdbBXP1sulK7d7FPACcl6nljVWyqgAiWvDaFZeKVqBFdBZeGQSprNV9spo6I1FP6j4HQkE8sFxgCgXj8ixTdlcoRJBCCK0TaNnCqYMt0vAqAyH4T95/1q5I4zsH3Dftt088M8e636kBgGE5ffVihHEQjJmYIrLx9TPXsTJ6VdP1vulUA14QyAMArrwavNBCRwvytRgjsfOd3aDc+eFXHMNxUoXszjO6xXvdZg32vlvqyf4Kk6ncWK+/IPAt0+6KDcryqb7+qCaHUhU5HoBSFbFaz4EQwoQQTDEhGGMnGqdEQxgPClb21iaE6vWwClAQ1mpwxvq+yVKqsRlrouG4lYeRmfMk+w+ddFy/GvBo3D7sCXho6a4dsdlMZM+BSk+OWSoNIwYAOhExLQAAxgJN09hIO4lSalB/CU32RerXooriN3Kz2xWkG8uHhQgAgAQsAFMAkYQCgI7jXUF1OwHaFEqdK9sLlTt+K/3WXkuk+/B/r80dYpGsmroab89QgBa2NOKGnkwalhuOJY5tBUzo2vCZ7DBa54bPKGCpy67gUkeBDm7IX1OJGH55oYbQRdrjVAIq+2aXkxbXfXE8I5+j8Z2RVtrwzLWhHakkwhiOgzUApHT/6pm5hyvZ2krvIkYqZAyHmvHD7QhGkDL9kmsmDXZZvlwL9LmW/UQljZEqWG6gKJfoJ3YtcAH3LuWe4olL08sRncOKtdXoFutM3xVp1n3zUJNkTc8iHAAONuO7Y40pqysUunt5iocExfTPiDdjdJW937+cHV3hFk5BbJGGVx/2JlqMw1X7T0KrGNb7BhOxaLTT7pWaY4zluMcWxRtfP+cnq0pBPJ4OR3ohZQMdHfwAV8EcujuhTouhbUrPoDN+xe0sdA/9Xbyw04qnrXi6c/Qf3VZZOUmipSSNtcUuwQC0aTJSRmDaTndExsAV1B5IzB9TGoELKQydeGsCE0opwXm/yg86bQAYMmIYBAkrOTBmjz9pXnA+AEqlc57XLd1/f+zKNwqFAUAsLZPCQNMpAk3Yo2d8khxkRMNtvqwA+Txm0CYAPFshs+zB7bFLdTCfb97d6s7E7cMJqyCYAIAHS7lLMpWpqamwjXbtIXNKKawc8VjhqZXzAADglG91du5tFQ936Dk4emFvJQDJVLZWLYXjpwRgbtewLQCA+iF9/o7ktj3e9z/bqZe4ldZ2XtPiMTQgQx0EPsZIKgUAeduda0faTItoE9tldY1W661UohdsEAophChI7jUzuoYsTAhSChjjjHMpkG1Zur7ZyFCH0WpgdjhtMd1l1D9Bs2EEkLe9vOFmbXedNSopMRrjnL55XJwuVQPzkVIGAKRC31mY4QpFdP66QjFhCIRgoWN9v5i87cjUtOO+Jle7AGoAUPV0j6OMxctdI2P5b5optgJy90LBovySTFFI5Ak6Kq+y4EYS8WrS8HSk7l0qUCxPjzdPi7VCQfdlz/r/2XvPOEmu+lz4f0Ll6hwn7s5qtUnSaqVVAOWAhAICgWww13DNBWwwJvk64tcJ2/faL++9vNcYBwTYxmDANiYqIQllhCSQhOJKq42TZzqHynXOuR+qp6enp2d2FRALv3k+7G+6t7q66lR1nef8w/MkpEBWxGmpct8HI1cLUwq3JNtPll7h0OkGXllskIafPfxEi7fwUsBW1bR2q1MpjQkZ6FZ1nHloi8uZpWD4HHoQABiXq+2dufgT3W3qcDAOS+X0xrDY85v11vPo4K2JoXEjWzCy3QnVF419itdmYcgDFgZtHoah7wlZAkmrSWmMKKdxETO4kpdwXGC5HeR0rZc0vOjFZTvk8DIqtFgUumCs9MMfSF/6Mjnn7MPWovbMUQCYvu0bu3afaTcOeU9Vtn3uc1x0uiUIljOJiUVnxYwuy0rgD8ir2CFJ6/GyN4eR7voZhTYlaulKyeEw2XwYAS5oO3clTn6hVQYAhbAHFwunpuoyBc6ZomiEEExI1PyCCUWAfG85QC2tXPharYasqJEoJHOPgt0wxrfNH3gUD/8yhpX35cq6xohh4OrTcuXh2OjW6tR+tPNt4XAOACCeh+rigIETAAh2JurTbfOIZZ6aHNAg2kU8ZjheoCkSAGAQjLFK05Ik4rguIKLIhBCqqbIGyy2jHsPPNjJBiBgsR845wCsbJDdoqPVw1oQa5GV74DJ9IIQQ6GVXXqRld9RsT7dNAAgFAoCQ4QPNxNn5KgAMG0563L9jsjBr6bOH9U0xa3e2kVb97xweBoCz8x3tuJjM3rB5tuIq980PcYEuG5pdcLU52yi5ihDo5ERjwmwNa53g2IjZnrTMguqM6W0m8D1zI76IBDfhiuEVd3UA5J6ZIQEwGrPHTMfxyWmZxlOVFS7bGzihsEEaTjjMLTZymdg6lQ1w/N3tXckmwUAcV4QzIgdUUcMewWaMsBjUPcGPTzb32XoiqdQxJoviCS5CACDYd4PMc7PvUGh1NHOfRAaVsMW2iz3bW6VH2PxjYNuyphNJxwRLmi4ppqxH4zMwpOkL5oaNKR6GLPA3C8HDkDOPh2EY+HXNEJLOiSZhk8sJoWtAdE51Cce41P+oklnjuEnGsYdiaMdu2LEbAFIwDFv3dN9XM8OxLTA5+WwiXkAYUyIpg2wBJFnxvAFt904oZZV02QOJ2Adrb8H1cNvQV3sOi8/ZLyw4+3LKjry200POZWpbABac1iuLkjLAsyOeWE4GSSt1iC2rlUxlAt/jzI+JwxBmS1NlPPzO1UeFV3ZgMsZx9Wml9iMzP1ad2h9uvQGRzrVzvf7gUK9SVjT6s5axPmmgBIchc70g6qkhBGVSA6ocPEaaodT25UPtGOMvazJWMddooBKmUaYSptOguzsJcfO4acEx8YoUXlAECubdMInL8Lyl3jFVeN3oAkKgEvaGzbN3TRfOGyodbZvfOTy8LdVJTap0xQ8/o3pbE+399dhdc8O97x9sxpnAzUBu+XRPtqKR8PKlHk6C+CXDM1OOua+a3JNZEWMoeerj5SwAKJjPtPXplg4A103MbpCGExkbpOGEw1A+UWvYqiJp6vLy1gspACDgBAMAF0ha8q4/BhsQQqDI+gERAAARwroO147VBgBZUts9fQqYkIEteseplXRmphqGzIwl7ObyI8MLUhh5E/lb1v8sy50DuXMAIKIwOGg0eSsetp3KkYC3sF9Blo0JjZQNI1ZBJBlTijGlmo7M9R+4LRE2QsfhYQggWOBzxgGABTZnHAQPA78MQCVZyPsA0YhVSDgGAIAIl0wiK6FEuZz2nBgOGqtpRy+ue3g91ctTZ4K/eIsHAB44AoS9yqNBlpWBQorNQB7HnWk+ZewrJB7t38AZT+qHSt5zKWuL69ihQHSpyT5hmM4Ao6/l+V4mnAHu9Qut1yrZ/FDl6b83Nm+D+JUiM9iHsI/U6tYPNW9Kzw5Xp/bHXvPb9fZyBa2/KnyCCQXwolDDtNUxbLRDCgh0MriqAwAURVpwtelGrOq9MpKCEuYJyU8oflz2YyTomz5fHciKWq/1B/NfLA5bcVeQKzfNP7aYmrGWBcXdkNx8dPh1owsNXyro7uVjC1ZAdiSbO5LNiivNSVoroCrt/41vT7X212MAoFKWU92U7O2rJ7cmmq2AJiQvIXllR8UrOXQo8L5qEgDknuLe/a3kkaa5O1vfFLObPrl3pvPraPobs9IJjY3LcyIildAdN6zW7XRSh56WegE45AA9cWDHtjAhkqwuhzB7OARjoRupDiMiy4okK4AooA7VkBWVYOz7PmOhpumIEM/1oo/HTKNb0BAhnsoSTHp7LFkYIoTi8WTIQhYyITjjDDhnq5gEBWYzmtUMWOIhXpCUacP2i6Xm3lz8UQAo4r3HE7bgUoJAwhgbtozZ7qFw6MxpkapPbXZfwJvYr4NvC8uBwBbQwkEdOEeuFxVCYkqpZAIApjgiHJhIshYHALRujKcHAqDFwwZ4PGy/wEsPGACh7wkmWOh0z4WzMGpuFKYBcC0AxDTpv1409Lffncyn5E++65T/fHDhGw/P9u6XBHW30Qba3wuKMR6oyORywkknAlFIPFqztqaMA93/jZUWq9qK5tXFqq2jSjI9CgDV8oKq6q5rB889L+3Y3jmAlfWtlk/jPbbFAqD01N8WJnbMH3i8eOaVa45Oz20gFu5KutN6ulg5+px+wR8DoQDuwC07Z9pzANVATSp+3ZMfWChetoYAUTT9rHUkxwNTCgwS6BIzpPDpampvtpxRjtkY9BOHphl8UITvRWHe1RZs7eKREgCcma/F6uFzteUYjBBwx1QBAPbmK8OGZ0idr8uowSWji1wgvErECQBOSrUP1s2C5o7qLYOGRc22GR1SWa+LyqKr5ZcaMSji2xKN/Y1Ew1cSSicGc6RpvmFiFgFMtrUnSsvBrSfKSVMKe9syN3BCYePCnKDQVCpLZL7UKOYSIeswAsZYGPqUStFj3W7XdTMJAJwz13XCkCmqSkhH6RlEGHSj2YL5nr0s+osIIKKo2l//1f/zod/9M4zJN/7ji6edsXPLxBnNBiCMewsaItQqA7LOhhHzPIdQiVJKqIQQwgQjhDHCXXrBwpCxkFsAINLKRBh6IXYocsazdy6fLMrI4kW0zIVrNBE4dlvTDC6nCKRA3QQACCDkmOLlaYkvmTt3p0HiVXzeFMCJO49shwchZVYoHBS2MQuF7wMAlVUUtWHKEdXonB1CgAnFlEqKCQBq7NgR79++bvyKPbm//e7kp39191s/8aMH/uLsiDQga4Y+8+9RPydRND/WCf/KJMHlrDDigR8bmJPyGbf95YuVMg7Ura3JLm/4P09vgqeNs/XK+KZ66++d2w9qAAKgBmCfuTW35TS3/bx927MAIP/h7xh6DFa5Y1thD2kQISp9Oz+xo1GaxMO/DCuNLnvRLYIRi/cZ9rSeKpSPPAun/KpEpdZK+WrOuaKoXo95pkRlAPACpil4d7LSDqUHFwqwhpH6oqutxRhkzOOSLxOuE5bRnLjkH09CwsgHiVVyWz8VGLFE4+WFGZqBvK+avmrzcrfRycmWQcJHy6m+LR9dzGjDZYKETHg3TiCvFDh/bDHVCCSbkWvG53Ylm4zjH5ZSpyfLGIkXGonT05XejZ2VNhObzNb+RqLmaeOx5cjWTYeHI0YYvZQIDxiue/I5heojC+mXc+Ib+MlhgzScuCAEFXOJ+VIznTRkCfkhtm07FouFLHCddrR+5YJjhDEmqtZ5bnqey5kvBJJkJerQE4ANM263B6juP/rD+zEm991925GD+950w3/xbKtQHAaEgAvDjPdu2fuSsZAzJskKJbTbjRD1/Xtte+CMbnOlURMF5TSQRGRggQmJau86goCch2HIeMjDIGScM8YFE4ytjlsAQJ8DQhecc0DQrdTrbIxX7EEI6JNzYEqGQAYAQDsJUoAB+FIwh7efLSTtRrPl6Zd2hnflNxKvIoD7vBn3KnajBiBw2O4KJKCgCQDIdSHSmYZdAPAn/37wij05ABhNUgCYLHcWXm/bWUuNDvQo9wBm/NpzvPSA4rnMd6PohYjHkDaBpFQGx7w6g55HtKnOLDb3+GEC1fRzz+8ccmEeAEA+v9jdLAEAc4sAqcT55wOANXUItp8Oq9AO5I6Bml9V/IcSm3dY1UVLvTJ6dlBZHUgaIncx1po224eMzHBzfirY/m5FiUtU6rtDhBCqqndJQ0SIq/W2onSuskk7Q9RrP8YBvdBMHG3104Wi7pyarA5cHx8nfoqMwRdURp3BwRhjjIPgpR+My+gPy7mrN88BgBMSbSm9MhxzNJk9MJvt2371OwjgzEJtWHcA4Ll6vJvauOnw8DWb5wjmO5KtacsYN9s5tb/aJrGyqsNhFAAqvhQCjhzasqpbdtV6Ty7pqvF5ADjYMH2GX5LV/AZeDWyQhhMdxVy80bT9gJm6TOI6ExD4YVSWqGgGCwMv8BnjqqZTKgGAoqgAKgBwwQmlLGQYg92ur7X/55598ttf+8JffvKfPNfxfP/D73/T2Ph4Il38rd/9+JuuOG3HqWfWq6UP/vePn7J77/vf/QvDxfz+55/5+y/cpKnqr/zixaecdtZz+5790tfuetMVp6Uy+Wuuf/sb3vRLA0mDiT3LI2ZMWW1g0QeJUkJlWZYJJqhT1U8Qxl3R6Gg2Ms1YEIac8Y51p+DRKrxSms/khsqLs2t/gyCErqMBtRrE9WCN/lamZACAQg6yeyDZgh7C0YcQYMtTlUOLy8/WyYpFMWzOd4oeLz05AIB2eTb0bABEJAkAqBIHAEwxAFBFU4wUwrhHOoEDVNLBoj9XTziWYIKFLgsDSVHb2sIhuvNjt2gApxzveR6Eb24HAOhrr3UYBgBuvWBKJTO/mbebDjqtW6jbF5boQgjgnEuHv25u2uE2qyX5ZN8Wo0nFH+ROLsmKLCuxWJJIEgtDQqkQnLFltqdS5obkqWpqd7rqcfJkLV1b5ZucVr2zMse4u14pCAAnoBaTVk+WLxltn0YqCBGSqaw1iOgfJxjgBxYKZxeqj8xnqq58xfgK2/SU4u/N1lbHG3qRVvzzhztxDo+RF2omRiIhhzVPAoBbjgxdvWkuqfgPzqcZoAmzvwQnKXseJ13dSTuUzs/P65TdMTOyNdbYEm+dmSlP2ca+WgoTcWGx5C5FJmbbWjOUtsStgw3jJZ/+Bn5y2CANPwNIxHU/4IvlVj4boxAiTRWgAQDjjIeBJGsapQBg25ZgPpEUSVIIIRhhVYvZVpNKsiTJruvYdluWFUJotyPAc50//8PffM/7PiwpqgTwnrdf+enP/qeiGR99/9uiDf78EzcijD/xZ791yu69Z5555rvf/zuPP/7Yow/dU6+Wf+dP/m7T+Ohdd95SKs0DwI1fvIWxcB3L45KjFI+jWzQIw2CN7EMXucKwZbUpIYTKlCpEkjDCEbFACCOE8sVRFgQBCzhjYRCEXCDBupYTVFL8QYvjl4y1zCf78Mlfylz/qWkAePKoBQDv/4fnP/cbuz9/x1EAuHQ7qhzZlxw9ycwOW9V5QrXW2C/2fVzHrlV+BFXriNk8qCLPlRRV0mJU0aiiyXoC98zfSYBROBzFNgCAEvSJ927/7595DgC2DGvgi0Nl9y2vGbnqrNxHPvuU4y2xBBEC6vcZYRyHtUcLBUxoslGatMlOoi5bEa6l1RE4NfTcZ9Nj24UQ7ZZFJ84NvUCW5a6VNgAgjFVVi8VTAGDEEs1WPeopzRVGNFUNwuXDyKvOZNucd/TKnDqwJXJbsrHZGGAa/pMAA/y9meFrN8+VakrVE+mXXf0QcEyx6GUMAEAluTooJ3g8ONSMNQI5pfj7azFCxNWbB4ihDcccF/Az5cGluwSLLmMAgNsnCwBw1ab5yKfq+wvZpiN9b7pwycgi47gVDO5I3ldP7lnKWWSX/DbPzS48XC4caCXOyJbHdGtMt743O3LvTP78oc7X1X0JALbE2xuk4cTEBmn42YAs4VwmNr9YL+SSIEIQArBEMCFyh55HjIHKqqJojIeO3WRMqJomOJNlFQA0rfMLDFnguw4XYOgqIfRfv/69d77lwvMufr2maZzzb339S5iQ8y66rPvVBC0HvjnnCgULYHFxrlxZePQhBAB4SWRpHcYAAAFgx25jQgbqRL0o+K6LEFqHXsTiyVazDgCEEEolTVEjmWeEcSTnaBixMAgYZyz0FdUAAN93fd/jjEUCjlHcAiEZwD6mMgallLPjarH75odHr//U9Ps/8xQA1C3/XX/zJACcdbL6kddnOXyktu+fYvGEkS425g6v/qye3mxzNUzwZsuSKDUMNUAoAEilswemvhBrNkS1jTlTPI8zJmtGNyECAPf+2TlX/cVjAHDqWPLtF6Rve8I6VHY/cu3YxX/00Oc+fOZ7P/VYtJm073OcBe7p7xbC6LaaaoQN6TaiGbs66xlX9ckurkgVBfXQbqgLd0AQEFXNDU0gjGrTL7CdH8BBqCqSJKttq6VpuqbHCCGMMxYE1fJ8KpXrK5rRNblaX6YXOxL1ybYJa4go7M5Ui+oxlEBfKQiAiDFgJLalmyHHa+hxHy9sJumk/+ZRVf0l2LgLgAOtxOFm7JLRhZ3Suja2AACwJWa5Pj3YHDA3F3WnshTLebjUKS+45ciQKQdn5eqWRy4eWdQl1g4IAGyNDaZrvZ4UM47+bDV9WraWlpxI5fPxcvaK4RmExOXDM4+Ws9+fy75ubEGj7KRU62AtdrBhJJWgvmFhdeJhgzT8zAAhKOaTC6VmzNQJwdBrL4llwXwAYIFvhz4IUDSDEGpbDYSQbTUAsKrpGGMARInkchsBx4REU+kXvnbPL1591n9+9/F0pviGG35lbGzzf/7HV7r7JoO6Cfaec9Gzzzz+9ne+/8AL+zPpzOoNVmOz0W5b2NS1rojyS0azWdPNmNVa08mwW/LJGGOM9RbZAUAmN1TpEaK2lta+EqWYECrJFFMqywghFG+CXRfKMfwCJFld3SG5Fr754dEP/uv8dCUEAErQh64oXLyt8zMUO/+bvf9zimnqyaGABwKveGK6nlOtN3Vd60ofAoAsSUSilm5Y+opHP+Mywf7vvX3q//3KGMEgAP3em0bO35649ONPfO1haqoEAF6YswBgV7Ez618xtpgc2QIAwdzt/uJMqOho4gYkpy7YYcAkCMFI2xGShbgngpC6cy4rz8808eLhiIohTLR4UkvkoDAOQkTFLtWp/eGWazFGGGNVkQghGCHHsZ2V/FL0i2EIAOhrHKCYh4MYw6hhvZqM4Y6Z0avHZ7vNShTzZigZ9CWqMjR9KT5I0cGIxRuNfl/KdcAFerqZCRhCIK6bWCc3149dmYYVknm7Xxhkpq3PtAfk5Nq+dO9sbthwdIlF3wsA+hqnn1G9SAt80dXmbTOvek+WUwDLORGfY4UwANibLR9oJQKONWC7ki0NiYlEu+VJ98xuaEufcNggDT9jKOTiLcu3HTtmDqgYF4IDIN2IR4IwmMic+USSZUkFELZlCR5iQtBS2/345q1CCITwv3z9wd/93d//zL985/c/9rHG7JMf/f2/BIDNW7YBAMKkUBwBgHQmDwCqqqm6fubZ51tW80PvffNlV75x167Toi2PiZovF/Lxl08ahBCGEV+HNKzjmABrK0kHYQhh6HvLxY7MrQ2ZMFANsxfHdPvsw6d/uVONWHa0rLYiKS7y54GYoopMD3wx2Pbu7vt+yBzXTSdXVKcCgBlPBV7/I5sLGpGGkawHAIyDG7I/+uqR7//P1/RutjVPCYID851hfNtZQWnyeTOeVROp9Pg2ALBnv+O2mrVOkwihihZ3vi2rSSwTIAAEQDbAPBUgMthgoeu1y9NOs06onB7fZtcW/OEriD4BAIQgTCXf91aXvGCMg5WsLvB8WKXdmVG8BUeDlZiItU+Or1mv84ojYgy072ojes9C9qL8/Iutvmz7dCBjAABCqO8db9aDCfy92eHdyepQ0lmwBzeS3D1ZIJRllWBXpr9O4uxC9Qez2fJxiFvolI0YzoGmOdPWZtrauGmrlJ2cWPNnqNPwsBVLSP4TlcwbJmYB4LbJYsCwhLmEOUHihXoqqThx2Y/LgYrC7vBNJNoAgPCLjrVs4FXA8QkLbuBVRKN6jIWC53MAKFeb2fTSFIKP8YO32g1AGGPMe8rQDMNQNYNxFgTcMHQAqFbL6VQaExJ4LiCEMXYdO5nKUkkWnLue027WNd0AANtqp7MF17EBhOe5iqJyztdPTwDAU/XUa0e5ZTVf/l2XzuRr1dJa+0kkUo3GmgKCucJwaeG4VmNiVffE4K9LZhr1yjobrIWSo+VWkgYIW+bMt7RkvnRkH5z+EQBw/aDdtjeNj3meE67yl0qlcrYov1C7u/fN52bfsWP4S9Hfvg2//fmtF+3K/9FbN/3WPx988kj1tPGUoZKH9pf/+l0nbR1JvfV/P2G5wZ9en90zrsYT6Up5QT34JQjayZGTusKj0b/cD32nJgQPfS9wHSBEIIqJKoQQmVSob5bN3QJL8PSncmM7BGfltgtjb+4eFSaKrqvtVv+kJSsqAPTOkboRs61Ws2XHTK1LHXxB75kt9n6QIHH5IPfLnxDuWRh6baEcl/uTa1wARvBoKTms2Wn5uGZ6AcAFImuQjHS24LlOu91Cx6e4evvMaErxz84uKjIGgGdqiVNSAyoobzk6NKS5Z+QH/y5qrvTA3OBl/ajpnJppSJg/vpiyfVpdqmAw5GB3uvFMNXlubn4tkn7vwpAXktNyjc2mBQAC4KYjwyDgypEVmmCTVvy5evzCkXKyRxHkUNN4ppJ4x95jnf8GXl1sRBp+VpFNx6v1ViJukGNl3H3PoZKqKIrn2b3UPeTI9XzLskCEVqvGgWq6KkvKs/WbA24DgILjBkpk6VClNMcYU1Utky1GRQksDBy77didmIEdDtKBXoVdiXq7LTTNePnBhlq1JMuKt8ZqLFy3bCIc5Ni5DtbpnuhsgAdEGqKSTOgENtBAK+pArLp2NGY3aloyD5xxzqv1VjoZV1VV1YyBnEyAaPj9ZW5dxgAAsg6f+tCBP/iH8Io/7RQNPDXZmTY+8s8HAUAi+F9/o2h09JSELCvk9F9PJDOLh+5mQdVisaQal9HBRC7vTB20h97V+0WqLCfS+emjz8uKIQEEod/6wz8e+7VTQUB5cn/qgo/NLFZ0rRMeIJS6q+zEACCZyvb5ZkXjpmlKR880OhHUP4AXD8/Dy4AAxDhiAnmCVG1l3jEpYXsziwMDUY9Vs+cVyzGpr0QU3T2Xd3xy3cTs3lwdAL4/l6+68u5Mpbh2V0XUOLoWY0AIUSo9V2n9uDzSN7MOxKKrAsDZ2eWKkFNSjR/M5F470t9Ics2muTm7P1TTRUoNrpuYvfXoULhKXXu6rU23NQnz5RHd8gAAIABJREFU12+an2npzWoi2sbypazmXzyyePdM8bzc4GvhhUQmPGIMAIAArt00d/ORoQZTE8QFAAHo3rkhn+Mz8tVexgAANfeVUfbcwCuLDdLwM4x0MmbZPuM8Hpdg7YB84LtGLAUAgR/2buQ57V7VAQwhJZTKcmQPAQAeb3rQ3IJQ1KDouo7rdh6FMTOuGmYsngIhGo2q77nHEzwgSNR9OZtPvCIZisSqyaaL9bvbgzW8IleDseNa6pGV6QlVM+KJVJ+SMmesUu5/sFpBP9sQAoRgAKDoZtkJYjHDdR1T1xEanCXhnFt+GQCQwAIAkBjogvGPH9aQN/Suz05b3vJOFAl94/fOSGhSl9pEB+84VqNWRsY2CpAACEI/y48K166qJ/eVpXm+P//jf7A+9Ujv5Zy68enoj9q//bZ+w5th7xnRS1mWrdZxXXfdMK12U6LEdn1dXZ45dCm0l4QCN8fbFF56Re1jtWyaumOm5QT0aCu+4KljprMnV7t3tjBmWiPqChJshfSkmNPHGADgjqlCVJhZceWM6gPAeUPlpk/vm8njbDk/qKuCA8Lrxg/S2aLrOgcbJqwUVVwNJtCBVupoSweAh0uFi3pYwmtHSvfOZS8e6heGGtKP0SB69aa5m48MRZUKfQg4vm8qPxprXz66QLB4oRZ/oWHsr5vbku3zCgsLtl5YVVnyRCUDAJeNrLjtMRIXDi/eP5u/cmS6xZQfzOcA4JRka9ToH67Ghp70CYmNq/KzDUOXAaBcLmeza1YMRYwBACRZCv31n7MIIcTE8oyr4sGd3AjjboRfVbVcYST622o1rHVLAudcY9RuH6/h1roIw2Ct/fAwkCR5LerAAk/V9EhEyFqy2IjUqwamAJqgrP6dRNt3Po5xtENZUiRFAYDSwkzfgWVyxXxxtI/lKEQwLhzHi/yZMGU8OZ/lHAD0xDCGUJEUkGi04B5YTk8oFa2Uao2y3AsBtyhSJa/AfeKZh3o3G0qddvf+8F/fxwHAxlMAXOebAMBvLpZ6UtKpdI4Q2mrUNM3oClkZ1W+hzacsHjkSJnY3a81MakVdRXHP+4v/+P5BwwzReDZqncSNpqqrbw2Myeor2A0FsdCHHl/KYdU5EHSKQLfFXnopw91zwxcW5u+aG97fXHZhDgQCgIuHS1zAzUdGLx+eiYIBGONQKHljwHTbbeV4cC573cTsvmrsQKNzeEfqScu0JlZ1ga7PGACAEFKr1lNSohXI0qBoRD1UH1nIbk22U4qvI//q8brH6YFVHRAXD5UHxhuOiWs3z0X+lqvRDOlJyQ4z2JFuTLa152vxrYm2QpG8qv6g5UtVT71uYvbJxdTulTmRpBKOmc7tM6PRy52J9pbUgIeGtUYn5wZ+utggDT8PyKYT1Uo5mUrjdVMViqKF/po5Vw4UAJq1FcuCEfP01S6IACBJyw0Fruu4S3Ohqij5YudZ4DhWa1VhwajabrcDXTcH7vZFoV4tyYrquQOe5iFjuqKtRRr8IFA1/erL9nzt2/epmu46tm7EvvyVr37xs391610/7iUNNJlp4GF5xMah1Pu+JMm33XoTheCS110bpUjiifRF52y598H9awU/KqX5VDqnG+bcfCk6MFWRhzVOMDYN1Y0dgiUHDZ5JAwBRiBM7isAg3kirZXVHtQ8EEx/Vw8wL0YdD4YbyUYISABAwc6521nj2HgBo1kolexg6UyQn3tBqs2+EkCQri/PT8XgyWDpZPv+NxJZT5g8+iYd+SQPQFFkIUak1NVWLCOt5f/DQwAPr4psfHgWAar018BQ0XV+duGku6UyLNR5Ql40MEB44HjCBvjc7sjXZ6DNpHI/Zp6Y77AkjuG5i1g7p9xfSm01nS6KdpwPusUcWl3WOZcqEgJ3p1njcvmuqsCddH0vYh+vGYSvW5Q0BxxxhZVWSZTU4YyNGa9LuT4k9Ucs0XOWKTfNRf4QdkqLOAICScPUyHQBeO1J6tprYlX7RClHXTcyuxRsi9PpL3T1VvHx8Pqf7h1vmmNYGgCnL2FdPnVcsdeSrlyyvDtXNjO4m5BAA9uRqe3Lr2ZZu4ITFBmn4OUE6FW+1W7KiKANtlZegaDGEIPBdtipEH4vFstlseXF2HF0CAF7oleiPdDVp1wfOyoMj/K7nRQQCIQQIxRIpTTOEEKHv12olAIjJgR3QnBl/+aSBc55IZtaapPEaSoXQ6TEBAPjF6y+95c5Ho6P9yhf+OnpT043I5hFhbAXOZ//uUzu277j0yrcosrqsmR36r7/qWoSQLCmJVBYARBh++7ZHbNfWjVg3DW/1OIXWm1YQspHRTQmrDdBJLU9a5rjRPw5M3wzgA0Lp+SPV4mZQ9sfQ1iim0tdQQCnFhIBq9S1fmdRQ2lvAPKTLFS6oSpWHFrKX9dQMMmXOAYy9IUVaHqVYIhUlUDClmHMACJvPDk1sa1Vn8NDbupshhLLphABoty0vWA5cfetjZ77pLx8DgHv//FzGxWV/8kj0vu36GKPNmzdNT0/KtJ/U6nqs705QNT0igrV6Kx5bsYCOZH8o4S8tMfFQOb892aKYH6j3KxoJBmRprVz3pftnOnG7icSaK/Vz8tXvHB7Oa97ZhUq3A9Og7A2bZ/c3TACYSFqzbe3hcn5HsiEEzutew8Wwbp9Nl/TH5AAAZLx8mvfMD+kSv2LTMqc/XDdPyXYIQUbtdwoFAD+k85566Ihx7abZ4zV4X8JA3pBSOyzclJbjCpocmd3DuG7dv1C0A2pK4Rs2L3/jRKyTkxIC3TeTB4AEDS8aWy7C2FdNHGrqUU6koHvnFDqhqbgSNDd0Gk48bJCGnx/ETE0IUavVUqk11WEppQBANBMArFY/0+8NVChUGYXzFWI2wwErleBYiopCCBCi1ahFwQaEECEkFkvJqhpNfrnCcOD5QeiHge/73kvLVqxTuyBJa1ZRCSGiJknBWRAGqqYDwN5zL3/4/pskKk9OT7/nHVdJcmzvORdc/6Y3fvsb//5tgOHRrbKifPB9b9+0aVPIpc9/8evf+toXdU0//5Krbrj0IhZ637t/3xuvOud79++r1yu/8MYLZVlO5rf98xe+aLWbruv6QZiMd3rhelMqIRswh7Sy2erT96bHTsYzz0JxMwC05AMAWxzXRZhoyvJ5ESJxxkIxoLowlGtKc9toctrl4Y7Em/bP0ugZbuOpziAAZ8pM7yfTtBiZldSr5UQihYNGUat5tuzB6asrZhCAaRomAEATAC7cVTBUAgCf+G+nvuNvnvjNq4a3DOuHZm0AMDQVQKiqbttOvDhkmma9Xl1YWNRUVddkAdDnzR1PpBedaQDgQvRphDQDGQC2xV/E0vlIM0YIGtZbBIldsdpDCwPcyXUp3JRYHokHlhhD0XTWn2oHKiIgBNuTnTMaNp0hw+lOnzIV62cnYrFkL9GUMAOAp+ppitCV4ws3HR5+vJSctbRR3QkF3lsYLOTwVDk51dZYT13CTUeGr940N9Dua/2zu2VqiPXUQW1PdoMx4trNczcfGQKA/FKdhCyhk+OWL9DWxIoLGpPCkqXmDHdLsv1sPQYAF40teiG9ZzYbsBXH9Jp8OWv485ZMEM7p7rhpP+2t5zW/gZ8KNkjDzxUQQsmEUa1WUqlUJNUAgrHKnZSkRHIvoBVTlG4mIhcrWTMopoahl0sDor6rp3NZUV9sJaMQgjFWr3cqsxDGMTPOOJckWVW0yGdh1ZcKIYQQEPoeAAShH/qev7LgoFGrSLISaQ/3g6/5iBRCROLH/3nzgzfe+Lnf+MCvv/ed1/2vv/ni2++/CSH0gXdfd/MdjyKEfuO9v7D7jHPf+Oa37thx6mmnnz2/MHvznY8BwA3XXxOxK8655zmZTPoLX7m1u/NfuuHym+98DCH0nne+yXGsar2VSpiq2gn/uI6l62a37EOmA4LVHGMWeACgJ1YY/emaxjmvN61kvLP+JoS22y29eSpjHGMEgERIcXZBeApyYix1FAdJILUAaRcVO/EY4ueZPLjQPQyWhxFTiTj34+KWxnQZpfNrjWQX9z+7AGIcAAomBoAjZW5KBAAmCjEhOJUkzlgYhjMzM5lUDCGUz6Zi8RShkuc5lVrTNDSpR/2gMDR2zG8EgIW5qYHvW1w+VItvS9ZkwjfHW0/V0wfmhwZKSUaQEe+uob2eaezsXO3pSuLUVcIGLwq9S3xdYg/OZfdm1jSulFWtXV5Yfkn47TOjBc3dU6y6DANAXncNKXy+Fr9mpTL0vK0+VU64nESk5MKhyv1zKyTXbj069Prx+T7XymPimrG5Xt7w0HwWAPbmq8OGi5G4etP8rUeL+yqJIKA7Mw0AmLXV07MDkg77WrGc4SIkCBW703UAuH2qc1OdXagcbpplR5mI2TnDB4Ci4QOAELA5bj1d2SANJxw2SMPPGxBAOhlzmgdU+wnFMGLpPBktAAAPHg28Vm1hXsgZkbqMUtmxmgAACEVOxIZhWivtsFVVY4N0mtWVNpIvAYJzRdVLa9tKIYSilsXIU4ISSqisxvQ+f8uOigDnQnABEPp+EPos8P0gALzeKjFawuqafus3PvcbH/j1mZmpZLKT8Hdd75rLOwX/pdIRAAAEQejPTB587zuve/1VbySsFilzdw9VCO4vzbiBv/xx13Gy6QTvKWBstxrZ/HCXNCho8EM8GNsDEBqZ4URltpEZBoDQ9wEAY5zNpAwzIRHSbjdcz05nCjvjp9fKC4RSSVYkKiO6LSplJbALAAE+t+GwdLZQLS8AgEKVtcQ0eqtDqk9/qnDS7oWjB1DujesMIwDc8kdnXfPnP+q+vO9gZciUztgS//IDcwDwztcaAGCYccduE0IZCy3bNXSVMVavlQ0zpil6KmEyLmzXcxx/166O7vXxRJ6iZE2XOuxvJXKya0qBgf2E7D5SykXOisfERGKZASuEXzq6cPd0YXuqVXflw03jSMu4YKiUVF6i5mMfqu562UOEUKSD+cNS7vRMJ0o/HrcBYKqtA8CQ7mIEz9fid04XXj+2TP6yqq9L4XnZiiGFABBlFq5cMql6qJRtOnSqrRV0z5RenOp1H28AgEcX04XNcwQJivlwzJltaQeahgDYlWmUHEWjA27p7bG2y8i90zmDhqMrS0oxEq8tDtA4ebH5lA28atggDT9XYNZzqPlUqlDM55KAT2a+XZt5jkkTobCVcF42i8WTTgEAwZ8KfIe3FgVCNHaWgOTAvWm62Rss7UKS13vwHSfsdXsohBBR52GUvPbBAxgc20hn8vVaGSEUKSPIVFI0U49RSZJ7K++EEN1SBiEEJhQANN14+9vf9Y//+I+f/5dvR8wJISRRctOdj0czvQdNAEAIS1T+2G+//6Y7H0MIPfbEM2vpQwAApdK/fet+VZGjaESfvHS0W0JpxMbW0t9tZfPVp+9Jj22TjjwJmWFTSbueIytqzEzUaqVGrVRrtGOmTgkuL87GYsl0tlBanF19VPFEeqrqmNitYcgXRhYX1pRCMnA+7Ja5VB/Ibzlt8ejzkH3zWtt3kdSoLoPtwye/PQ0An79l5uozCp+77XC56Z13WvKcLVoYBoqiNevVzvij5RW/ppudAcFIV5WJia1wfHQhQpTnKgyNHZ2eVQnLSu6+RtIKqRjUMbgWYnIwaq6YxkyJXTq6YEosmnqFgPtncwYNLxt7KfZR987mWp6UVr3zhioAMB5rs7VlnWDp9Gu+crbaKad4uhKPS8Fz1TgAuIzolF0yuvhMJXHLkaGd6dZEvM0Eavjk/KEKAHgBun16CACu3TyLEdw7k2v60gVD5VTRB4DvThXPTNdyxqDI3NpYzRvumc1fPrIAAAYNLxktuSGes1WANU1aMpr78FzW5/jyoc4YXr1p/o7JwiWji89WE3ntRQhmb+Cnjg3S8PMAXv8h+AvpfEbOxSF3SqtWaU8+60hnSPHTq3RbJhmXAMr1VkqLOc0Gau8n3iGqaMWxcaAy8EXfOyIqpblZF9GYZJ7O1I7uHqWSHwx4voQv06IHAACsdtOMxdtrS0GHYRCZfUe4+dbbr736yujvu+6577JLLor+bjaqlEp+lKFgEAYBODYAmLEEJqRZX/E8imwwAUEmWwCAIAh+5X2/dcWFuz74gQ8ijAGAStKN/3LLDW+8ePOmifnF6me//IVLX3fJx//wjya27Hjbf/3wO992JaUyA0WsISzNBPu7z3/9Xb90xfjmrQeff/o/vn2vi+YlkcI9fYOO1U6lcuXSnMeILoUAwFdNkxxjFvgAIKnayckLJFmvVRYZCyuVhWxuqFyaSyXMerMty7Kuyq1W3XXtXGGkWa/2qifF4mmr3UgQ9lC58JrswuLCTDpTqNdKqij4YX8hoZZJ2XUXALh9JJfXnPo8ZK+NxROrBRz7ULr3L2/7heQV/77nlsc6AfNbH18AgJGM8fE3DAWBH8UDulQgCALQOqMR+L7nrVTRfpGlLRFv+MFiYZ3sw/oY0p1I0rEXpsQenM32vmOF9DuHh7cm2ztTa96xvdhfjW9LNwHg/GJZAHqmnPjO4eHrJmZ3Z5vfn8uZOERIxKXlipwD7fgZYzgTBPfMDyMAoyceIBPxo1IaA3CA700VxmM2xew1xYoQ0A5JKyAhRxSL6ZbOBXqikgCAqzfN3TeTtwW5sFCOairvn81F5k9lT3UEHjdfnKP3NWNz903lG2FnvrB9cvd07oKhytZ4m2IRkyCt+FVXHtZtAPA5+u7RoUgoGiOQCCcgqr4EALceLaqET8Qtj6O84Tw0n7l0dD0qplIG69eObuBVx4aM9AmH45SRJu6C33oiRXwlN4wUFQCqMwc9LpPYXiFnEYAQImRcoqTWaHUvNCGYEoIJ0RQJMcd3y9R6QqJhSkuhTA4AOGehVauUSlgZKux8a+XIo4GSxytjha+IpCMAZHLFSmlwft33vb/6xP+/a9euqalJ0zRnZmY/+tGPfvrTnx4aKs7Pz7/nPe/9t69++SMf/mC0cSqdq1X7q9ypJKVSubUyIPni6FIQRQAgzlnUMREtfLsFoWHzbknb7kq6AkmEsabpnAvXsTAmkdQSRohzzlgIgFwvMHQ12mH08XnvSY/ZRjim4Vjvt6fSOYTQ4dl6QvEBgHNRpfs0bCTkzaaRpEjFmLQrk0b5Trs2b236L4BoPJn2HDuKJSSSGdtqeZ5brbcIIamECQAI41x+OPC9aCjiiXS73egaij6wULygMA8AiqrJktJq9YscRNcCBw2NPWEo6ryTwvrJyVS2XlszAQ8A8Ow/ZAqjmMrVqf1PJ97xpzc5UT/FJ98+tCVHVFUHIWRV45y1W41qvcU5NwxdUyQAkCSZEOL25EQKQ2Mv4XGEEPrij17cp64YmXYZ/cFingJcODQnUSArWUPFUR6cH2zDhpG4cmxRIsdu37hjsvjaoZIpMQD4zuFhhfBuvuC2o8WJmK1IYSQYJWFOsBjK5RzHcuzWjyvJuXanv2ZrsjURs1Xa+Tqf4XlbeaqaWscCEyPBBbpq05yEBQD8YD5TdpYbpKNiiIP12LbjYz+92F+NP99Y4W2hEvaaQiWmhADwVCWZ09yi7nZlJXWZnZWtIgQS5j9aTNa9AcZvw5q7t7hmpOEHc9mrTtnQhTyxsEEaTjisTxqcxj7cOphIalI8gzENAqe1cJShUWaehKUVj7l602KMqaoiS9Sy3TAMMcaGriiyzLnAq1L+PKhR6wjxXkBGNpkrRElFzkMUspAxLgC4HwQ29gPsh3VGAJgQAUEqAAiiAY0zKabglCdl6CBjzNWQZZWxgA2SfP7DP/6zG2+8cZ3PTk1Nff5zN37g198Ha5AGAFgtptRFKpWLWkDXh+reEzfNOatIlFHdMA0jvpqF+CFrtexE3Fh91mX8LADowZhOYn3/lckVHR9kHFIqdVo5hLCsSi2cCgLXFS2DZYyn/i2zaUcpkCF7CQDIsmKY8ehMdcMkhLaa9cpKtaVkOkupHLKwWSv31lIEHE/Z5hazCQCUSvFkutpTcAdLYyg1b04VJ2anmzT9GgBACMXjqYF2ixKl/lN/l8kNEUmpTR8wz/kI1tIYE85YyAIeBkEYEowBYc6Z77mRJDbnPJvulLbF4ylCpVp1eaH56pCGrmrToXasHUq7k9XIsqEX66sUAEBa9aJ0wDqYbumPl5OjhrMj3bxzqgAAGmGXjJZCge6cLLxhVedFIj3crM0LwW+fLHoMA0BkwN32JXPJ1+o7h4clJDbHrazuPjKfYWskYqK2jsfKqZlWv250Qg5avpRU/aQUnpJ90QJZR9vak6X+5iyVsj3Z+pOVxCUjpbKjPLKwooA3o/rnFspOSO6eKQDAGdlGVnNVypq+9P2FbBiigulujbXT6nLcpR3QqPbiiXLiom0DnLs38FPERnriZwBCQFB9jDtHEplsIpOGzGZRrzUnn29ru7Gxh6T3hoyzMAwsJwgZQkiRKSUkEdO7bf1RvX0QsLbttNqOLEtxs186BkspnkxxOAMA5psVbB1hrIGYq4HFZAljihAGYhqKJmI0K1FKJMB9908IfI7zGc/1gXth4BDbbTHKISBIEcQAYnLJoDgOUkoQxffdtayerr/+unK5nM1mV/9XhK985Su/+qvvif5utepr6T9SSlfbKgKAt7bI1UBQSTZjyfLKmgAuRKPRNgwtk+rnBL0Q2AXo36BSmpfMnAgcq920wkoT9TcC+KSlsRAA0PTjInsJAPi+F9YrUXrCttqE0nS2v4GwXi1n80OyJCOMoYc0ELScUAnDoFZZzOWHy6W57iTNWMjmv5Hfsr18eB8t3NA5ciEAIJMthizgjAnOQ8Y4Y0Jw9NTfprNFIinVyefNcz7KaQwYAwCMMeEESQghDAgRQmRF44yFYeC4vmUvxxUkRXmlVixnGfvqzFzghZZ/jFXpBcWFbj3B4Wb8wuIcWlVx94O5Y1u9V13lO4eHz8zVRtaO8y84MgBMW9q0pSEE5w+VY1JAsfju0SEB0AporCcHgbAESwoiEWPQKMNIeAz/sJS6dKRDrSI2MNUyfjCX1aWQMQxIEASaFCqYG1JAsVCIiBIuu5LNubbapwntcrwt3UQAvsAPz2bOHV7x63uhHjsp3lpHIm6T6SSl8L6VjtWqxAyJaZgfaJjbky2FcInwGA1VwlQpVAmveEpS8UcNZ9rSmj4ZjTHGIS4HV4/NOQH9USn5/bnOL12lzGPk4uHO+erSi2v32MCrgA3ScOKC+Q6rPayjJk0WkwVdiK3NxaP1ahvFTmPSDtfwPD8U9baqKoosKYqsDAj+rYAkdULZQRA2mi3GIQo8rN4SS5nEpq2RUWRfUUMJAHEfOT4XjAsfcQ8AgHvEK/u8gVkYkQxCZCCmGTNkQ6WS2tPoH3K+iIKZIOSMB3zR01hAbMfn2BVEgE+QzoheNOyFhYWINPzP//E/zjx9x1VvuOH793x3sVR68y++AwBqtZq0JN8UBsHAYINrtzXNXB2KB4Dg+EgDRRgAdCWTyORrlYVu8YEQotGyNFVJJQfQBQ+Ve725NRgsm/HUdLAjaQFAwNhqfcYQArbrvbz9YKKwuc79yMiUc14uzaVSuVarHoZBtbyQzhbr1VJUcg8AyXS+Wl5ACGVyQ7bV6lYkPFFPn5Fanh6EEKXF2VQ612rWIlLlzt5cnDi5MX2I5d/SO8lQSUYIUUxDAC44QggTzB//GzNTILJaOvS0+tqPKYncWhGdfHG0qyTtB2E+l0ul0kHg21Yr8L3Vit2rceCvzz/5ow8CAMCv3SI+c/WgbdLJWBpgE5v3g9B2vBqLVSDfGOT1rODOPB0AUSiTMV8dHxrSvbJ7rN8SAAA8Vkrtq8UvGVkcKIHQ7GEwQsADc9lz8xWCgHMEAA/OZV8/vpybiyWyUUdSyDEAZFVvb74GACVHPTXVcEOsLnUl3DOTMwm7bmL2sYXUTNAJJNhhlPjvvPxxqb+0+axC9cel1CUji7NtfV8tplLmhvScQuXHpVRXmdEJyXO12At1s6+fsw8JJbhopHTfzDJvqDvygbp5drFCkTjc1DOat3dpnwHHVVfOa140CNdsmvvBfDbkZMGV2660Pd1cdORQ4KTiW6EUMOSGBAC6LR6m9Mo0rWzgFcRGeuKEQ/nQHcya1E1kJAuYSMyzrdp8y1dJfDcnGct2gyDEGGuqrKnH9WhbB64XWLYrSWR14CGbHyovvkSx3l6goMWEjZgLzEZBM2RVzIUODlNlSmTAMiDJpJjpKgaEaeeMPvgH3/70pz8NAHd9787LLn9d9GYQ+P/0mU/+2gd/HwCazebdt3z1NWfkgBicGvHUVttqC7xiQCRJjifTA8smEMJrFTP2wvTu0w0dstdXywvd5oJW28YEG9p6LSQVvK+r45PluwZu80I9cXKyAQAWqztSf7BaDQsmzsDjn8xtOXVx7gDa8YEV/6sZkiS1mnUASCQzjt32fS+bH6qWF7sEIp0tgIBqZUEIqAZKRh5Q06rpJsGkUX0+qx4NXKuNzwG6nLROJDOuY5nxZO8YBlbZmPxaYnhL6dDT7PSP6qqaSOfXIQ21ymIQ+K4XtC07ETciqkclyTQTCCHXsbv1MavTEz2MAQAAzvs/L3z/I1tXfgVCaLVgA2PcD4JW2z0MJ/exhytGZur1ZosWx00LAPpyE4cb5tPVFeYax8SudMMKyO7sgBIBn+Hbp4u9N9pEvH20bUYxoF5tqER6uFlbEIJFVYTnDZUzS+H6244OnZppTLe1nanW/XPZIdXdW6w+U03MtdXXjS/nmCab2hOVfnqKMezNVYu6CwCRE9XWZGtbsk2Q+M7h4XMLlbTq76vFT8s0AODmo0MRoZEIv2r8GA6idU++f3ZAIPCSkVJMDmquPONoJ8dbj5bSZ+WqBxvmznRzfz22LbncTLS/FjvaMl433rHV9hi+faoY/WhicphWvN3ZBhcolRla/0g28CpjI9JwwiGbFZAdC2ql2vyURyZA3t7i2xgW0AaJOrquSkt/2UxbAAAgAElEQVTaugihRDKDloKJGJPVGU6EEOqJNga+5zq269rR01lVJFWRAMDzAstxEUKEYIIxQqjVanl+SAgmGK0O4R4/hBTDPcF5CmCYcc91wqVlZiKTfLT8TfB8iXHF5wCAeTAxMRFt/y9f/FI6k/34xz/+jW98o1fkMR6P33zXj950zS8AAIDF2Y90GgQBC7kPIgwDlzhei8sk82uofFdITIwRAAYSLcUwozqAkHCcywPCAAghRdV0I4btXTw4ujA7GfmPW7bLOY+tIlirIbOMR8oAQFfHEJYwYnaE87jUKRo4pfD6tXf5l6vfCsOgUppv1CuKquXyw9XqMmMAgGp5QTfMXGHkscPNMX2wi5hjt6kkG+E+LKXbrQwYy4xB0wzHbhtmvFpeSCTSUWWD4L5y8MuJTTuqk88Hp35IwthbWxs0qieN0kaeHwBAb3AoKrFECKuqrhnmIDuuW/+/jz64FGC49X3omhsf/PebD3yknzUMAiFYI4qmKslgrm3Zs25ilnXKFOyASrI0rluwpPTQxcF67NnaepmmgTjcNJ2QHG2Z21PNbckVYogy4cOaM2N1AgCmFJ6aaZYcNW+6hhweqse2JFsAoBtpgI67qYyFhMWDc9lT0s0tifbBpnHVpjkAKOrObZNDI5pzRqG2rxqvePLrxhe+O1m8YnQ++n1H1Yg7U619tRgAUMJfk692RasYx9dunrvtaPFAPTbd1uNSYEhhXveeKKVOy9afrSS2JNtoqYZ3RF9Ly2MZScW/cLi8mjfcM5M7N1/JG15K9a2AVBxZJnxnutn2yUR8RfX0tlRr2HCjC3CgYTZc+ZR0AwBavjTZ0ls+3Z1t4LV7Uzfw08IGaTjhMHv0MNa3Iv0iVwS24wqbK4psKnKvZB5CKJXJUyrZVqurs8SFAD6gqDBcqjRECKmaoWh6LJECgCDwPcd2HEsIoSiSoki9+w99l1LMmAhDxjlnnDPGI2CMMY4C1QgvgRBE1rXLikAIxQiHPc4XzBdbYhceat0fEBxo0R5oJE4MAJlMZs+ePVdfPTAsDaWpcsBbWCATuUxTCFUA6yaVmJkkOcUAgObtufFis83uffD51R9noUdcrx3yuEkvOCtHHK8t1MzWt0p60vZr1uLjMWUuFDGEkOsFrufHTX11AelA+KSTCzDFYKMpF9d12okhx/gWGdXGi7vhxfQcIoQolcIwaNQqpploNWupVK5Snu/dg221XdfZu2WoVvHWtO+a+mp6y465hQUpcWaucIwCwF4szH1o/Q0UVW8tFVEGQTBw6ITgrmv3doou49Zv3ggAv3b91QAAV39GiM8c/8EtQZZIOhlLA99kvTDrxObDXBD48SW7bUqXD+lww3wJjGFEc2ecTszp+Vr8+Vp8T64+Zi6fzu5s3ZDDgw2TcXTxyOIDM7l2QNuBCT2RBmmlX8zubP3R/8vem8fJVZXp4+85d7+171W9pNOE7AtJCBC2EAIJCYQv4AID6rgwChP1i8KMGzPiruOMjo74c0THGUUcdVQcZUdZnCQQtrAkbNmT7tr3qrvfe873j9tdXV1d3ek0qJnfp59P/1F9665Vt+55zvs+7/PmQwwmB2ueeQGlbPAZRRxW5EGfUjG5o3VPThfW9xQsByME9w/1rEsUni8FGUzdHR5pymfGKj5h5OvWHcwjsr/mKWnC5oGs4TBH69IRRfayDgDMCzYwoksitT0V/6UD2ZwqIARuNsFymKmLRCbjDbvyEZc3eDhHZp3tmUhQsNx+YE8XwmfEyk2LfS4fTvk0BsiObMR0MABgDIvCdQ9n5xTxaEOOy2/IPm4WfzzMkoaTDpq8wTBMbDYkSQgFfB2PWpZlg6EYZhilXi2fYM8nSqmmNltW/5Lk4UXR6w8CAHEcTVNUpeEOOT5fsF6vMBgzGKauk3YIcRwKlJgmJZQ4DiGO45ARSdcoo0AMgzHCCKGe3kQhn2mnF81GjeOk1YnrXi7do9sjXCGbHYmOfuUrX/nITR++ZPOl7r/zF69obbho0QIaWefewe1jjgqAlZpFGtjWEvMu/NbntqWWbHjb2z4yxVVUKpU777rr1DnSJef3IPspqIMMAF4AkHiwk+auJiLAq45quMSCIMphH+EDgGXCShz2EW6c320rN8FSyUZN5Mjtl1zDRwjoYpunlkBDcIIuBa5FQamQDUXitm3puqbrWjgSr9cr7VqBpgEkOxSNpTRNmWjVRQr3JwcXFg7vYeJXu4xhmufguipNzAsghBiGxRgzDCvJHrU5FuHwyMeP0EzEOfDrc9GlOwGm0DRMBz6PtNBj9ygHLdMGaSSg0vptHap5TjQr4UKlnUT5+ULwhWLwjHg5IesAwGK6MNhYGGxUdR4jWBRuPJEdV1yAMAsAzuhXVtSEZ/MhANBttmjwe8sj91XSox9R5F5JzynC+p4CABxpejaNmkKe3zMi6HmhHFgerSFMKgZrOzgmmyJDAGBhqJEXze3p2Hk9hfmh5vzQaJSLjHwEi4ONndnoOckiAFR04ZlCcEW4mvAcp7I0KJjregodukgA2JWPuKUf56SKzxeDDkE7M9G4rFkOsh306FB8XU8+INg5VQSgC8KN+f7m6zXv3pJ/TaK8t+oHgDPjs45PJylmNQ0nHY4dPSzwXcgcx/GhUBQwbtQqrTSwm3xACE1W5OiMBn0pBcNBlILhYMdBQdFq/+oFUZYkmRdEACCOgzAuF7NdiyFnBtshjkOSyZ7h4WO24zgOJYS0qwoYBg8MzG1qpXTtNYHx7tl1eMnSFYsXL55sh//0T/90zduvEqYUf7Is9x8/uuv6668PBKblYP/Tn/502anJSJTDtkKsJrJLsWTEUTTDqCOOxywPWJJ4lnIsZsalyW1bZ1S9aRNwFMcxsWGqVCKIAsK6JAIWKCNQxJhtvaa8NCHScSr9GRQcIoQqpTzDcpqmhsPRcikPAF5fkFIykR/4AyGG5SqlsRJHWx1KBIt6s9xkz0n2zocT91aazNOTOI5DHI7jieNghrEtK1/orhZsR8cn0CloAOjKG7pqGqZGvan5vRLDIJZBADCsis+NrxKcJjyco1iTUmqOIWsTJdd/um6yft4GAErRPYdHkvRJj1bUxb9YiQCgXslQSp/IRIs6DwAIw0W92bwmzfGqDx9LGA5eFGr4eDPdkFcnRjSGhHQ6MD6bD58+5Vir2cyeiv+MUZViRhVfrfhZRGKimfBoIcHKNiUPaz6WSQR56/ze49ckuzAJevRYwhzvr9XypXimEF4TKwNAw+Beq/h9grEwNDbb2VvyJzyGj7MaJlsyhP1VL6FoSagxb1T9EAifQPRrFn8CzJKGkw4TNWUcL4TCMUppvVY2dA1j9FotqNtMw2YBgDhI7dYscTqIiuZAQAlxOoeIM9rhSRBESfbwggQAQIiiNgxdtye00j5RyJLHsq0p+lLaDgkEgvlCQdN0hNATTzw5PDx80UUXAQDGeO3atTt3jgwhd95557ZtNwb9PoSw25yC6Zo1QMx99z/4nve857rrrrvssstOX73KduxPf/ozv/rVryzL+upX/0FVtc997nNbt2695pprli1btmbNmm3btn3m059yHKdaVzz4WF9YVeqK5lnf2iWhlDPLBqkylkKdBrYVh6oIeD9jO7LIchJgQWKww3MMM07N4Fg6MsyGboLTpI4FjqM7ImFYHgdMLsywUnLw7BmM2arScOWQhNBoLFGtFAkhLMsFQpFyMUcpbeAjPjLgri+IUquZOCE0YjzGefyFRoh6TpmxR0KzXvX4AoauIRcYY4QBAGHsKgYc2zJNk+cFhmUBwNA1VWl0vQ06z+H+G9Cld4yKH91/urCGGZCGWkMJ+Dw8hxGCtCpGBeO5YrignrCsuNerDTc7jRA6IDLknFSRxUQYbRb18LGEqlvFg89RChjBWQMQCAQ84cTrVe+qaC3dFPfXvRf15Vy5xYulQN3gzk0Vc5qQVeRWpUMHHIqyijhF/WcLhMDhpsxhCAqmr1sfinRTDgiGhzvhCUPLdLKFPq+6NFxnEcEYCIV7D/cAwIbenIcf2/kDR5IWwW5iRbeZh4+NVRH3ePVV0XIoMksaTi7MkoaTDu2kgRfEYChKKa1ViqZpUIC91XBamUmY97iQGTIYaCZkXUBWi0CwHCfLXp4XXQMipVFTlO6SuqmBEPL6go1690feuNPw+FSlUa42QgFfpdYghDAMk8vlf/3rX99wwwcIaRU9durmWJZlGUwoJYRSShDCxULxnHPPdd8tFgtPPfX0pZde+sgjj2zYsMFd+PTTT5122srvfvvrH/7oJy699NL77rvva1/72l9dlfKzDBE4yjIsJ4GmZvJFJrAG+ElNIyaCMUp1rcARhUM6GiMWliNLLrEQeRaNb+GBApfMgDR0jJdeX9A0dVfmEk/2FXLDlNICeTnMzGXoyG0TT/aVilmc/llo7uL84UMQvwzegLFSLnOsdaCOd3leME1DECWGFbweDyBEHMelFoAQpVRT6pqmtgJa3UnDKE0Y/99UH8J0YFq2z8OnVfHZXNgdsQiFp/PhvDrdvioMpoRMV6fn460zE2WZdQDgZz//FUXcDTfc0Ho3m83+27/92/oLzlm2ZKHpYNPBXt4GAM1iCAV3iN2VDeU1KenRzoh3/ohsgmoGH5HGqmPKOh8UrA4VYdngw0InVztSl3OayGGSVcWFocYpfgUAygYnM6RlQzl9PFcIdbCoBaG62yi8brLDDXl/3etn7Qvaung8dDQZk/RVsapF0OPp+KmB5lyfsrfsXxoeCZXNRhpONsxqGk5SiKLkD0YIcdxiP4ei3ZV4WfsjOqqqDt5b9u8dzezOCzQTguoFs14beUgxGAfCMY8v0F5/OE1EosmufbcBgBdEvz9Ur1VMUwcAQZRUpRHweQghlNJoONBU9GQyvm3bjQDAMGMezwxmCKWGrrMsI8mibREAYAAc4iBgBwbmFgojFsimZT7xxM5weFw6oFwp3X///StXrnrltYPf+ta3EomRKU4gGgUATGyzWWEptRkmNacPaKaa3WEbjoVlYCSGCVMhBJgHzGPEU6aTxjlCxCNEbIdUGoonIFmWZZg2HvWAopQeLjTD+HWw68jRHKrz+I1Wz7poNqoMJ/j8IZZlKSWhcKxeq8TsJaZtltgX4vQ0AMhnh0j+nuTAovzhlyH+tjfluBPzFIIgjtRN6Fq1Xgj6vQAgiJIke3lecDeRvQHZGwAA27KU5oQmF1uu/ADccccdv77/u1u2wP7X97wpZzqCpqI1kd+ymUv6hnMKX7eEOT7trEQZAJ7Oh7LKceIHALA8Un1+gjfiZGAouIzh5/9195VvuToeH9dtPJlM3nrrrd/4xjcOMatP66GtgIHUNt0XGLppTkZgurCU3YXQGYmxrMRT+XBZFS4Z77XwZDpaMPhNc3JCm7bxtYrvUMNzQU9BYh0AeHQoXlTFM5OlAGc9k48sCdd9/In9zFfHKlWTU8yxYeX1iv/1it+t4fRF6iVDqJoj0YiKwW9PRwHAZRUcphf35R46mni97FsSfUPtyGfxR8UsaTjp4PUHZdnrOHapkHEcxyTMs6X4ca3u3nQcqHkPgBcAejzq4kCFQdQhpFzMCYIYjsRt2y6XcsfdiYtQOFYqdi/79nj9tmUWC5lgKOKSBgYzgiAahl6q1D2yAABez6STP103wqMmyhzTytFw0XiPY1tej7Br165Vq1fd+aM73/Wud331H7507rnnuWscGzoWCoY+8IEbLMv6//71jj17Xrpg/QUAkM/nM4detVDcEpawDh0QrUYl07B7/NYBb7wPixJGeLRPYx0AgFLL1timVrMccOqOY2PLNpCX4WNETGJGjvgkCzClLMeN/NYU1XCIEwn5AE53lzAjvTzbMBKMH4dp6gAdy9AQCoejbsjK4/ULSIJGPU5Py5GXQsxcsXogNjBoZI/4F/5VvXLCRsJdwXOcbozzgRBlj1HRAcAwLb93pEjY0LVWA+52AsFyXCA0MZAzwhouRaMfxTnf+NsZKyEnICnppkUohSBnBDmDOvBMKdTvNc6IVwAqz+RDmSmpw4vF7r1hJ4LH9Py+AgAYhtlUTZcx5PO5973v+ttvv/2+++4DgI0bN37kIx+58cYbL/n8Z+47nJrrU5aPHzhVi7UJVmxmTzlQ0zkAkFn7ov5802TbGcM9h3tO8SpntjEGw2Z+NxSXGCcp60WN6/WO3GtDDRlj2u7HcGFf/tlsuGWhbZf8CwONqDxpPrErNvTm3YxD+8IwZ1kOfuBosrXkvqMpxxlJKR6sef2CJbI2j4nhMB7WyStiRwftWZw8mCUNJx04jneDvYbDPFf+M9CFDqQVOa3IAdFaFSry2DEMPZ8bDgQj8WRfo17R1ON0ruI4vlGvdA19C6LkOLbbhAm3HKkRIoRE4ylFNURBAACWZQVBtF3xJCHQ1udabLO3Io6G7ToARPtW2nq5WjjSwx/40g+fPOuss665+m27djz6d3//GQA488wzAKC/r/+1l1+QfWFZlnVdXbJkCcaMruvLly9hEhcxACKArVUAKoBFi19UYOfnatQu2V72GGNWgFrUUVmkAiCGkQIc5TwyxycAcTxGwLtn1QBo2KbKNJSKVibEIeycMiwOdzORfBOBMRMOR1WlEU/2lQpZpVnHDBNL9BRy6QRebhtKmKsgK1iU1nGVaizRW8xnpvS5uv8GdOkdxyMsvOQhFNq7XXAczzAsBWpZmsB3MavoIBAeb5fihS3fpffBKH3q5uw0Y0iSYFrjrhoBLA9WAOBQzaPY/IpIdU28sivXPWFxZqL0VO74btMuTIKezwVXJqr7Dxz86Ec/CgCU0ptvvgUA5s6du23bto9+9KPbtm0DgFAo9OhQHCPaYgw7M5GzUyUEUDL454uhXo/mMgYAOCNeBQDNZtxchoutcztdwnK6QChak6j428IGuo17vOpEIZDA20iHOT5lRaQGAOmGfKzJ9Hs1w2GEafTocrFpTvahoymLjO29YPAuY2AwvXQgU9S4gGCVVd7D2SJDBNYJCMYTmWhINLfOTSMEj6ZjB6reuGzI3VQXs/jzYpY0nHRw9e0vVCI59fgx0j8Zajr3WCbl5awzogUOk1q1hBCKxlNeb6BUzJLJm+75vP5yt06JLMtyLNccFflro1IJBOAPhAHQ4Cnz3CWEEFVtUMdmON4NJnAsDwCGoWGGYRmOwQzmWO3Ynb5IHwCA8nseIB4CCIU++eHzPvWpT332s589/8IR3ySvd2TMXrjkNPeFKMoA0Gw2P/7xj9/295/scqqYSp6RuXKpTCKx5e5r23FYhjEt+5CikQbhecEr8xhju7oHW3VqlhDRgPEGAqI/1o8xizkeH7qvXL4wGI5PPMo4tLsSuFUEk02yqQNonAw2Gk/pmtJs1FSlEYmlmo3qsaF0oVhZuHBRuZTjqvfgucuHD+914oMcQCE3HIrE1cl1KvffMCHiMR7xZB9QyrKc1x/s8EoKRWII4WgMEcdpNmumYZBuPiIwnkB0YJr+DC+/8upP/vPnrX/7+/uvfttVoVD3YECjqfm8k/64eiQFQLEs/EQ2tiZe9iTKT2cjWW1c/ujZ/IlVWxxTZW9tbPz7wfe+8+Mf/3jr1q3uvwsXLmy9ZRLcspcmFBFANkENgweANbHKQ6M6QZ4hfsFsGGxM7mL06eL1imd/039BsgAAMjtu9G2ZUregWOwjQyO35ZG6p6YJSyL1hFerm8z+sj/uVX6fTq1P5eVpCB0wgs0DmZ3paGnUi7PV/8Ih6LeHery8tTZRftKKNC02LGinBht5Rdw8MHLVis34GWdesPl0LpxTxXdMl5vN4k+EWSHkSYfDw9nt2eTx1/vzYX0qzeORh44kyb5A2NDUrr0QY4newvgmTy7cIv5WZwQXHq9fadbD0YTbgLFrK84pYGnHegfPrqkZbf9/A4DjEEBcUzo/GfN/9Wu3t/QNXcFx3OLFi65+21XtCx11X8pf+8r3n202aTgcvGjD+rt+8nOfz1coFK5/319u37Hz6NFhSpy/uWXMAULTNFW3eRZ5PHJLe1GtN92MPkn/JHnKCqXRUBoOhM/rOIdJpIijlKHbLBsh1HzlOyoJk/A57icViSYBoD0ZFIklgdBSKQcAZPhHyflrcgdeQKlra+hojRzsg3UYYVH2BALhCUc/ftuH6YgQm6oeDPj8gTDLsG4YqVYt2pY18WJnLMbctm3bbbfd1iEUePDBB5955pn3X//uiZtUakooMN3eia/Wg2HR6vNozxeDQ00ZAM6MVWwgL5bCNjmB+zMgWAvZl7P52rp16/bt2wcAH/rQhx588MEf/vCH7373yEnedNNNn7vt4+1bmQTrNvNSMVg2OAYTh2AAYDE9M15uVz52oKaxz5bCijU2J7x8MO22xLQJohQ5gByCAKBuMobDZFSponeJaC4J1ecFm7YDu4uRReHq07nIhr78xNUqBnew7j29W2WHYTMPDyXav9WVkWrKoxZ04Zl8JCkaOUNoRUeGG1LF4BWbyWvi1sG0++HOCiFPNsyShpMOP372T3QgjEb4/2QNdqfAxT3D7drsaDyFMdMhkAyH4+VyAaDzBkMI+YNht4lRO6KxlNKoirK31XpK1TRZOk64pSXBC0cThJBquQAAlEKpUvN5PQLPMgzGiFo2BYBoJFGcthSD1l+8+97t5228btmyZZOtUyqVvvCFz3/y43/TsdyynaaiuyNTo6n4RpP6UN4Z8QPjD+YPPA+JtwAeC313HTJHxu3Jx2wjfzcvyMrw/gq3KJRc4/H6J5bsev1BSfKU9z0cSUL20MHIove6bcENlM+RV0Jk6UB8Ccd39JwcOfI555yzc+dUJzA1abBsBwDazUwFQfQFQhhhQMixrFqt7Dg2pTSR6ocTN4qA0RuAUloul8PhMEKoVqsJgiCK4iuvvOKROFEcl18wLZvBiGFOrEq5SfjDDd9pkWrLbaLVwHr6uHww/enP/sM3v/lN998DBw7Mmzfv1VdfXbRoEQBYlvXLX/x0yyUXdWz1+6OJVk314nD91EDTJJhQJDIOAFgEc3hc2EA18eGmLy7rT2bDlCIAWN+XK6jS3mm4Vy3wN1+ve91yEgrwXCHUogKPHU2sn9P9t9NyYugKSuG+Iyk32MAg6nbDeiYfXhMv5zW+ZghhXo/II8+NHZloWecBYFGw7jpQzZKGkw0ndtPP4iQHRpTDRGCIyDgy6/R4tUXBxupY5YK+wv+Zl7tqUePaFdY7Twf377rV6C9WwVWLtf8zL3dqQD0hm/ffpXvb1y7mM8V8OhSJxxK9boyaZdlmo9KVMQRD0YmMAQAUpa7pWnumwzS7xEIRQhgzwWAkluj1BULR+MgzhWU5t6RTN6xqvSlLkuuR1R6x0Izjm+q3wCnls8+YryhTiTYMw9i0adxT3jTVaON3fPlXYfXXuL7XMpuy1BbZDp+Tx2uzB1+JzzvNR57HxzHe3n/vz3dOLf+rOmsyB/ZIsd6+uK0e/nHx0JMT12nWq8XskTCTA8exI1sqlYL7NQk0PgddwHud1yoPd9v3Od/YR3f83aSEaTowDLOdMQCAYejFfCafG85nhxS1EQxFY4lelzHAhGYQxwVC6OGHHwaA66+/PhKJbNmy5dixY41G4yf/8R0AWLx48Re+9NWOTRpN9UQZAwB4sbksULJt53dHE5rDAEC7V/T08amP33TLLbe4nUXnzZsHAC5j0DTtpptu6mAMT6Sjvz3U0+7CcqjuAYAHjyRdGeZLheDTuXEVHIaDX64G++RmVDS2zs1cPpheEqnvzMQGA83LB9NbBsaVVLSzDYzopQPppE+bHxpLFFJnNDgBoBK8q1uHKgCYgjEAAEJw2dyMeyyHItcDKqOIhEJcMucHGwJHfnuo50hD1i3sMoaIaMwPnZjd7Sz+ZJjVNPz/AQyim+ZkR+dACCFAjCgI0ohBEwAAUEqJZemmZjfGjN4QI0qixxeIrw2itQC6rm4/jHKqSKcRe3h4uO/CVLr13CGEFHLDXl8gluhVmnWeE9zpbAei8Z6uCQsA0DXV5wu257YdQkauB5AvEBQECYCqSlNp1qvVUjiSaNQqtm0xDOPW+hPHsR3SVNRoOFBvqgA8jExeRy7H0E/A0B47ymmLEt/6z6fOOussSumtt956xRVXnHXWWXv2vPCDH/zwa1/7GkLo8ccfv+jC89u34op341NXRkkSYQSAAI4aRqOWPkodA0cvo3yQwRiSb00ffQibJX7O+ZFYithWeUJfb4DRhk3nXH3Z5PI/euBOZt67ciZBR3+aOGUFwvXcgbuY4AYije8NmP8FGlyeOTIcPuW8ZqNWyA1HYsl6tew4dpiZXyKHJuz41Jt27AAA2Df9D6wLLHsqIZuuqbrWOfSeKG+4+OKLAeAHP/hBsVhYuHChpmnz58+//K3vnGx9WZ6uE8NEIIDzkxlw4GDDJzNk62A6qwi7C+FpxuryKh+X4dO33nLLLbdo2th9jjGeN++UL3/h7zrWj8hGsa1FJ8vQjf05AJA5+/R42XbgSFPe2tYq0yK4ookCJkJbT415/uY8f/O3h3ounZu5/8jIXYERvbg/JzBkezpWMbigYLlG1K/XfGe0MYCVsbJDECUUYVjfW5Q5a3s2cl6yC+M/LjYPZB8aThomfvBIcmNvpterOA4gBhCCYw0Pw9I9pUDVx7tCyFmczJglDf+7EWDtdf15APCHUu1PW0qIbmi1Sh7oVE9t6uiqooMCAGCYJJbovXgRKhWzjm2/WI0ct1r90UyPzDnnxcemL81GrdmoxZPduzTFk32T9VAGAEqpJHs4m9d1FSHk84fiyb6WD2azXq2TcROaaqXAspymNEOhGCcIAMDxvGE0/D4vANj2uCgFxrjVbatDtkny94NVAADgxiZSthAmPPrZvS+/851/DQB33HHHl770pQcffBAAfvObe7/+9a/feuutX/ziF9/ylrECUqsAACAASURBVLd8+u///pab/6+7FascCZ+6Mndgtxq42ksLTu1xoHYkNS8+uBQAADLZA7/DqbcDABvdBAC2bbkUiuW61Be4DZum5AwQDcZKu7+e2PSPVuTDpfwhu/hAct4qIMXsgYedxDvcWT7J3ZMcXJHd9yzT+65SudTfPzefHSoVsoIghiI9+exQD6yd/AhvCAjNxKt0zZo1Tz/99Pbt288777z9+/efeuqpX/va1971jmsmrrnziV2t19Fo7ODBAwsWLNiyZcvHbvnwhRdfOnF910B6BqfUgV65AQCmCQfrPjfeXtL5J3LRqdut76/54nIJEP7mN79Zr5WoY6gW9/uhGIxvk93CgmDjtbYeWlvmZADg3qMp4qD7Dqd6/dr6vrF8AaHod8cSWwYyyQkhkJIuAMB9h1NxWXeLQfy8XdBFFtHzegq/O5Jsta44xTNuW5aBTENK+VQAkDkLAM5LlnZkI+fOiDds6s0+fixRt5mHh1Ob+9N5Q4oLmuqw+2teADivJx/k7VnGcPJjljT8b8WKSHnAr/NSQJJ6AKDZqDrWTOKlLgyTAEAhN4wxdgP+K2BoRRAAYG8tPNyc1INStZiHhvtWRipxcSyMn88OYYzjyT5dV+vVkZE+luidgjEAAMOwgBDL8RzHWZZVr5Vz+aw02q+BEOILhBq1MbEVISQYipVLOTekEQiGPd5APl8MBnwA0PJFAADHAZYBkwAhjscXUNoEmGT4zuT81QAD3c7I//vbn7nm3SEA8Pv9pqFXqxUACAaDAFAoFABAEIRKtUqGfwQAtncBMcoQm4uS19hNi/p6Nfw2SeQqCIEKoBV86IXkvKX1w7/U42/tOBLLTiQNrp3R1JwBMItjpywrPPS3sOpm4Pw4dXW2WhAqjybnryHk5fyB3XZ4S9/gKVqzhHvfBQACx+azQy578wXCrddTHOKNQBanVTB85NC+gcH57usXXnjh+uuvJ4R4vR4AcOtrSqVSPNlnGnp1fCVOf3/vgw8+eMkll7zjHe+46667EHUA4Ctf/tJHb76lK2nooJJvHGsiecOEvbXI0nB960AaABSb+cNwzB5vVODl7abJVk0eAEQ5AACKZv1+uAcA+r3aZObQewtjPVNcVnH/0eRlc8alGF4ve1+rjYkVfnuoZ3N/uu3eh7rJuCmMM+LV5CgnOFj19nnUZ3KRpKyd35d/uhD2sna/VwkKI6G4fRUfANRtdqK88dxk6blseHVyJg2lLujP/eFYvGazDxzrAYDLB7UAa7eiCw2L8bDOiaifZ/FnwCxp+N+Hs5OFAGdFYimEELXteiVLKak29KBv5nHXFggh+eyQ1xeIJ/s0tdmoV5cGyksDZYvgRzOTKpKeL4WWBaHHo3TsJ57sq6MKUBqNp4r5LnOpFmSPz7ZNdxN7NKbNs+PuT0nytJMGaGsmCQD1ejUW78EM4xDCYCy2Nf1yCGWYkUeRKMouaTDrz0T9pjj/9PyhF0xhAABYc8TpCDkNoOO88K699tpmszlZNUdy/prRl/7c/udQzxKWoZRSQ9c90uioKcUq9jqr+Kh/7mKSu8f0bW1tzvNCN3HDvpd3AsCyBVNaExQP7Y0OLg0kB5ov/6uz5EYAwHzMSlw9XDgqK7uS89dQkgUHVG0OtJUL5LNDkViqXim6r6Px1GT7nxkUzbQs27YtkecYFh+3Z7ooih/84Advv/1299/bb78dYxwMBR++/9cbt1wJAD09yUJu2A0+AYCha7VqCQD6+/ru+N6/X3LJJXfddZdpGr+5534AWLZ8xSOPPAIAe/bs+fa3v81xHKWkkM+Ylh3wT7do4oSwNFACBzTCl3Wu16dtGchSgILK7cqNtH/skdVTUwqDKQAIgrS/RJ8cTsIkAQYXeZU/2PTEPMaZsfIz+ZBq4Sdz0S1zOk3SFoSbC8JNm6Dni6E18TIAvFQMHmtKhKLloXqvX5EZx7VaSrZFEV6u+Of6m2sSJQAQGNJKSeg2+2LRl2mKa1PFEG9NNu9fnSzvq/rmB2fiKL+uP+/yBgB4oRg6LVqhAEABIfBxTt1kvNwsbzipMUsa/teAw2RdMhMNRzkhBgCNeoXYY2lRy5oyMDol3DBDO5qNmtKsR2MpSfYUC1niOBwmm3qH/pBL6Xb3gPOeaqidNLio18rxRC9xnFIhO4UwXhRlQhxz1FLQH4zUKkUAwBgpmtkad+u1coddca1SZFnOLdmghACA1yMpqu7zSBzH6YYtCiyMlzVghIDaJPOzvlNXgomyhw/ixLWTTYeDwX9pvd68efP3v/ttANizZ88VV1zxy1/+0l3OsmxeWQDUNuvPcepBSL0DADieoRT8vnFDFMvyOnMxc+zeYP+pjfx9DWkzy2CO4wVBajQmODNOzzc5esk/Fh74m+jAklCPt/j8N2DlSP0n55ljeeaUsi9T87XonCWhYDl/ZCfuudZ9l+e4eq0UCEUdy6pUCsV8d4fv6aPWUG3LYjkeOG/G8GY12SGYAGCNhEyjjxxkGIQxIwiCLHZJxADA395y08033/z1r38dAM466ywAmDswOHdgEABuvPHGz952q5uocu8Bny/osgfLMj/3mb+78cYbb7vttlRqhPq4Ose7775737598WgQAETJE0/0AgCltJhP/5FKxjA1o4JpWojnEAKIy5Zb6PhEJtrq6+i2MXvyMAJo3ZJd0LQYk+BW2WFOFXNqMiBaqsnIfJdgCYvpmtH+lksjteXRsdvJdXiMSWPGjhRg62D6saH4+gn1kyJrr4pWVk2jy8r8YCOvSDFZm0FCYV1//rl8eFgRjzaknCFs6s0SOsIb/LwzG284yTFbcnnSYWLJZb+3uSJhBfwBjLGmKc16jVLCMLhdll6uNMKhmVgNUgrm5ISDZdlwNOlYVmm0UvGw4nu92r3TNAK6sbdT5BhP9lZKecua1MSeZVlJlBujLk+S5PEFQq2AealSj4TGoq+iJHdI50LheKU88uzzB0IAcPDQ4Wg4AACU0pbOQ+CxZQMhhNMOS+Kw6AkVDr1Ao1cCM1WGO50tYoxXrFgx2QrFYvGRRx5av27dxLeqdTXo75bWoTYq3BObu6BZzFrCGjky6E6aZ9Ya27HtYiFD9/1HOBBkeKl46GVz4VW8PBcAOI4PhmOF3JBVfkxknEiqx1Fr+WyaSb41HI6Xy3kA8PoDkuQp5NKTHn2yPlGjJ3DwwAFN1wDgeX0JmVIP6Jb2LA5Wfaiu6yYhDsZY4HlZ4kuVeijgdRzns5//ciQy5uZj27Yoih/86/d3LTPBGHu8fkn2AsCrr77qEg4Xc+cOXHvN2zyecaStqejRaMQfCFFKK+W8Pfk9+caBELBMl7MOhFINE/57DwIAgXE2TVLE2AFCkVvc9MDR1Obx6Ymawe/MRjCiA151UbizH/r/ZKKKxVoOBoD1ffmOtpaPDiUu7JtuBXJXVA1O5mz+eE3Pu2J3ITTUlACAw6TPpx6pey4bdb/OqmJSHkmUzJZcnmyYJQ0nHVzSsCGVxogWdXFRv59lOUpppZRvd0HAGLdnLtO5ak9iumb47ZgYZpiIUDDCiVKtUnQtn1Wb3Z7rbj/l4axz4+MeQwjjWLxnsqw5QigQilZHawck2YsQ8voCjXqV5wTbsUzTsMwxE5uJblGhSNz10AQAjudD4fj+/a9LotBR6ef1BQCBmX4qELOooeezeRzvkvPuQDzZ95vf/ObAgQOu+28Hvv/976uq+u53XmuYXWx2iuWay126gDpQvCc+MN+qV4v2HEbsg5mShnx2yN2KHPu9rB/2xftNtV5VdGbBX4ZCsWqt5IzkeqhVfqxHBBRNqI1ivVTD8cvdnbAcR3Z/M7bxyzPzSNi7d8+r+ikqPTF1IQKQWbvf2+yXG4RQRVUtm8oiK43acjw03Lc2nvNz0xrXMcayxyd7fABgWWa1XOh6LbWGGvDJAMBxfCgcAwBVVZoTYzxvKhACnhvhDggz/mCiVs4YDtZsbBIUl06gs8OBuu/lkq+V0ThU8+oOXhRqIERtgqo691Qp4tjIw9mn+pWKxR5reC7pzz1wdKzZdEs9kFOFusnPDzYeOZZAiF7YzbJpOnAIbM/EzkqUZ9ASEwCezYfTykhStc+jrYpXAODBY8lV0UpcMg7WPVlF2rL0z+yjP4sOzJKGkw4/fhZExlkbz4eDPln2NuoVXVO7927gxyYymXwtFZ9kiJocU4cZ2oExE40ldV2r18ruho/meuxu5jYLg9UBz7ga62AwyjC4VOp8MCGEguFYpW25x+v/8F9dhTFDiPOJ2/75Ex/5yx/94vFqreqVRACwnXEyxtFAAmJZ1rJMhmEwQsFIolTIVuuNSNBPKLVtGyHEsayJip/Y9uF/+c739WN3k/BlwHqnuFhRkr2+YLNeMQydUuo4zu4j6tGml9Nzu+6549xNb9X8SzCiq/uFwQjxeAMsy5YnXJ1mmC0VZ3dk74qfsoo0agUtmJy/CU7c2qjDWwmpQ8zh34R6TyWWXUofilz0hdL4zqKUUrv6hxTv4FhSaxTrVYIi6+HgL8I+gVuxbWak4c5n3oQHiMg4cVlb6KtQCq5w5PfpXgbR9ampdDATgTHmeCEQjACAbZkdX0qLNLRWDgajLM/bplmpdOcZbwpYFjMYAED0hAkWzUbnRdVNxt8t6dAO3cEPHx2TQVgEPXAk1SGJsAh+4EgSABYHmiJvAsDuwji7axbTdhfLs+KlvZVA02L9vHVBb7ei30ngOPBUPlK32RWhxqGmvCZeth08gz4RBUV8ss2Qe2N/7rF0zHLwBb2FqsG/VPITit55+onudRZ/XMxqGk46LI9WU0IzHE0wmCnk03Tytg7twDOqVZomYwAAQpx8bjie7LNMXdNUhGBDMv1qI3S03qkse60a7JMVps0qqlotxpN9LhVoXzMcSUzsftk/MO/vPv8tjhcswwAAgRcb1fKhQ41T5vYHQ5FHH/rNxs1vSWcz4VAQY1yvVfyBUDZ9bO7c+aqu7npi+4aNlwaCEUB4166dq08/0+P1U0pfeu6BeYN9lNqKU0fxLpV7LlzjKUpJo151ZZvPl6N5TQQAEMArAED/uhvWAIDLOF5V4FUF+rzNJYG8IEpeX7BeLbqJmHpTRQjDJP2uEUKhSLxE35E/fHd87sJk36bW8ukPXW7mRZRkRKmbIKByn3nqu4uvfC86d0l0zrzS7z7hPfdTHC+3HDYFUeLjG0t6wzn0UCgZS/T7q6/+iMMct+KjJ3r0NxH//fAzV2xcc7ThPdrwAoDAOEHBWBYsv1CJTLQ7nBqEEEPX8tkhhFAs0RtP9hHi1GsV09ABgGEYt+a2tXK5nEcIebz+WKLXcexqueg4b36HJNsmDI8BQBDEUiFbULm91fDqSDUsG0fr8gulcQHCBcHGwlAXgaGACQBsGhVCcphePpgebkqtPtoAoNvo8sH04+lYwqfsyMSsCZzewzgWi1RzJAjXdLgL+/Jlnd+RiZY1Pjy9sEe6KYdF4+zUSNUlAcpjQilUDT4onFhLzIA4LpL08GhnjceHRwSkx1PQzuLPgNnv5KTDHK8RS/QS254+YwCYSlQ1GWYwQBTzaV8gzDAjXHORr3JOoktO9JF0b8eSSinXIdGPJXq69svW1Ob+1/YePHiwteTWW957yuDgl277v4/87oHTTj/vmivP9/uEoaMHX37llQ++7wpZ9n7uto+ls6//5EffXbp85dsvO5PluBvedcmiJSt+9V93FouH//PH32P9gaEjGYQ4mZ872aW5iZJKuVCtlFyrqO355AhjmBJDTe9j2R5D10qFDKXgmi2KouBM7msUjiTKxRxCAPGrskcPd5zGNOEO8IFgxB+KJlL97l9qYFF889fwouuZxe+Pb/4njy/MC2LrXVGULcukjIATl1ftZbnnd0mcx3v2x9qPftzrbV/5jYcZmop+xmkjnckcQn7zu2cNh8mp8guVCADszCWm3HpSUEpdLwpEIRiKxpN9oUg8GgmreueXQiltNmr57FCjVonEkrFEryxPFYWaGQgBluUpIY5jhwXj/ESGx8aOTKRo8pcPps+Mj9keeNoyMntKY7FD11dRYEYeCC8Vg7tLoURbt6qcwvt4BwB6Zf2xoUQ7Y+AYsq6nuDpWXRmvLAvXNvTlAoJ1cV/uFH8TAMKiuaEv98T0mnY+Phzr8aoMpr891PPbQz2qzdQMHgAEhkisnWmcWAEXzzhbBjIdN53EkI39uQ29BRi1ppjFSYXZSMNJh1AkUa+W9Ema/k2GGQQaph9maIEQUqsUI7Gk27wbALysNdffPFwf95ylAIcU/6BnTJZlWRZxHLclFQCEo4nJFPsIYZbjWExafkeiKPk80plrL9xw8WYA0JWq3xf96vc/VimXzj7vomq19NcfvPlnP/rh+z/0SYZhzl9/CQBsuuxqUZL/4p3vv+Nbn39yx2Nvufo/RGEQ4DuTXRfH8ZLHW22zZXwskzLJdI2JTAc/NNy3KlKOiWohNxyJpUqFTGMSwheN97RXn+Jop7TCtqxyKXfcSf+JBgYQQpLsaaUz2NzTAsvxcqd4dvq84YQYg8g4Ps4s6J3Sh4e2v3TqQKInHjJMK1esn3/GImhrKGUQ5qHhvuXhckqaiQeJ49iFQsaNJcgen82ZA/39DMcVCxnidKYDTNPIZ4dYlguGol5/UNeUeq27fcIMYNkkGA6318hwmKyJFADgcE061vRfMidHKCg2ExJGSMMrFX9HqKBl9N4wWYmzXyn7h+oSAHg4u8+rYaAvHg3r4zeZ61UXR+osJhlFioqGwDq7h0O6jS+ek3tsOH5hb84tUvBwzkV9ud8e6olKxvJIzTsh0bArG6novEXR2kTFPfm5fmVxqM5iuiRSG1Yk19fBJJhhKvHJG29OBIvp5jkZBlOgcP+RlEOR5mA35LBlIHtC3vaz+NNgljScdJiZ047AMZpmStJ0RUMzjkMbhu72XG6NfAt81Q7SAAD7quNIAwCUitlYoldVmv5guFopTjbgiZLc0zcgCBJqC03qFgEAlmE5fiTif/TIkYH5p73nho999cufvfXvv3jw0OF0Oj1nzpyjR48QQoaPHZZE8dDB/X1zl83NVziYqoZMlGSMcMuEigA8mu6dQROv3aVwVJBXR4tas44x7jr6dvWryGWOtZovpF+8o1TM+oNhTWla1okFe6eGKwERXv8esS1KwRfrYSNxo9kpA7Qty7QMjLDj2O1tSD1ev7uTYrH0itZTmhCDiQl6UDQlxhIYImGbZ0jXJ35Wl18sjaSxy9XmhrOXvHog89rBTCzif/rFA2/dfObP733y6svGOVS+VA6/ygTPiuVlZia5AzeW4F5Ltd4MhSOxWGqyX5ltW8VCBmPsekKYplGb/F6dPjDGCOOJntkAkJK0lKSVjMbecmJBEEfEkS99cai+Ox+auD4A+HjbxzdPDTQ1mynowlBTbjeOdLE6XqkY3LJw/d4jqdMiNYeg3YVQUDDPTJQeG4oziKoWc+/hscIEDhOJc4qa8OhQHADisrEkXGtVW+Q1YVm46udIaLS15vLI2L2BABqjHTV5xjnckOf6ToDkjfjfI7h0bubBI0lz1BeronNTNP6exZ8Ls6ThpANCyG2mcEKPKgq41tCmTxpmEGZoodmocbzQKtsDgPWpzGOZToMgk7I8GnvKU0pVpRGNJcvl/MR5XgvPP7vzA+/cDABf+PqdrYWRSBgACKWapgAAw3Fvue4DK1edJcvSi888hhl8xVVvv+lD70d288qr3+1Y1pq1F97ywXcwovT1b/77WRetfve1W1M93Qu3eEEECqo2oty0gHlsODXjIaJoiHtr4aVQjiV6S5XO+rdILFkqdMnmhMKxQi5tlnbFEwzL8NlDv6zDW2WPj2E5XZuqXdYM4E+MeV82CumGcGo7ZfnqFz/x9ivW+YPRW//+i739c6PxnlIh07oPr7ly3U/vflzT9YmMAQBWRovT4VlJUU32qg2L212OhoNeADiaLi44JZUv1t66+cyDx/JXX7b27oeeuWrTmvsfe2HL+tPcrSwHb88mvZx1ZjTPzqjAz4XXI5dLpXAo7A+EpggkEELcOljZ44sleh3HadRHhBEzPK4vaHZjDC0ozO6BGDEAnigu45wFq2MVjNEc/3G+fYl15njVOV4VAAoa93wxHBJM1WLX9Rbyqnio5s01pcsGMkVVeLoa3tKXAYCsKjoAhoOXR2uIQkHn85roEGQR3P5IyKtCXo0zDL2kL8NguHww7RC470iPgIlBMAAEeGt+oJnwaBjBcFNEGOb7637ellji47W9pcDSSG2Ss54KlwxkHz0Wb9osADyZiwDAO8PH22YWf1rMVk+cdMhlhg4e3LfitNNNQ596rtlePaFolqoasci00rGEviEzKBfReI+qNFRlRLTVVRS5qbdzPhdL9NYqRbNbjSIAyB5fa4Lu8foJIZQQ0zQMXSUUCQJPiIMxIwiSYWgA4Dg2w7CmaRDiiKIMAJRSTW3KHp/H669VsqYxRKDH6x35WDo+Uo7jeUFURi0iFJvbMY0k+vJw2aGoZvBFXTJIF1XQpt4hUZR0w2pv/BEMReu1SocUFAB8/pCmNV3PANp8ORo2GZbL7n8R91wrCJLs9VUm1GW4mFmJZv3ogwzDc07G1mVVSPDBhZqqAIDH6//ItuvOu2Dz2/7i3bnM0PXv3Pqjnz8SCgVEyeO2EONY/i1b1/707sezuXyFGxQ4BgCKCqTrKOWjMS/M8zcopbqm8LyAGQYAEMIAYOiqbduiKDEsBwCEOK1qIIvgvdVQXpMA4A9PvXLemkWPPLF3wWBSFPhjmdLpywZ3Pvt6NOwvVurnrF4AAOVqMxz0JiTttPBMeh8AQLnaAKAMw82fP79UyE5T9iiIkluRoTRqijITG8R4sq+V0ZsI2yFp/If2JbJ1/pCSWBRqBPjpmkkYDuYwzSiShzX/JxMHABGTjQNZAHj4WEK3GYSh36P6eCsmmD7BKutceFSH+GIxuCJaVW0mr4ovlTqLsJaG6qcEm65JlItL+jM8O3YtDx5NbOgruJJVSuF3QwndZgb9yrJp8AbdwSLT+Sx6PB2rGyPZydnqiZMNs0LIkw7PPbM9key9/rrNvHACqiKOZaYfZnjjjAEASoWs1zf2fFnk6zJvmxjkr5TzwXBssn2qSkNp1t0/x7IoJaVitlGvmKaRzeWUZl1TFaVZr5Tzuq4qzbquqUqzbpmGY9vuVo16VdV0NyAhc9VYcg3GOF/Iu+9OYAzCCTEGP29u7B1KSWqfrCwNVS5IpcPd5OIORbquMQwWxJEUfiAYaTaqExmD7PEZutpyGULeJcWhgwAoeeoK0nzZMLRKKR8IRd5EaZ5let7717favuUaF9324Vu8vqAke1yi9tqrL7/7+g+pzXo0lrj5E1/+l3/+EsbM1Vde9F8//+llF61y10EIBYOh3/zgtg9dOe/z2zZGPbAiZce88PltG7dsWPmZW2+SZC/L8de/87L/+skPLt94+g3vfTvLCV6v//V9+66+8sKtl6z9+U9+4BoqAACHycpwaWPv0Dx/fd2ZizFGF5+7jOc4TTfL1SYALDylB4DOSUUBYO/rQ25kIqdJDw33HWz6J73IySHwrNcjyxJfrZQise5eIxPhVmSUizlelOLJPp+/e9Zg0oOKkm1bUzC8DsYAAFGeWRkqcmDtKfsO1qb17QsMeaUY6PWqQdEGgABvuYyhoAkbenOXD6a3DqRPi1a9nH2oIddN1hiV7NgEHW3KACCzzly/cmqwsyf13op/dz58eryycU728sH0aeHqg8dSuwvBR4birhzyzES5YbLHmvIrFf89h3t0m/Hw9vxgo6IfP5L9RLd22xf0FEIn4mAxiz8lZknDSYdX9u7513/+TL1aPO6aVts0CSHU8pCZGtMvyJgalBJCiNDGbM5PdmobdxXjHUtsy3JsS/Yc5zkYjaWazVqrTAMAQsGxrC2lNBDoErVsKlql1pREIRSOA0Cl6XUcJxZPyrJHM8Y9gwRREkRJaY7MGlWHPS5jOLtP3byQJJJ98WRfMDTypDs92qW6fU81AgCKqmLMCKLk9QeVZt2eUEwhSTIhTkfQBUU2O44JgKD5qrukVimZphGL92A8k46RHfjqd36WzWZ1BfHRpeWaoSoNy7Ki8dTBAwdWrjrdtkxKqWXoa88+77WXn2cYtpgf8snc73e8yvI8ALAs9/sH7q4Wc7f/+sC2r3z/Q1fOi/mYm69eevM//ur+R563CX7u6R2YYTKZzMLFy3778LP9pyz6xU//g2G5mz943X/+8nf3PPjkT35yZ6NecymIoiiKoqiKMs9X39Q7dFqkBADJWGCgN7rxvOX/8/Srfp90eKjYlwr/6sGnly7o2/7Ma0+/eMC9kP01/0PDfQX9BIh1vaG4JZeWbStKkxDi73YXTQbbtiqlfD47hBHEk33haIJlp5Xe9flDjSk1lXPQ+o4/dzkDZL631ivVhxv888WA4Ux1AxCKlsZGFCqnBBvrRn0XYpLBtD0Y4pIhsaSkCyHBzKkCADyVD5+bHLuNF4fqQluZ64a+/OWD6VXxco9HExlS0IQXykGMoWFxyqiOYXs6tiMTfb4QrBncuani5YPpDb15gSEh0U43j+P6JU5iUHFessjOqiBPSsyShpMON3zoY7d95V9PdCuORcz0BhXLfpNYA0CjVm6fdUmMkxDHJW6bJjfxd18u5b2+45hXappiGDoQ4vYRAAAG41pjrKLEDX2PO5aqi6IQ8HtZlmcYxg0hlAoZVR8Ke6qB+n2tNV3lY0vlp9jc9uxUk04fb1+3ypkb5Q1NK+SG89khhmWjsRQAIKBnxTrTBzlVBACRZ5VmA2PGse12K08XgiB2V8YxcvHoAQBIzF3QWmbbViGfFiU5GkthZrJv+f4bxpVk3nB/t5V2/uGea657T0WFH/7ge5/9/Fcty7Qts1ouFPJpTvCzHO8LhFhe4Di+Tn31swAAIABJREFUqaiEEgDYvPWtpWLOMgxCMQB8+1++fNq5Vzz12D0HnnvJ3efXf753+JXtd/3wXwWWlssjZPe01WtNQ9u8caPbl7K3f/Ab/3jboQOv/ea+P/j83V3IEqK2qXfonETOz5sAcP4Zi/Kl+tIFfTueef2yC1cBQMjviYR82cJY0Ht3Kfp4JtWwpxVjcwgYpq3plmURjmWOHD4oSjLPn7DhYK1WyWeHdFUJR5PHLTbBmMEYv0FNa1TQF/srxHH2VT0Vo/sJt8tOl3ZzemhhfrAx6FdEhgwpcsNkfZwVGu+XsGkg2yqgeGQofmy0yW1eFZ/MRkTWOTtZrJtcULCioulrS6A0LHZHJvpEJmoR5HqK93i1st6928joqXZKf1pY/8YsrmfxR8IsaTjpcM1bL/vQDe/y+o4ffSXjgwaUHp8NvFlhBheGoWOGQQhlNM+OfAIA5vo6Y5uHGp0XctxMPDsqACSUOm2SyfbJeq1Wao9DGKbNsgzLYI5lwtE4ALTyDo3Duxj7UHBgAV+4GwBk2YsAaaMCQxvw1DGG1fHGFctZXVNLhaymKe7JlwpZhzixeA8ABHiTmWBA5JZrugILhJA0Pr/AshzL86rS+Vm5QLGtjmMhjEn2l+3LVaVRLGQkyRMMRbuMVff/+o4pLmMUqVRq23vP+vQnP/jgPT9bsGipZZoA4DjO4mWrXtq9Q1OVRq3CC2I6nR6ct4DjxsYnyzYxIm7CBTmqoauGrl5z45cB4BPvWFEoVq991wfOOXd9+7Hav+jv//Dut7z93b/6xU+2XrwKALr2knDhZa21sfzFPcMpSe1NhHoToXPXLBB4tlJTkrFgKhZMxgI7nn39of8ZoSxHcs0ncvHfZ3qtbvqSFkqVuqtgsG3b/eF4ZLFWqwbDncGwaUJVm+D2c58S/kBQU7t/0ScKDGSO3JCRfqwhHGtK5A3Pw0+PVZomp1j8xF/khX352GihxPOFoJuG2JULA0BS1nekoxwm56aKLKYNk4tJxvq+wupE+RSfevlg+uxUEQDuPTyijA6LVlqdNN7g563JLkRiyYIZNdKcxR8Vs6ThpMPPfnnv7d+9899/9sh0SEA7yDSeIm9imMGFpipeX+ClckizWUKRNqEH5v56d/bDTDpjBo7jXK5Qq5baR8eA39Mah2zL8gdD7iPbcRzbskSeA7fHBECtPJbcQcGzCpkGIXZwYKFQ/JVDnHbG8MjwpO1wJNa5fH59Sb+vWi60Fx+6qJTylmXGEr0AcMGEvMwLlTCMdu5WlQYlxOsNjF446/H6lMakEyzAQvHoPgBIBLuke5VmvVopBoKdcfWRppgfuI+OoFuDKYBvffkmABgeTtdqZUmS3HuMEOL3eTErHjp4wOP1E8f58mdvft/1NxLbAQCPxxeNJd1iV9s0F522TqTV8zdfff7mq72BKAA0FeWcS67BGD/34l7D7C4t3LJh5eC8+bd8/LNnrL3w+eeeOq6BKUZ0ebi8qXeo36u4qx5NF3e9sN92CADIIn/GilMAIJOvJGMBAHAIejTTc6QxadorEvLzvIAQchy79cuqVSuU0lBkjDdkstndu19o/ZXK5SlOklLqVqJOAV6QGvU3ub1FXNDivGJYdF/F28oRzAwpr7Y2WbRol4FgbbI06O1SvnG47gGAmGTcdyQlILI4XGMRfTIb1k1u3ugYvz0d2zgnWzO4w3XPjmx0dz74WmnSD8qcPO3S1RxzFn9ezJKGkw4tJeBkM9HJcFzK8OaGGVwozZoke89LZC/uGcaI1s0uzsl1s0t8kmUnDVqK0kgVhmWZvsBY+oNlcL0x9plUSgWP189xfL2peTwjUxnZ4yPEMcxx1XEodG4hoxJiB+Ys0g7/2F04NWNYEKxfuZT6vN5CbniyWo9qpWiZhuzxTky+VnQBACx7JEyi66ph6n5/CGPs8wdr1amGIgBAsa1AbBSOtZQNEw7dWT6w7+WdAAB3XIoQQujcb+7vvmep58JSQTrjnI2XXn4ZLb/SmmJapnHPQ09/8ub3bNmwcsuGlWecc9GSZast2wQARWkUC1nX4BIzzFe+8tWH7v3lh9+y4ENXzjv0+ksAsOmq9374qvlbNqxsNI2ndz3BoC5jwBVve9+WDSsv37gqnxtaufpM23EAQJZlV1wyxUexOFDZ2Du0Mlo6femcS9ev1A1T083I/2Pvu8Mkqcr1v1M5dXWOM5vYXZZdWBdcSQtIRkEwoQRFrt6rgPoTUFHMGcwBDFcw4L1iQkQFESVLMpEzG9g0oXOo7srh/P6o2Z6e7uqesLvscJ95n4Vnpru6p6qrus57vvN+7xuVomHxmY0jDE1v2povVyeGlheUyN3jQ26f2xpJEAghgiDaR82x9M6dO/wmGssyv3Tl15Sm/ppTX9f+V6kqX7ryq/32zTaNwTsvCJKzR802OkEAXiwqFLZGFK6k7VaqE9PHq/ugZGNtnw6I0RaPMWxX+eeq4apJpzirqDO3bM1tVYSRFt+yqTt2ZO4bSz5VCSMMx+bKq+JKzWQC5zUVYyGS6uWEhZbLeYdZmTt1dl22NEsSBn39ZhJoOQek0kPVXUHD/yhklZ5iA/T0XibTQ2pL0fp0r8WTmUppwmE6mcqVOtyQqvVmLDLFx4bhRAJhXxwQi6comqmUxt0eHwgpFG7uuC2ZlQiCKrz4nJd+y109XtdtHJPJL8mlHcfujaHqQkiOuq6tqa1/FjINZ8qc7+h03jFasjSp1KMoOhyNtw9tMPD49enlr8xveZLInhO4wdSWy81XHbXy0oc6nw9Is0YINZW6rrXI1vZoouXlxypbn2qteJckRQAgGk1a9gQ9MnS9XK3lshl/HUFtKaIkI4QwYLXZZIXw9pYIAI7rPluk1mYxAlguNwHA8zBDM45rA4Chqz7/M02dZbm21blhaAM8tgdgkxLe2gyVqkpd0RZl4zvGyrl0dLxYX7k08+DDG4961aQK5KB4Pcd1c+66ooZEvq60AKAzb10MSyIf+dCHPtQZrt2GbduXXfbhT378o71P+QkXA76wqcxwpZyf28HOFhijcUvK8sbcAicHo2WTj5ejtY7RnSDxIfF6kjd2KNKztRAAkAi/dsm4bzF5z2iqZVEAsDLS3NKQXrt43BdjuhjZLtG1hw+Nxzdk+/bQLkRjzzcsVBr+72Dw8sTur4D2Q6NR9bvYAUDHiA7SPBtTK5Cu6zJMX927v9Duo6u0G4uEGk3Nth3/YKv1pmWoCJAoyhRFUzRjmnovYwhH44ahoeiGws5x8Nz0fqtx/oZ+f/3Y7PiSoUyrpUzLGHYBAUCvrOGpeqxrT2bOGACAjJwIAJnlr+g0e+iLzbfe8BDsWpzY9J0NAHDtH4KUkJraxBg74uLKv+7xTDW57MDIjl8SY3eKgqAo1XaVq6W2aIrUtZb/KwCoLaXVbHiu67puq6U8OY6eHEfPFikAeGocPTmOJlpem/VGozLRNOu6/g+ObautjmbauQ6iK+XGKUMjy9LCyqUZVTcX5xL/fvLFlUszluWwDGWYdq0xUU5/uhK5ZzzXdSG6rkuSBEJIFHivY7K0sXHHN7/3mc9//vP+rxdddAEAmKZ59tlnPfbvB2ma/uhHL6/WAtofJpzU+6xQkCSJMX5pGAMAIIRzbBN59jZFaJiDtIdzgES7R2fLZywbOzpT8Y2uPRc9Uoz+ZXu2lzEAQJSxaMJ73ZKxOGe9bukEY3ihGiYRZkm3ok+pR64K7xnNxwJeGiyQhv87cAcuPzjOnmcNfqu3aei+tgADHJ8ZOz432rvlo5Up3gye6zBscAQkQRCmMdlTYJp6SJ7SahEOCTRNmbZTb7SiYQkAdF21HSuWSANAo6duH47E/XELAMjka8a2bwfs5ZYfeBL6eu9ff3U2P5zNtJqNflWQLri2SVM0AETo7iWMhsl0KlU7yyczgcdn81s3AYBX/PO0G8OKSx6c1DGseN1ZGwDg6Y0BSxRt4Z639v1VjVLy26JDK+Kip/39y5xbkuUIABimQ5Bkv7YChBCCvldae0UmlRnu/ZdI5WLxtByOheSoKEosyzEMS1E0SZIDpJFd2JDKH5YoJqLSXQ8+zTH0pm35hx7duPaAxQ89sjEaFv9w+8MA4GFse8Qdo8MNu/soPA9zLN2OgvPAdrH5wpP5UCgEAI888u/TT389AHzjG9/4xCc+uWS//QFgaGjouut+DkGwLVOQZJ7vtjUDgFA4qqn9lSt7DVmuxSFTM/FORXC9uYTfDkCUN4/Olc5YNrYhUzpuuHDGsrGMZHYxBgBYHlZfuyRPENBWUxY1bnuLv3c0iRDEeXNHRytmXDB7tVALmLdYIA3/d+ANnNPs8XWoZ5UYS0yMELZlSnLkH6X03eNDGGBDtnuO3rIpr8PoyevPbyiKNjv8ejHGLCf0bsazdCQstWWSfsd8q0dxFk9klEa17Z7kYXS3c9GLW14E7GVWrDsJfa1TCnJsdnxRNm0Y2gwZQycibIDHcFvtF09mquVZ9495/DAApEPdsQIB8Nstg7ssp0AUQ/IumQha+jrnwPeVtj2PXTexdDWx847GY1fHYgnbsR3HYejg+zhBINMIEHn4Rl6dl5nWUor5kc5/tUqh1ayxLIcASJIWQ2FJjoSjiWg8nUhmfWIx/cECRFjr5NzI+aetPvKVK1cuzWxYv//df3/mhA0Hup4XDgmeh01z4oz/s5hqm4XsWpLAt48Ou7sqb0V4rP22GOO//OX2WCwGAE8//fS6desuv/zywXtSq5ZKhVFRklOZ4ZAc6dTtMgzXNgJ56UEinOJajuM+XIxouyeW9PFoMXbL1tw9Iyn/DMd5O0S7jofyLfa4oaLuUkbHwB+aamRpuMQ/CzHTJdZEJxQSiyV9Z2uy1ljU+6TIL2D+YYE0/N+B1/9sWvaeZAy2R9xXyK6RJ9V8SqMm8OKRycLRqfFHqwmRCBB/NZ3Jkqnb41vQRq+yTG1Nb0YrhSIYY62jtw0h5Kdvt4cxD6M7x4YA4CH8vq0vbgaAzIqDTyK+4fOGY7Pjw9m0bZqDfXhmBb9HwGcMcyBtlLxea9VQIk02npxm05VrNgDAtV+6ajMA3Pb1Sx8CgIP2X9G7oaLUlEYtkcqRFIUQEZZj/BEfK1frer3CydFUIlO/97M5yVq6dHmfv4QAwHECVs190tBZ0LKs7svAdV3LslzPVZSaotSq5UK1XKiUxsvFsWJhtJgf8Tw3lRmOxdMzKTysj5dPGBpD2Hng3y+sP2jZAw+/cOcDTx97+Oq/3vcEz00UGOqKNl7Ht48OtxfI/Hc2DAsAMDgW1gAgl44BgKZrZ511VqFQ2LJly8qVK7Dn+eaV9Xr9yA2H9dsNjHG5NF7MjzAMm0wPxRMZkqQkSe6nn32JsTZSJbE11mR3Nnlv9jFsPhyPKBvM6UvHjx8udja+UATOiDrGIFLOAC2Ffy4FykkJk5fEIskYUyd4g+kujEQvGyycqpc32qaQpuXJUl+2vgfLDGWTvy+ffXV6SpOh6zqAEEEQJIErOhd4Z9rcYdjgmx0Fdl321hV0TU2mB4mhfF/qanmy+E+SZDSWKhUmFZQYJhiDjwe9/7djy7MAkFm+7iT09eOzo0OZlG1Z9RkYcQbvAxtAgwiSlCS5Wq3M+fNXCjsAIJ6lvLFfDGrBXXHJpy4AgIcuXYkQOu1aANjwnY8E9lwCAEC5OMZyfDKdIylK1zVYca6WOaW07TnXtuNLVlnP31B84ArwAmon/lqM6wXUtPwBqTPNodc2e1romvrw+PVNvZRI5VKZ4QEtNj4o8E4ezr/v1FwqLh/9qlUnH7P2tnsfP/W4g/1nG01t+2hJ4NlGU7svn32qMdnCajsOABThcf/Xw09adu+994qCuHLlypNOOmn58uVf+MIXb/7jb6+66ioAuPrqq9/4xrdM68hZKReK+RGMcTyZESTZMOYS572XEGf1FKualvf3fMya/QjtYeKUxXkUJFc6NFUT+7g6tsGQ3spw68RF3QXInGhsV0QA2L/Hu3oB8xYLpOHlDc/zMIaxQoMigaZIw3Rtx3M9z/Mmx6k9WGZ4qhZ7uho9MUi1UKuWorEkibDI2ACwqMflqTMa0Z+EkUFDQmARolQYS6QmeMNf77jzU5/5QvvfTX+42fNwo1Zuqw45XhQEqVqZXA7AAHeMdvdK3OddOsEbVhycS0cAwPcu3IMgSbLVUhiaotlpzHT7gciem9/yBMZeZsUhTPNeSw345H2ceg3+8wW7ftnwnU0PXhJQZ+iAIIQ8z8WA/YHZY+Ow7pKaStTHXpQzS1KpHLv5em/z9RDEVAIpkOb5k/tJxtgvDmpAxilDswCwRb27kN9er5Wj8WQqM8wNbGsEgMWSesrQCEu6BEKvO+EQ/8FaQ73n78+uW70EAO568GkA2FYlbx8dJlmRQpggCAxg4omrNLm/uPnFfz/66KMAENq1HvSGN50NAH/5y1+WLV3SqJbiyUwqM0zT0/CYaqVQqxYxxpIUTmWGI5H4tK6RLxkIhF8ZK2PXeaIsF1Rm5vcFZk6h5J04IBYs71giqy/WQgBgLBQbXiZYaLmcd5hVy2VTNTsVAAghkiAFkTUNy7IdjDFCBAAmCCISlvbIrcvCJIOCb/qpzHAxP+J4BEV4AHD7aPf6dGfjZSoz3GrWe70oRFFW+8jH4snsxRdf/N3vfrerdn3FFVccteHwNasPAIBINK5paleKce+etHES8fXM8nUAkN/yBJE9t99m/cAwbCgcq5TGXUzcNdZdDjkuvZ3yzQEQ4gRZV+cSFgwAdvOxqKAIoSQA5Dc9woQ3mMaLubX/OYeUy8L4TgAIhaOOY1uG4boOxwmCGJrkWAQFj30rnMoxggwA5W3PWkMb6MREcT6WSFfLhVZLfaixquvNl8vq8lCtUmvGoyGCIBKpXL8rORJN9ONn0WjyiepvAWARejXaNaXxzbNVpa5OZ62ou9QD+QwGMC1709b8QasW3XDrP5YvSa8/aJlpOSwzubS/XtrkhDaZaIphRnmzdvOvHutcfKFp+qL3nJ/OTDBOkiR96+hqudBrDd5GLJFWm4ofxBqJJRmGBYzL5fwAtrRPoDq0YnNLw3s4fn0O2N6Q4oIu0QGfz0LL5XzDHhDILOClR62huq7DshyJXAAYynTH7oU6DBs0w2koaqXaIEkiGp6Bqi4I/rh7dCYvkM4zteiB0aAONNcVQ2G12VBcViYDFnSbFhNiJhc1Kbpb2U4zjKb11Y69973vvfbaAK/kT37yk1ddddWa1QckktlOEUPnngfilKGRSOQDwHGg3J5Zvm6kUmL4vgmcgfCwZ7jknWNDx2fHep8lSQp7LpAIY2xoSjyRqZRn0UDRBh06hE1m8098M7P8FZmV6wFMFP7PObyPD4IgHNuiGVZXWwBgGJphaIlUrl4rObYdjyUq6y6uNF+gNt+a3O+gxNI12K2VH/sWANByvEW/CwBImpEpt8uQo6Rxy3ddXAPsPmGgDJbe1VODOoqg5dI4ACRSOVGO9FKHdHbRLA4eAAB+/jB+ythvP/mfXY8nVggf+ex/ibhvEInruqXCKAD4gs1+HgwURfuMAQDq1RIAMCznh5U0amXTDFj32ScQKdvB86JtYUm4ta0ekhZMo18OWKg0zDsEzs8wxrWG6nkux3GSwAKA35KeSc6OBFQbumWa0cjsYoWfqsXGNcFnDADwQDEbYcyDIt22hiRJxRLpUmH09tHhU4ZGekfrxZJ2QHjiVanMsOs4XYOoIEhan9nk3ffee8455/k/n332WV/4whe3bdt89NHHXXjhhddffz0A/Pd///eZbzqj61WDGUM0mqRZtpgf8cZ/lVm+rrTtKZw6e/BH0QWKpqVwcvtoKcQ4d/a4RR2XGSewRVGT92W/GDOrP+EjmR4qFUbt1lNk47Hsqz7pPziHSkOr2RA4oRTEXViOD0finbuHN10jUZIwNcpcq+XVWa7jUAxr7bLkcqT9GTIC0gGBW6Yyww+PXw8A7aTHLkxUHZoNdVeHy1STq+nhLxb8/GEMAEn533Hphc5n+/3dTtQaKk1TFEUsXrwMAJr1im5MRqlFognPdZQg62jfDAoAXMusVAPyUQMhCKLrunuPamxqRA5K7oPW0C44LpAE9K7kLFQa5hsWKg3zF56HVU0zLYfjOJFnYpEJX/26olLkrOmCj6fVRcdky6Wq6jh2pyneALgYjWvCUemCsGtdc6VcT7F6wJau49+Rj87kawazXGpuaU3ZyR0toU0aAGOyJ1mY58W+pOHu+3zSoKmtH/7wmmKxuHz5qvGxkXp94u782GOPdZGG3lG8jRNzo5Ic8RkDABDZc8F+IplbUTJNTM6u+4tEOMwGy0ZcQI7jdJKGYn4kmR7Kj+8kZ2xL4MN3WKKltSCtBZggDbNdLC+M79TUZjvKqwu6bpBoSgEJrbxQs+rqs9cllx0IAK5pW3qNFRJCdFAo6GBg3ACnXn78NnvtxfTAgkQgyqVxhFA8kfFrWpIcmS1zwhi3P7eScmhZWb9f+vc0qQNAGC2ZyTu4rhMNi6btbN3ygiRJ8WQ2FIm3eQzDcv14Ica4mB9BCMmReCozjDFWGlVzF+EgCIJmWI4TGJb1pSGB5xdjDIAtw9BUxd4TzlErw/UxTcwJAd/olxIUCS2baqdrLmDeYoE0zDtUagrGmOd5gaNDkhia+hTLcunEHJcYLA9JtIMQpOIiAJQriuV4g6nDPeM52yOOShdEanIFN831vb+0mo14MgOlvEBClLO6SEMnioXRVGY4EkvWO6Zc/TrCOrsnvvyVr37xi18sFou/+93vLr744oMOOqj9lGKz8i6TpTvHhvo1mB2bHRMFXhCk7ps7w6PKRhxe22+fZwuMkdOTEFYqjKZSufHx0X5GCL0gAkO0d8GXKbQRCkfbXaM0TYejyUppvD2yDhhiM9lcMd8ttMRMBA6+dHz0T3T5RU4M8XKGZHfrpoEQAkDJZQeWnryKXH2ey806ZNJvcfSpw5x34+Y7H3n9SesBAAOxpXAmQ1X3S/05DMumfWFTNROxMACwNMVQZLXewnjMdr1MOieGwhjjaVOwMcaNWhkAfOVH4Da+yXrXyUIIUSTFiyGOF1heYPnJPqN6rWztRikCzw+xhWoR0h62slzAnscCaZh3CBzFq/WmJPK+yH/O+Ec+/urcZGE5EZcxhnxJAcBdgQ4+XIwOSxYJAJ6aKf3X1KafM9kPhkO2+7mL+ZFEMptMDzUbVdM0MMZtFyYfCBHxZNpvdXv961/vP/jpT3/asizHcURRxBhr2sRounr1qqZDupiNMubd430Zw9GZcZEh5XAscDromtsRzII0WPbEseg4qBMEQ6+nNQBUyvl0Jjs2NsqzM7pHhkLRRmPS6bIwvrO9kN/FGGCXCTdCKJHM1qqlcjFAbNELORIrFbqzOncBUUNnRNYmquVRShDG8zto/WGLilWbE1fjCL+f/8MGfseOqrM4RrlsIpwYqtfKjutx5rhpbifqW5GmI4JACAEi4otXJfc7SNnxRyd1MIocOpM97IJPHebwQh8Hr1m6baQ0Ml49+tBVAGA5sRfGzuMT5WSQSVcnOk8oQigiC5WaEo/KlXK+qRpyOJxMJJOpXLmDqPWD53mzWqvCGNuObTeqSqPa3gGECJZlItEEYFyrFm27rzxzABKs8VQ5ujYxR6HunkJS2FvhXgvYg1jQNMw7dN5HPIzrjVZEFmmGpog5nqknymGawAnewh5Ki0HLCh4ulpsY43h0jjWMTqQyw+15z93jQ85UI9tXJGoZdopaW5RCLMNTHabFGHue5xGIQASBMW4pNcM0sOd96cqvXX311f42nucRBFGvV+VQmCDJa6655vTXvYamqAEiBgDYkM5HOIglMqXiGJ4qx0vRTwBNV8ZtN7xu5gfrYkins6P54t/Gs73PHhStsmah36fKSlhvkUR/S+Y2fEFD7+PRaLJW614aJwgilsj4sREzOAIAgEQqp9Qrg82IEqlsuTgekqNNpVZrqFIodM949yz5lKGRcrXhT8T7qTcYhsOu5TzyzcSyAwGg9OLTcMiHBh/RAMxW0OADIfSF3xdZlsqluhXELOkek84TQYYEPtoH2AbGuNZoxiIyAHgYNxqtZCIeS6QMXVX2nFHYtKAoOpZIe55XLecHSE37wcPIQXSI2cerA5ZLMOSUnV/QNMw3LLTGzlN4Hq7WmwSCbCrMc7tVEFqXaKyJKS/UQ4GMAQBIAmVTcjopV2pKtd7cTRpZKY1HduVX7dfj1rCp0T2Cqq1mtVrsNBuulAqmadSqpWJ+pFQY1XXNH+A/etkll112mX9D9LsuI5EYQZJXX3314kU5kqQHiBhggjGgWCJTKnQzBtIoAk0DgCMundXB0hQJAG077S60LLqf6qCFi6PacyY7xgmy405zi+9XeUZkwPfX8zzXdWbIGGiGjcfTldL4tPaF2MOpzDC/qyReN4OTKRhmekWIiwHtd7qlNwGAm1qXcmfvBzU3CDzTyxgAwHTJO8eGHq8lep/y0cUYYGLVYJfdJELRSMiyzOeff46i6GR6aFp/qj0Fx7GL+RGlXkmkcolUttMwYyYgEC5q+35twHQWit/zHQtnaN5BM2xd1xOxUDY1eXuiCFzX2Qg/R2Nay0NHpAcp3u8eT5+QLeTSEdfFhXKDIFBEluZmSuO6LiDEsJxlGkulxsapLEGfgQ2+57m9KRIAwDDsRy+79Cc/ufbf/360/eCBB64+/bTX0nzkrrHsALZzRKoQ4SCWSFdK+V5rRVPfCBCrl4pIXDPt7gUixRtFvTu308UEIgI+Q9fDBlUGANWuGs6jy9NH79ixVRL6Whg1leAJaz/LRaVe9T//wfscjad0tVmpzCgUAxFEu3Lgee5T9VjXBjTpWo5L02Sn0rAXBEl6lodDK/Sxexk+xPKxzr3s5wc1G3SkhAfEg08gnRi0iFbUuDv0ocMSlTAzI6GAPdVXmyDozWyUAAAgAElEQVRQLBIaHx/1MFqyZKltmbUZ90rsJizLLOZHWI5PZYZs26rNNKkVAGBYUB8vxQ9OvnTVkV7UbCrELixSzGsskIZ5B1lkonLAdM3cjQJA3WBSQl/CMdJkVWNiqkSSKJeOOI5XrChzpg6lwlgy3dfbx/HQnJdaAOANZ5z+hjNO73zkH6W0ogyaJB2ZLmQivCjJldJ4oMgglc0BGKbaRAFphTNC1Qg4ZXWTG5YC1I516vn2zy62NlXvWbHo2JGRnSIf8Ca8IBpasAqyXxXadZ1oLDlgyZ/jBDkSKxVGZ17bbxtqeZ4niYKjdRc59pcU07RYlsEDJ7n+1eR5nk+nCGbK5+PYu5nX0MEYAODa0xD05Q2DgTH6ZynBU84x6WBrjWar5XlIDgmWZYWkgEw1lqEBYMe2LZFYIpUZbtQrprFXOhQIgsAY+6fSP02moft9OrF4asYJ7wAAy0N114OgAtZLhEV9qqELmD9YWJ6YdyDJ4FtugutLwHVnmvM4gDEAgGJyr10yZYChKCKXjsSjUq3erDVaHsYt1VBaM/XS96fygigBANmzPPycElAWnhuqBnvH6LBiDWIMh6WK2ZgoiKFSYTSQMSC9RBIWAODIMXPeEydId9l0yd6zqUMNw1RVPKBapZhKJEiSNa3uqbYUCndt38aAXNMByxOxRJrleD8lod82XaAoul370XSDCbJSTvCG4zgMRWJv0Nv6lXzkKYwgAYDX0V2CEAp2qJ45Nt96w0MAcMGfMcabvrMBAK79Q2D05+GpGQ2lukPdPjq8UQnQJockKSyLtuO2NJOm+jbCcByrq82tL74YjsR3p92jH0RJrpSLghhCCBEkyfJipVwUJRkASoVRkqJleRZfN4ZwX6hJe3wnZw6E8OCv8wL2ORZIw8sGJIHH1MkJjeqQT5Qjd+xM37I1969Sd614VliTaNBBU3+aIrPpSEQWavWm7Thy0HSqH4r5ESkUAYA1PR5Q46pgeXvgwnugmHm4khw8yByaLGZCpMCL5eJYvzHSYWsIvNbYFoKZfXMKHmSWEGZskqK8qX9XJaYWAAxRchYDgKo2EeElk8kucub1Vzy4/fVuuq6GdylL2mA5PpUZVptKo14JfFU/sByPdlUabMcNPH006XkeBoB+FMcHIkgAIIw6w4Wx68FUhmH2BGPODisueRBj7NcWNj37EABsWLMyaMMwbZ0yNBLlZlTY2NaU7xwb0nc5YCpKq9FUG021Wm96nheLyIOrcQiBKDBjozvqjYafoD3Lo5oGH7zorBt//TNeEHle/MFVV3zworMQQYiSLEqypjY5QYxEE6IkhyNx/0FBDEmhsCjJvCCKkhyNJkVJ5njRf3Z5SHm+vi95Q2khJnt+Y4E0vJwQoif6qTwMd+9M72gKfob9QdG9ZehmuMQTtXSVWhIJC+VqQ2nOwqbedRxZjmSDTGP+UUzvzl5tacq3jw5r08kjDk0WUyLIkXi//jeKoiiKigsSANDJo+VwTBRlhp3VPWvQAJnjW/TUmbdCbOveiFMZYoKNObbdVOrLl6/07T4nXqJ0s642XMceECFNTB3JYol0OBIvFUbbDsczB8+LPCcAgOt64ZD0QLF7xkyTHgGYpimA7o+EYbmQHInGU6n0UCozzPFiKjMMlEbQJCIJo1VKZYZTmeFItJvi7A42X3UUOu1agA3f+Z9BwV2HxkuHzazk4GF0fyH7r1IaAGRZCofEcEiMRUIcy8xw+Y4iCdfWx0Z3MgyXygwnU7lEMhtPZmKJdCSaiEQTcjjmX4GiGGI5nuV4mqKpHgO0QPz+1z9GiACAf9z3VwCgSfqyi9/1i+u+95GLz7dN891vO+mKT3/AdewPvPuN3//W5//0x99SFP3TH36dIMjPf+wiAHjnW48jSfLsN53iv1uW3ZdpFDNv8F7APsGCpuHlBGkXaSAQRFi7bk7U8SLMXJqzZwLXJYo6y1r0yggzlInqhl2uNhiakkPTL/5XyvlUZlhR6qhnaDVcsm4xEWbW00oPo78VsvYMAvEOTRZTISIaTTRqFZqe4AFkRxnZD/dqVp5mwgoAsPG1akshSUIMJQHANPVmozaH1rVORFmLQMjZpbt0kGrBlCpCvRkbkqYcC8a4VBgdHspiIGrVsiSJTn+zINexCZLst5OKUmc5zjQMQZA4XmzUK4FBCTOBvSucqakaLhN1ve5x8tj0OABwLAMdlQY/oMGxbcvStZZi25bneX4Ah1t6EsJxALBszzdJFKVQMj3kOLZSKzu77TXkVxkAHrrh1s2XBNEGhCa6zSO0dcrQyL8ryVqQKqULdYu+fXSYo9wVciPHzyX5miKRb53ux3P4HiT+//2LkyIpAKAZFgBIkgKAXuPUNnRd9UOwLv/cVbVavalUvvq9Gy599xkA8IpDjzvppBM3bt5qGHq5VPzf3z3gWNYXv/6T7S9u+tmPvnnmW9/RfhPP8778nf/92CXvuPIb/+2ncHGk+1xFXh3fN3HVOdEo6Fyany8JHQvowgJpeDkBIdipiItkFQCOyZVu2TrRwUzuhq5wMETGOW64GNrl7cpz9FAm2tKsGVIH09Cj8RSbdw23e9H3X6VUZ+jlTPB0Pda5QNN3n2nn8ETBdexodGm31q+nGu2V/gbhQ1ojm7XYGgAQBMlfyBDFUCKVw56nqk1NnSZHp5+RFEN40DGIKqjbiInjVB4v732hr0iIxaI8Lw3QM7qex9KMA8GU0XWdWCKNIiifH+9nzj0TUDRtaC3HcTDGGHuPVLozvWTG8o0NSJIAANtxaYrCnlct5/stoJCVcQjHHVMXVr9RBcAYt5qKYztyJBZLZsHzlGZ9gAnmtDj1Goyvue1CdNq1l/7HVa8LiAlPpocc26rXyj7lOjReqtvsv4oziiszHPLpauxpiGVEfbVco4m5MEtfXjNFZDMzDahpWZpuIwQiz2Rzi/1lo7XrXvn+d72+qdR+ftMD/mYUSStK/bzz3+XXKixDv//Bh2ytfMzxp8KPprwhBizK0e0788lUuq0pWRZS8hqfGaiF2nsoaMwCaZi3WFieeJkhJUx+l9bEGgCQ28t641CPG7wkMEOZKM/R0y5YNOoVmmZemQhu4nquMVOJluZQt48Oz4QxvCpROiqVpwjstyNOq/VLL1kDAK1dpQsxFPY8D2PcainF/EitVuI4PpUZjkQTfZIbEfRfoqBJD3b146mQ96b6OFXrS6PkINaltpoEScrhqBjq+0H5k9Qpf5RmREmOxlPhSFxrKcX8CAG7NXFnWY6kKNu2Goo64gVESh6eLAKAbk5ZK8EAAelDu+bNJEUDxrX8NoMZDkcnTBEMQyvmR1SlDgQhh2OpzLAozs5tbPNVRyGE0IW+9vHUN14AAA89uylgy2J+xDD0RCoXiSb8dZwIbZ4yNBKfmcrBR17l7xnP3TWe26lJeJa+CHMGyzDRsBiRRZKkXtj4gt+kShDE2vVHH3HS29qb3fzrqy3TuO4n1/jlCgAwW8XRsZHf/upnPgl+7OGHHnv04WeefZYkyA9f9JZf3XTHB9/zxnbwLAJg0T5bJlgdbdp7Qva0gL2BBUfIeYdGdUa+vz5u3ZY9cVGRI/eNdbxlY1UzNN1gaFIOBYunZDnCsPwTOxrPVAPUmjTpHZPKU/3naqpNPV6Lq/b0guolodYqedLdQdWNZctWDLbpdUq35pYsA4Biaz8gOIQQTTO9NkcIIV6QpFAYMFZbitpReCAIMp5MlwpjgU6Ufiml0dTDIb5MPNv1bMsMLaWniXUWJdmvOsiRmOe6reak0S9FkgRJCYLkuA5FUSRJu55rWZZl2SSJTH1PLksnUrltL24ymfgjpW7XoyVSc1W4AQB1RY3IIuw63ngi02hUnB5X41RmuPTsLVF3p+s45djRNJsiCDISTVSn2kVIobCwizHoutpS6oF3qm5HyImOyw3f2fTgJStuuxCddm2QWQNCqG2/7f+hzuvE8KjHK/G5afgjrJ3htJzQ2p2m4lmBojmGYaVQyNDUtjUWSVKu65SL+UQqQ1G049i+eYaqabFY3LYskiRt22oqdTkcpSnG6uh07ey72dSMHhTfN97SmxviirAKC46Q8w8LyxMvP2ypS8sjE9Xmo7Ildh8xBtvBGGOBZwWeVXWzXG0EUgdFqacy4v4JsmGpI63uibXtEneP51aF60uk7vr5uC48FcQzeiHQ7hGJfNdt2jCmF0zwrAcAxW0bIbUGAKLRRDXIhAdjrKlNTW2SJCVHYmIo7NiWotQHqA064XneGDzkuBZDSBSaLJbEWG+whTRCqH0HV+pVhFAklqRIynUd13PBwx5gyzINXe1q0NizM8RYIr1jx7atzuLxRoD9lM8YoKPS3racIlDwZBGN3EcuWV0pbKazKX/7WrWYTOdKhUm63Go2Ws2GP6LzvMjzomNbjXolsGl2Eisu+dQFl5527UOXrkSX+o9s+M5HBto0aGpTmFrP4AjniGTBwcQj5UTDCja+7Ie6SdfN8PONMAAItDMsqhle54hBJ8R0ScMhw3N1NHJsQ9fVfD6/YuVKTVVazckhXxDFrtQrhFBTqUVjqVq16Ng2SZKdNLQXK0I1zaEFah/cYeR9bWi9gH5YIA0vPywLT04in6mGj8rOrn1uj8D1wOtoChB5VuTZZksLpA7F/GgyPfSqbEPbaQaaIL3QiLzQmGMf2rp4pTd1008KHfxCzypFM8sBAKj2SvY0FWbXdXyLPUEMxWJJQEjddc+Ns1alj7Myxp6DLQCwvJYFLY6MEUABgOxNE8Qsh2OdvZEY4/pLZSzYRiyRHh8f+3ttqRtULu5UpbQXSvwP3vPcwM9T3XJ3OLNUb5SFdRcY3kSlE2NcKowlktkuAYdPHcKRGMsJFM3Ek1nPdeu1suc6Xp/ze+o1m77z9C5/J7/iMPAACYII1IdSyDs8WXQxerScqFlzaQLUbGpjPbyxHgYAivCWis0EZ2ouqVhM2eRb/Xt/wqwVpU2JdkTK5kmnK4uhFzRFUhL//PPP7b//Kobh2zWb3q8Axti2LKVeicZS/YzOOoEAbBfvk1EixZs1nY3O1QN3AXsPC6Th5QcCYQ8DgaCkcfuEMQBAoAlPSBJCABPUgSJleZI6lAqjyfTQ8cvUP22kzB5R5NyQ4vWDYwGH7zOGsBxyHYem6Lbyvxul2yDyKs+1IXoEANAM05kkORh+4YEgiFA4igABwPJQvWIGpzy75JSVAsOtkogNoemLrizX11j6pUE0nto8Vn+4FExujstNsUqc6LcE8PUMGDDRowLxPM/cdqcwvKJRKnguFUukapVie2wrl8bjyUy1XOga7Rr1KkA1Ek0wLIcxjiXSAOD0O62w4pIH8SUzPkbUpxzig0T40GTJw+iJWrzUYxM+czgesbkZ3jyNoHYCDZNpBBFQjvRirCGztkA4ImV3tiYiBLFIaNOmjUuXLEllhgd7fRqGjhq1eDJ7/c//5777H2w/PjSUO/201y5aNGWhjUPOM9XIgbG91dQ9ADWbWiAN8xALmoZ5h5loGkYVcUhWLQcx1D44fRiDZU8z+1FammXZNE2HQ5MF+WR6SNdaN28Und1TObGke1S6QKGAfajUlJAkMDQFAOFo3NC1YO9e7KTYp4BiC1seQ9m3w64Ux9nuSUsz9ttvRakw6nhwV09c1nHZ8RJxP60sMULdYrwh4lAST9N7Eokk6vVBiSF7DwRBhCOxh7Z5O5vB4tP9I42l4uQY6GEMGPtCyFqjFQ1L4WjcNAxjqrTC3vHXrIT1ZkXPne7RwWGYsXiqUa8GhlAghKLxVDsCqm2pNNubWKemgeV4nhfrtek/ZwzokUoisFS2b4EQjrFmjDEXh9SmomRSaTkSrVWKdv/lM9uyvn31Dz772c+GQlOWZm677bYXnn/+bee+tWt7iiJeem9pzwOEUCQekB+7gH2IBYXqyxJDsqpY1LxlDAAgS0IiFsYYl6uNuqL5d/VSYZQXpLNegdclm7320jPEgfH6sZnxPoyhGY/KzK4pr+fYFBlcS/OKfwKKBQBbOth/ZOZB0p2wLMs09HAkHng4ikW52HJ7LB1JoKdlDAihmVc+9iAYlosn0iTF3fgM248xJDijkzEAQKPRbLdOMAxD0yz2MMNM0RJiTxf17Yggmib2GQMAlAqj8eQUq6hqpSiFwjQTMNXGGFfLhVJh1HHsuaWpAXQ7eKIZdz0gwK+Kl04ZGklx+t5rcp4DMEYVg9ukhO8azYVkuVytjI3uiMZTvND3GvvK17/9jW98g+f5xx9/3G86ff755+v1+qmnnnrkhg21endcnGrvg5GCIKCgzb26s4C9hAXSMN9xy9bcLVtzt+/o9uDbJ+okb2aMoY2ILCZiYQCvUpugDqXCqKY21y6Szj0Yn7y4JM/AlgoB8KQTY82VkcYpQyNDXLDlQKXWjEenTJtsxyWDg4lxSg4DAKgKI60GgFA4OgdXAFU35ZDUVGr98qCfr8UBgIx1WzqmiXXTvjkvSC9lFRARhCRHovGUaRrbxqu3bo31Ojj5YCn3lfEp8/JKTYlGZAAgCDKZHlq0aHEoHGEYluOnqmI3/TKcWWo0a3jFZGcgxrhWKUajUwwSGvUKy/AsG7w641OHKTs/GwCArraS6SGOFxBCJEl6s4zWPDheOTE7esrQyKpIfV81LvXDXaM5hhMxxlu3bgnJ0Xg8wHr1ueeff8973gMA733vew8++OBzzjnngQfuT6VSP/vxDwDg8MMPv+ban3a9hEXOPimxLLhDzkMsaBrmOwiEPYxMl7hnLGW56DWLJm6Xo01hSXjvur26GHVOoF0XnP45CAMQkSUAqNablVqDomiMQdNaLMenEonXx3G1WniuJm5vih5GCIAlXZrw0oKWZnWxxyICAEzbYenu67aXMQCA57rBLsuuTsTTAJAf20gMHQEAHMs38awTgXXdEHnW87xAQwIA0DwCABlejQLRgYmThYCg8PTe/pIkT2sqtUdAklQ0njJ0taXUPYw2N8Pbmn3dERCaMH9so1pvxaMyAAiiJIUiTaVWLFVCIucHabY3I4wix7AA0KwWyEVTTorneTTLhsLRZmPyFLRaDYZhJSnUas3oQygVRmdu36koNVBqABCNJWmGNebqfLVEbC0RWwCg2dQT9XhzfiQt3TuePSE3xgBs2fT8kmXLU5nhYmG0U4T03HMvXPTekwDgRz/60WOPPXrcccc1Gko0Gtlw7En+Bq1WwAeimTj2kk/7w+ze8rpdwJyxQBrmO4YEY6fKA0DLpDq7CpeE1cEZxLsDx0MP5eOdKkvHhd4y+6wQi4QAQDdspanajkNRmqq2OI6PxlNHJdBRkxuSACRg2bF5AHA813OddmNYs2WEpO5bV6XWTMTCBIEQIiiKohmOpmhqV33bNzPGGBu65timbdtm83kIcQBAx052ARBBdJkEzAQtzaB3+ftaphGNJhcrrR3NbjZAA2eDTqvDrrgJgwcASWLtwMCKCeymg/VMIIgSz0u1arFcHFNs+tFKzprOn/uE7Gjnr0rLiEUkAEhlhjwP++oE/5rsiq3Cz/9CXHagViu6q97cq4O1TVNXWzwv6B31HssybduKxBL1aoDgwDce8H/2PNexHV1vzbZcVKuW5HDMmWWloRcC7RyZLABAoF0HgTACoJCHEBAIkwiTCAuEF2F1BBBirN56W9EQtjRDhkO6GEF/y9F+uHssd1Q6HwqRO3fuSCeTqfRQP8OSQw555RVXXHHjjb+78MILX3Py8YcdeljgZg2bjrBWWSMTwvyqrCzgpccCaZh30BySQrjdZxVhTZ80IICTh6dM8sZUfmjv2EFiTLw6N3mnth3sDcw7njl4jua5yQmZpuvlTRtd1yVJSuAZiiJ9ez6SJEmCAACKYXlWEDLDtUrBdV1eYAVRYhmeYpj2mJHKgO9wDBhc17FtS1UbZnWK7tpfaBekMEKAwyeDfr/eqrj8GgBIJDOdDgEzAQYwDDMRm1iYVxrVRCp3gFzqJQ2qHWZoXRdfEGqHaNHHAKCGN2fh0MHvjxBqNmdd+ZgWCCH/v0Qqo2lqS6k3mtqzjWhBm75NQ6Sdo1JT2iVc1+M4mqbpaDytaa12drbfNOF1dDeQhfvl3DIAUB0guYBh1XYsx7EpmqYoyulogMQYN2qVWDwdyOoc2/ZzHEqFMTkSY1hOlORKKd+75UuDF1sTFRoKecflxvrxryA1Bup8GgDSgpEWDP+y1h3yqXq8ZVMsgVOcDhg3bFZ1SdsjBpCJBwuZo9N5hOx6vUYxTKfg9BWvOOif//zn4Ycfft555337299OJ6MA8Na3vOn3v7/5zW85BwBkeUqpqeFwYdoAABftmb6nBbyssdA9Me9w/SMAAGcsG3M89NeRjOciAGBJ75TF3XfDssEmZuN6OzdYNn7JLhLPw7quG5bT8RcRAEYI7b//KowxxtixrEazqaqqZZldO0bTdEjk+gU/YoybLVXS7s4sW4ExHitadOgQAIhEEzMRz3eirmgEArmjMcS/KfdONMP89mz0fgCgCYmurLQjW1iSjeEDB78/TTMDpO+9QAjtGowQSRIURdMMR1E0SZEYY8/DtmkapqY0W7quS6JAUfSYLjxbm5GNN4HwhmRBoB3oGPDqisZQsGTZSoxxV+y47bgkSTA0HUtkivkRwB793DWRoeXN4piz5kLHDrhiOY4zDAMAwuF4sxmQE5bKDBXzo1MfGa7XypY56arur7MghCql8ZnXaSLRhK6pc0j+7MIzjehoSwSAnKQfFJ4s0YWj8S5xxnTfpslnMYZysZvOvtgK72wJSd7YX27UbfaxUnzA270qWSTNWkgU4sk0Aaiyi3t94Ytfvvq73w38pvzxj3888vD17V8rBttprV1zuIywe/HlM0DTptru9QuOkPMNC6Rh3sEnDSLlqg6JECDAUcHekAoe1bpkBwPwQlVeNftma9Pa60XyAcAYa9oEh5AkwbY905wmxoamKNtx4rFwewrmj5q1RhMhJONHhobTAJDf8gSRPRcAOF4wDX2234JytdEuMwAATTPReMo2zd88HSAWOyB3vf+DoO2vCZuE2sHxqDxY/B+LparVycjmiY0RYmmapFmGZmmGwQD+AGOblmnpnmObluU7JXkebmmmY1uAEEVRLMu0Wqrf/mq45P2F7MwPN8LahyUK7cNkGNYwDdNyIuGwIEqebZen1gBYjiMI0l8M8g0D0Iu/j8cEz3FrGskd8GZNDVgvJwmybYGcTOfKxYAo82R6qFSY5A29vZrtzVzHMQxthoqQPUIaHqvFSxoPAEelCyI1WWJJJLMYY78cskewuSWvkCa/xU2XFQhrYyu6U+kby3Josoi1SiwSSqRyjmO3/cE++/kvfepTnx4amuwTdl33Rz/6UTweO/aYDf4jY3oox3d/jDRNEHszZ6Oisw/l44emqxnBgAXSMP+wQBrmHWaVPfHPQuzwdLc4vxdFnf1nPn7GstkV4fdsjcGf1sx2qZ7jRZIkda3lv7CpmhzP0hSjqqquawRB0jQdElnH9UzLsSy7t7+fJCmGoUWeIZVn4hkEHYwBeoaimaDR1BHCsjSlzFAujidSWZ/wdWFNpIbEO11sAoDUWB+LhGzbbqqGL/IIhK/DsE3Tsk3HMkyr79zOcT1VM/2yBENTLMf6KlHTdgDA87Cqaj6/ebiSnJUAPsTY/jq9D5IkaYZ72xuOvPJbP/vd728+9viTjjnqKGtq2YAgCM/z3nnW8df95m6KpimKtk0VtR5j61tr1Co2vZZhuXq11HtRIYLAHRdGv5OSSGYr5bz/8n6kAQBomomEY0ASM1l1iiXSzUZtVnWdLnzla9/qVQ6uX3/IhRe+13HsrkaP3cFWNbSpHu6XDfu3QtZ0gpcPThoarVbriVg4lRluKfV25OnWbdt+8tP/bW924IGr33n+O8LRRFOp6ZqqY5pHATrEpyuJ9dnp7zlzxp+3Z10PtW9WC6RhvmGBNMw7mMUbmZqiu1hxXLA7Cgx0wuWSPJkCADK6zH/MdqCnkyAYLiYMF4kzbtTcszUGluUURQmFZNd1An17+kGU5Pe8/TXXXv+X9sRRlOS3v/GoX/zhQbWlqLplGAbG2E/oCXwHhFAmk6VYN+Q8Ctgb3fJ8gzvZ36WQyHIsa5izWOKxHbehtKaWGehILFkqjKUyw+Xi2J2jWSeoWfG4zBhDeo7ruY7LsjQANJp6e6wiScqPMMYY9yZm+SAIkudZgkCdzSOm5TRbwU00DMPIEr9Tk56rzc6ie1GotVru7tTnOP7uu25/zamv5wURY/zr//3hWee954zj1wDAH+946u3veEcr//iHP/uDm66/euuW5wHgw5/46lPPbrz9Dz8577w3nXH2Zffc+osf/vAH8WT6h/9za6AlRiyW7Az+6McborGk0qi6rjuANDhgNIitq1MnA8DgxDLYPdLw1a9985xz33boocEKlW9+85sHrjnglYdM3147E2gO+UAhuzZWy/J9e6YwoDtGux3GfJwyNFKtt2IRKZUZvuCCC7qe3XDkYaed+lr/Z1GUxFBk8OdmuEyY31vNkLdsza1PV4s6d3C8DgukYf5hQQg578ByMmRlAUAAAFja87wKgMF7coLrMdgymhiAqTeLlgvOxL0eIQJI0aWjHLsEABArk3xUnPHZ3uOrEhTNfOyS89Yf9uqLLv2UP6fE2EOI8CP4/G06B36MMYLJbGWGYdv1fF9nRxCEKMmiBABgmbrdk6bYfmEkljScJqc96mIOSYfTuYPaQY2RSKJWK5m2o+uW6zoIIZKkOI7hmOBPyjCtlqqLwpRScDSe9heey8XxRCp3gjdy19iQ26NQuzef4yjn1ek8SRC26zabGsZYFFie42DCeBljjFuaRRDEgCJEF1iGIsMh7LkESSpNzfOwHBIoktA9+u+FtNuYXR15f7mxNBRQ1ceA5Eh807OPvPHMcy3TsG3r9We+3Zfv/e6vjwPry/MAACAASURBVG3dvu3KL30mm1t80X+8/qe//Ovb3rThuhvueejevxx35NCl7/7eee/8/JvP+0xyySG//fPDt938m/HRHeFItHeuQk31uvB9x3t5Q61aksNRfbouCQz42eLti5h1qcxwp0izFwQi2glbs8LXvvHtz3/hi5LUt3v2wx/+8I9//OM9RRoY0qMIbwBjAAAE+JShEcMj7hvvHmifq0UPiODxsdEbbvzDNddc07U6Vi6Xv/a1r172oUsAQFVbYijC8aLRPyiVIeyO5pU9jFVR5bFi9MjMPjLIX8B0WCAN8w5/2H6sQFoJxhJok7OrMlQ8T3OMncip+iJrBAjoeJKlAMCKhFghAgAgRLrtnybQBMCAFcA7/VVw13UcW58gGeCBo0DbgZ+O08IqjD0KkY4wTWrzzOEvTJxw2tv/fu8tCMD1vD//8denv+lt55z5mptuvvf8M199wSWf/+H3v3HDTXee+dpDTj/r/Y//489XXXtTPr/zc5/70pFHvBIAAMM5Zxx++We+9Y0rPvrbWx8GAIqk33nea/7rvZd99+ufvP6m+wNJA0EQkViy8NQ1qcVLLcsq1VGCw349wF/sYDgOIcQxNNflXYgxAGiGbVm267oIAUKE57kMw3TWGDwPG5aLsee/mz/2IIROzI3eM56ze6yyDYe6fXSYQt7KcGNRpB3vhJWW4Tg2RVEcx8gSB8B1aSYGgyIJGzBBENGwhAH+VU4FJhcMxsHJWooJGCQ8DycSaYphmo0qLYTVloIxNk3jovNP+/mN9wMARVC/+Om3lEaNIFAqM2El5KhFmlAIL1EtiQgRJEld999Xnvb6c3Zu37Ju/RGBO1AqjHWxhH68QWnURHEQqSLxBP/YaT1BlKgDkifwvDjbRagB2KaENjbDyWTKZwwXXHDBhRdeqKrK/vuvvvLKK6+++uoPfehDH/zgBxctWvTud7/7iiu++J7/etfu/1EK4ROyM1pe5AhvP7H5ojrlI9qpiYtCrd/ffNvnPvc5/5EXnn1i1Zp1AHDHbX88+dQ3vOMd5z/z3HMHrl4NAC2lJoejA0gDgfAz1fBB8b0SSLF/pPWiIsW4vS63XMDcsEAa5h1WR1stizZdbrwVqhlTZwy7pmeEhUkbIwDUcgnwjs2NUYQH2HUbOwHA9hQwS6Rbw36LHSKAinIEkijSDksMK1E0259ktDD2AAB5dRdjAA8wWGaTVlqqg3UPwG0gIDEgQCTQUZeJEIhlibAjBNdFAYDjheuu/dZbzn3P+vXrt724cdnyA355/XWnv+ltZ731rL/++caPffEHa9Yc1GwUy5Uyxvj8/3jnYYcecu+dt95686++//2fAcDf/nIDQujXt/zztj/+pjPb8MhjT4vH40ccc3Kz2aBIslctEYuntPyj6cVLzfyOCpGjQ+satTJJUolUznWcWrXYrwbrz6FEnhH5ydEXY19T6dUVlSBIlqVVVVuz5sBKRzCjYWjxWKpcKRyfHbt7PBcYseFg4rl69Ll6FAAYwssK2qpwHYAHAFU3Nc0kSZIkqXJ1SmYxRVH+XnVmeViOa1uu4zoVyIyoojWwB68fjkwVQnRwncaw3MWLFtuOXcyPUBT95recd/nF7/jq1T/nOpK0aJZ9z/s/9sQTTx933LEP3PtXTasCAM1g25ORkGbTE30irBg/+bQzf/GzH/bbDYw9Q9cEUepUSpaLY4GZIKah8ULfKT5CiAPOAAMAPOw8W7x9dfLEVGa4Usr3rmERJDlt2GMn7stnDZcEgA984AMAYOjaZz/72Xw+f/31v7r22mvf+qbXAYAkCZdffvkvf/lLANi+fefM33xPYUWksU2Tui6GP99+34UXXuj//L73v+/oo47eb+XqG2+88dxz3wYAa9eu/eQnf+mTBk1TJTkqSCGtv7PWylC9avCxvdC9VdTY43LF6bdbwD7CAmmYd8gIJgiDvop+6dvxkOmSRZUbN9hNzWTdpCsGC7C/vw1CQCJMAT55Ud7zgCDAA1AAsGtpJmBsAfYAO54yCgAYsGPsoNwGAGCSIAgSyBAgMsaQtiwxFMdLcZDiYYA+k1+McRU5Zccf0bFjWSoA0IpasQG7TTv66ttv/e3G5x4HgHKx9ONf3vaGN77xd7+57ow3vePeu26mEAYAAhFTNNnYc+zJRgnLsn76w6//53s/8sv//X77QZrhEsnMee98vyhIVo/6HQN2rYIglItbn2SGzg0xEk3RAIhiaF1tcRyfSOXaJYeZYMLjAFAsEjItxzAMnhc8z+sccpR6NZkeiiXS1XLhhOzYHWNDeOAobnnE9pa0vSUBAEO6EdaUoCVaZYXORjiLBrddAnaNGgJABKG0jJIXK2q8hSkXSNebewrChnRBooLpgut5oVA4lQlXKwXHtgHAcex4PP7hT3z14x88P734FT/42a0Iode87q0AEIslIiH24x88/7yzzyYp/nOfed/HP/qRC//fJ+VwFABefeIbAODMc/7z4x88/7/e/6FavZVIpu0gaWdTqaUyw52kAWNcLRcDgrv6dNW2IXqLDWJj+9diYYRlhHgy4zrO7vQytAtIJw+NAMQA4OOf+OS3v/3tfH7iPf1L+LDDjvjCF770la985WMf+9ic/9Zu4oTc2J1T9Q07duzIZrMAcOufbv7ql79yy5/+dMcddz744IO/v+mmG357IwCUSpMrArrakqTwANIAACyYHkbEXENk+qFmMqmBN8AF7FsskIaXH/weS5LELOnJjL0CmveOpo4bCuDmHoaHC7GUYCwOTawBI5IBAAQTE2giMWH0S8Mrel8+QTJswNgFbAN2HK1OOCoA2MZ2AlsE1jFBEARp2x4FLiYJQEAgEqhIjCGB5WNJiWGW1urU5ZddftDhJwHApz/xXtdsveVt7/qPt5z8hjPPPv7EE//zbW9489nvue3mX5zyujMBgDAfd5pjrude8LHLP/6hd+eGcgBAEOieO2+xHaszsvJvf70hLFK33Pz7a667sbMC4dbuF5yyvHh/x5KxfFJq3SnY8wxD9x0CNL0pSWFEkgDgN6HNQd/OMhRDS+ns8Pj4TrJjabfR1ABGk+khf358Um70rrGhGc7+LZcsakIRBIAUWLC9uza8Z7L+MoJZ1Jmj0gWe7Ctka6rGsmX7eZ7XVYlRW0o4Er3im9cBgGWZpqG+64IPlkvjiWT2VfH84V95P4WM2sPfzO1/5meuOI1lGexhXVfPPvedzWbtlYccsn79dSwnGGrT6N83Wy6O+WSu/Yjnua1WXRBDnS2UBEF21gzG4CEAQJhGgDgyhoCQvW7DDMsyS4XRRDIrR+IIoFGf3ZK5g4m7xybKfn7/wo9//OOLL774yiuv1HXdNM2zzz57586dv7np1qOOe81Nv79pw4YNK1euBIBFi/pW4PYqCMDL5dYWJaAe85Wvfv36X/yqVqu9//3v/973vr9ly+adO3cuWjRlObLZrPOi1FX46QJFeBtr8gGxOZpw98OK8Evhnr6AOWOhe2LeIbDl0nDIe0dTr10SnN2s2wRNAkUETJq3NKRFkrazxS+fTVCF5RK6QzYsOicagW87Q2DHQLxIkBQAdhpjgAlECQBgsQ6hVJFdQh5CdNZiDRBiLMjIaY+viKBYy1YoxAAAw8uWrmDH8GhSYOOGWkIEraOSZpmcKDCFUdbcQcgCzYQYkgSGBQCTOkQ3kWPb/WRuBEHyPC+GIgDQqFeCE7T7w5dY1qqVQrHkWykDQKOph0M8AIQjCYZlNa3ZaiolU3iyEp3DwsEewf9n7zvj5Kzqtv/n7mV6n9lN2fRGqEESaugIKoIg0lWqSDcISFWwIZYHRAFf8fEBC00RBQwIoYZAEkJJgLRN2Ta93r2c98NsZmd3Z3ZmNxtc+M312w+zd5t72jnX+ZfriojyPFcu4PMyHA8A2LIAoeQwySAAIEnS5fZTNI0QKjfdNXN9nFuFOl8PTltgG1am6yN73gWIcWbzktddw2LR4fKMUJNYhs8fzudSQ1IGHMeXaynK/wqCg6aZfL6/8W8HXlF9MAKyHS1OV0Ua/PbsjQXfbFceAJxuL7ZtjhekYkFRpBG6MCrQbWJFbwwAEMLHxPprI35w509+9rOfsSwLAJZlkSSZTsZdHi9NM6ZpFvJZnz/417/+9aAD9+P5xoKbewgv9rZVennMUnKK/cHSpUvL//7pT3/66le/euaZZ9I0/fDDDwPAT3/64/PPPbtyrtPp5kVnwzenaPEBfg8GBlrdExMNLdIw4VCTNKzoDR4RTQ7fXsHGrHOWtwgAr/QFDosMiuUu3xlZEkk66LGUiBsWQZMjkQbZIFf2BY5oT4zN6tq0sGVhhPq/h8hSbawDYIQtsA3Tslkzq5px0lQYu2BTFAAQBAkA7kA7ydWYljI92zSTIt0HAt24z5BlCABwuUKIomzbGp47HwGhSHs2nfD6Q7Zt79y5Q1NVj9uRzhb8Xpek6AxFchzr8fhJmjYNPZdN6RbskFyb842tqsYFBML7BVJTAwLLCwihYj6jaaqi6SxNhSLtz25Q9/f1f0k4ThAdLpKiAKCYz6qagptM2WCMP/691+ujOTHX06m42sjYieV8SiZXrNkAMiRgUA9ebzCbHfptF50uQ9PK/agOpxshVNzFP8qkwbJpkjAAgAIhgvbNEJsq5/rt2dsLnqmu/qcmScrjC0rFrNPtQ4hQFRnbtm1bqqoML3qQTOr1eAQARMY4ODgoKPXDH911yaWXzpkzp+areOSRR0gCjlx6OABslxxla6tPGDag6iTFB49df/PNN4tijR/O9ddff81V3x6yMRRpl0vFUik//PgKLIw4hhj3JEUFLdIw0dAiDRMOw0lDM4nD1/v8B0fSK7pCRYMaIuIkGVRc4QDDNPdYhq2cynjqVzJnNIawsYcfoxndmHs7ef11OZdFdNDmoogSwTYBm0CwiAk0PnkXyqQBAEiScbgDACCVCjVVBIY+Oy+KDlcq2QsAPC843T5NVXp6exRF9fvc2VzR63ZUyhEEweFweTDGUjEvy6WSSX+Y82ZH3+DQJEK8sl+b7XPyBEFomprPZQDbZTYjKwrNMLHYpLXbSh0uzeXyUDRtGLpUzNcTh6gHq/A+tfU/gY55AJDc+gGx8JJA26zKqrQuaRAcchOWkvUCEi6XV5KLlmk6XR7btiuf1C7SwG7qO2166O8RNsLb4SGkYUMuON8zSJKo3NTDMBzLCyzb74JWyKXVqphTzmTfigcBYIE/Fxvsyc5yvNvjf+P1V/766OOKMjThMn36tC+ceHwg0P9tTGq8bJJTxJKJCQp9oiqrW4qe6iTFhidunDt37jnnnFPZsnHjxgcffPDr558T8PuGnOv2BliWaxhs6FXEqe6xS2rGZW5TzjnXm/fzNcaZFmmYaGiRhgmHUSlCVmBjpJqEQFvvpjwzPQWBGjQwrezzHxTOyCZZ02y6IWSDEOjaI91uOm2OmTQEQ7GaMfZRoUIaymBYgRc92LbTqfjIvfvVfZsAgBDy+cMkRWVSfaqqFkoqSSKB52hqQKGPphmX20tStKaphVwaYxxX+Q+yXqtWh0UF7/5lWT5fY50XnLJgryPPNplBo/x+YXlWhKYo2tC1UrGg6ypCyLQsiiTLPZyZXCkajbrdbgAoqNhB26VS/vcP/e+GDR+OcA80Td968w0D/2PT3vSIxyGworuY7C5xfqr9CwAoEIppqlIsZAEgmy953TViKgzL6Y2EwAHA4XRXfE2HwOsP5bMpp8uja5qyqyewkp74qOfsObGHQ+RsrHskprNylt+evSnvn+VukBmhKNoXCGdSfWXTrLTOr0n6AeDQSJwnB9FiUXSKTveoCmnXpv37+dM7JMfkTzzksKI3qtsDX0Uj353p2+5jtZggy4ra1hY98HNLajIDhFAw3KZIxWKdj2PgSJJgRuNmZdnwcd6VkdlJLiksqFz9cGaLNEw0tAohPyOwMXov4zoonFUtYlVfYIE/H6xKNB4UzrzRF5jmLo6NNPCUbdqIqlWnb1kENWL+YgQY5tgJq43t0bo6NcT6wj9Zybkg+MVAKKrrak1HZgAQRKdpGtWzRdlfgGYYXyBimgaVikNZ4FlRNc18a9VKWe4vRBVFx6mnnhIMt9mWReczYa7Hxmi75NiUH9qYwqZXp7a8fdddd9W729tvv7394G+w3kku1jgwqkb8Tttmi4VcpThD0w2OZQzT4nmho6OD54VQBBRFSqf6/IHIvzbA0ZNSwUBIUZQHHnjg1ltvLV+zp2t7rH3Kjm2bn/z7P10O7hsXXFItIIhTL7PJj9yxDmzbya0f2PPPoZhgeVcq0ROKtEulgm1bNWV/KJKstr4cAaZel1hk0wlfIAwAdi19J4bKAwCNPRo1dJKjUeP0nGka2XTCF4gk491dkrA+6+VI67DI0KSVxxtgmlh/D8F+/jQAfJTzVJMGyaDG9pMcFQ6P9j5fZaVGu9vC7jYAmBXqIyy5LEU6xF90ABjzorMhacCWDWSDlhYASCrMlrzTy2qTHOo8bwGackxrYWKhRRo+TeiV+GgdL+ykQou0DQA1rSgQwlOdJQdldeYcHZ5RL3QQAs0kKWLomGLhsTMGANgdu23bsrzeQLGUb7JeryHixgYA0Kzimr5HproWB8Tp5aqF4bzE4XTXVAoydD3R1+Vye0OR9lIhL8vF5S+9aNrE2WefzXH90W9Zlv/2t79JUvGrp5/m9vgJgpClYgfKdziKskltLLgTCg8Atql+tOrZm2+++e2VKwBgv0WHlGsOZKkkiA4AUFX11ltvveKKK+648w6nw2nbQjrVZ1UN+gghh9Pj8XgIgrBMQy4Vk4VsdVgxJCoZlQzumt6xUbjmulvff/cdksCx9ilr3np9eseUWXPmDVzQNtAHv3GF2ulYh1bKZrFA7nvNkFkin00FgpFEvLumWCAa3PIwZmRS8WAoVnOJH3K9DQAk5gEPoxTNFaIahp7PpQOh2PPr0DRXEcfXPPPsluoDaIajKOrwQxfXM1MdGYcPpiAibdoAfYoQ4/tvWDVJrmmt9yaBAAK8klKG1mOuTIaPjnVn88VSMe9weqq9XgXBKTqcpUIuEe8ORdrdbl+l7LQeMIaaZNHGaGvOAYB8ghrk9SDfknr8dKNFGiYcOotih3PoRIgBXusJ5DTmmMlazVCeg7GiYj6t0P465QVtDuXfO8KHREfnAV2BSJtZlfJygwZ9BGOf9VWTRDA6wpEiNvDYJ+IIAGQzSUF0OB1uUXRZtlXIZ6ya66SmUbAH2ve3FVb2Sh/M95/k9YdMQ89WeSw5nG7D0EdI6hXyWamY9wWj/3r2uUMPP2r69OnVewVBOOuss95+++3XX3/jgP33JQjC5faFIu2GrpGF7D5UGgCSGvfyv/5y8803A8CDD/3pgQceKJ97wQUXLFu2rFTMfPjR5sMOWTx56owzzjiju6tr7tx5FYEphmEFh5NhOABQFCmXSZq1FvcY4wNC8jPb/DPbLJpmACCbK21Y/74kq20RPwBMmz7L4w/dceePH3zwQQAgCpvRjn/7pswBgGKyW+JDZPuJwy+raaqNbafTU5RqhAoIgmwyMqTVEQWvvn9cK3/k4Po/RAH5TcvUySqLarapog0M8PIO57QQOmWuumzZjRdeeOH5Xz9i+GEvvfTSK6+suPTiC0e4lGzRcZnP6UxWY02MHLQx25P3M0PfGQIgxsuaRWyTXR5aC7KN0zdjgJ/Rh5MGG6NVqdAiH04kU9OmTQcAhuGcbo8iS4pckuX+ulGpmBedbshnYcTfu2lhmhpgDSmFlSySI6ywoM3wtrooPzsYC1luYY/ig5T76c7Y2oS3sg6XDeqfnbGcxgDAf3aGX+0JqtagD042SZawAeD99EjxvkOjqc6i453UGGOCXs5UjIG8pWTQu1MyXXPQbwgFZVLEhhyxSUdZWSolEj25XBoBcnv8vkDY6RqdM9MI0Kzi2sSf+3IbKJoJhtt4ob/gXBCducxIbSwAYNl2Mt69Zs2a6dOnd3ZuPf+8c3ds2wwAV1xxxSOPPLJtW+eiRYuWP/+fQlHK5kvJZF+ir0vTVH8gEgy38bwY4rR1694rXyqTyZx22mmmaT7//HO//OUvAWD/AxYvWXJwee+SJUvWrl0LAAzL+fzhUKTd5fbpmpaMdyf6uor5bE3GAAC5TNLp8mIbSaVSOSrw4cbOX/3qV3PmzPnBHT/62ldPi7RPu/GGGyrViHzmLd+kmdi2Mjs+VtqOIttqMIYyUoleThDb22KqNvSpx7Y0rwmCJM2qnswYqiFN7UJhxhpa2TcyCgbzfHd7wWDcdu+NN954zz33LFxYQ78EAJYuXXr55Vfe/+D/M4EwgNRxjXy+QBodzsK+/tQRsZ6DQokpopRVmfcyvh2SaAKh2lRGZbfkXW/FI68logxpz3bm3JS+h9oQfMPIShl5jelWneWp3uMNWJaZTvbJUrGaFktSEQB8gdDIT5E3uPUZ14cZ1/aSaGMU4LUpDjnckmn6zKEVaZig6Jb4bon3c5qHMcrFzwTAPqHs+pQ7p9HP74hQpH3cpL6yAt2apPfQaAoAprokC6N63Y8CbWkGMc9f0C2CGVNagSLtchBSMwmxjvZwkyBGGWbIE5srj00wCqgXUC9jeQQtaKZ1hJDocDEM63J7GYaTpMK4pC26lLW96gfzgyc6XV7R4VYVydC1JmuHyzLDHR3Tbrn1NgAbANraYosPOqhYKADAUUcd5XKKAGCYVklSMrmSwGecDtHp9jndA6zu8ccfB4B//P3RP/3lya1bt6fT6RtvvLH6WcoNqC6XRyoVFEXmBYfSRHuCYegESTpZPZFXAeDpp5++8sorAWDdunVnnn0uALz11ltnnHlOeRcACN6AVspJxaK11+UNo/zJeLc/EI7G2rLpQYJjZaexpjCa6mwLIwpxbWhxN145ZJcLRYoW0sg0ALjZBl/XrM6+nQwCwOHR3pf/s/z2228HAMuyFi1atHbt2lNPPfXSSy/leS6TyQLAE0888dBDD3GcYOsqwzCVYmALiKJOYwwYg45JkTScjEEAdtG6ix4UZaEIm+NMH6dNdxcAQDVJ1aY9dab23YeTqfvyP8x6jm0rmYau1eo4LSOfTbm9gUprdDUSKp/SWI60pojSfF+LInz20SINExqSSWGMYqKcN5kjY4mXu0ParmJ70yIsTBDIBoCKQdFUl/RmX6DdIYV4rSYt2C+UfTftMTE6IJgdw/3QBM5rTGdRWOhvUIg+MooGxcDoahiNWsfrZE6HHAA4zQ5cxADAcjzD8gRBujw+kqBy2eRu9gdZWH8v8bcOxyF+51RBdDYzJdeDpmqd27aFw+HqjTRF0hQPABjjfKHYl0hjbJ96ypdyuZzH4/n617++ePFB5513/hdPPh0APv744+pzn3zyyf333QsAUsn+sDxNM022vmGMF4Vyr/cGrr766mw6UWO2yL5Hdr/mmzTjpGsPKvTtNNxzvIeemk42pcGcTsXdHn8o0p6M95StTGBcIw3VSMhcVFRIYGNocc8w3qCRTWXQJZMqM4aj2npIsF959fWzzzkPAK677jvz5s0DgFmzZh199NGHH374yy+/DADP/evvCKFly5a9u251NDLg4kKC7WGGTpyaTeYNxkGZAll35uYoi8H2hqxnnjcHAGmdFSiLH1ZFtIdgAVEq5l1un1LHpErTVMA4EIyWW5Z0i+jVRNUgJjvlEKeEOAUANJssaISLHeeCjBYmGlrpiYmL/UKZYybFD46l9g/leMJ6ujNW0AeRvJ0FEQB0G1V3PS4MZNMq80av/+nO2L+3RTVz0EeMEHCEtdCXN+wxdkq6WX2fQI7YTXnDphvVysCNwhIk2T9UaaqSSvTIUhEhwrLMQLAp9WWZGkqhSmrMsvupGIUYS6KS8W7T0HnBEQq3lesARsazzz47ZMt++++/ePHijRs3AsD7778firSHIu1eX4gXRIZhSZIUeNbvdQZ87rlz59xwww0A8NBDD1100cVl2UEAmD17NgBMmzZt8tQZiqKsXLnS4xmUkWl+YrZMw+UQFJPUVfmuu3/55JN/UxQln8//38N/+tFP7t7ywi/E/HsfS+6L734zuf1DY9rpduTgYj7bfLQgn0tLxXwwHCsX54/q3kaFhNrv4EUBOxkdESbmV+/1GHM8xhwExAjU0bRRWb6pzBgq27ds3vjd794w/PgN76355T11nbeGgyWsEKsIpJFSecmg6x1GIDzPm3u5L9oliU7atG30dir0yQiJbi06dV0b+cPNpOOIIHo0Z1ZnGdKeIhRnu/M80U+DdIvIaGxGpQyrNad8xtGKNExccORAo2NUVFIKO+SAjQVxmqe4si8w2TGwPhAoa+/AQH/UGz3BJbFBOfg5vuLKPj9HWvsGdytasDtg0OiWUEVia/nB+t5F86NvA4Bt0kSV2RKFB6kCYIzz2RQAOFwel9tXaFT4bWiD4geq4e7KHDkn9nD53xgsKV8zk06QJOnxBb3+kKFpw1ULq7Fly2bDMGiantTeBogAgCVLlmzduP6UU07RNM3pFMs9exwvMAwnCE5y1+RqGoauKT+84/aLLrroyiuvnD9//vCLv/POO3/605+WXXtl+cYIgih3EzQ/qWczyWC4TaDMG2+65aabbvL5fP/4xz8cDse137kOAN59993H3nnnmGOOeeBLbVdeeeW1syiOBl3XguFYMt6sPIYkFQ1D9wUi+WxK01SCIBmGs7EFGLBtAUIESZEkxTAMTbMkRVmmaRg6zTC2bcmlot5kJmjwrMriYPW/1K4+wJqF/WWsTgcBYGl0gDHMnTsbANweb1m1KZVKbdiwwTTN448/FgCu+s4Ny5cvB4Cnnnpqr/mzm3w3ACDAKQCg2LRtI5GqHWk7PNK7Nh0smXQbLy0KjKfZI0+Zill7wO+WhJnOvK6pTpenOFhWS7MIFTO6gYK8gjHeZ4q7Zq8pQ9pRXgYAwyLp5QLKPwAAIABJREFU0Qg2tPCpQ0vcacLh4TUDj52MUdRpAPDxekapsbr9QkfPu2lPmFUjjtrZ0P90hY9qH2rI1Jl3THZKGKCm9MKeRlpmHdTo9ONSxIbyg/d7Dt4r9vp73UcsbFtR2UsA4bNrS/kCQDAUy9ZpIqiIO23VXrdgIKqcKOyTk2bPiv6VQkyUWoRM2sREyWQ9dP9t0zTt8QYRQRi6LpXqyil+/44fff/7P/D5BpXjFYvF66+/fpBc0mBwvMByPElQFE2vXr36rbfeGn7MqV/+ktPpMEzTtmy315/LpkxDBwCfL5TJNDvThCLtH3Ym7r3r1l/f95sRDnvooYcOXXJA2bKSJClEILNRd0M1SILwB6OSVOR5MZ3qoyiKZjgAsC0LyvIAtqVWFaCwDKPpOgCIopPheMBYVWXbtm3LtrGFbdu27WrDiLcSkQNDjZMmFibIWlKMskW91hfZJ5AKVbUt5AuFlW+uPvfccwGgq6urvb3dsqzXX/73YUd+vvrcSy+99PZbv9f8W1ENGyPZph3keAqNjIyUyq9N++vtPbati6Qony9UTkBYQJiYYJFZrpPtV3lHKBhuq9mHXA0dGCczbomVlrjTREOLNEw4VEjD58LpkKC90hvMq3VDml/o6EmrzBu9gWMm9XFUjTFxZW/ggFBmuH/Ea70BH6fN+2+0QhVUxBKjSHzaYGaqzIcAQLc4huwf4hUlRmE/BSwAVEKjLGVRu8R8DEzOm+Jf3zkot21ixFMWIhBFgmUbPUZ/t8LOzFEYUwAQdL0z2616qSmqAR9kPB7WmCQMfa/KQsIDryuf0VRlyA/qqX/8c9277xu7ZlmGYfbZe+EXvzBo7qmHyvRZAUKIIkmSYiiKIkiSIEiEEEUz+Vy6rLTo9vjyuQZhFQDAWsLOrKWTH1Os+Gafd9HRZ/v9ftu23n//g7333hsANm7c6PP5yirIt95682WXXlw5NxCMppKjMOko33YgFEWIaEYQSXS46il5kyRJECRF006Xt3KpNxPhg0KNfUrrabG/1Btz0MaiwEDQiGV5t9f/0kv/yeeLJ598cr0LXnbZZdctu5rfpcAxZmR01s0Y5CjrgseG5VUSTySB54cBAD5KYITQoVMNP4dpli2HhcrHiA5XsZB3utyVT8QXCFMUPTJvkEzWJ+xWlXQ1WqRhoqFFGiYcKqSBQFrIvcbB9m1PH2OYNZT8y6DJnGF5AGB29M8IWS4iHKYHBbQVk3wv457pKvq4gV/yjhLfLqo2/qSDDRiDboxufCwSWzSovZRnjVkBvnF5ASd4WE4o5ZOWbQEe+uybtBeHn0Ibh+mGNyKqL3cHZ3kKU8W6hhSiwyU6XNVbZKmoyNLuCxnxgthMD4jb46toKjsczlKpNhFElqoX43TnEyRFC94g5+yPf1zzm3W/+OX/AMAZZ5z+l788eu2115xyyinz5s3/4x//WG6puOuuu84752uV6xAEwfFiM75TQxAIxWzbamhEXpM0LH/hP++/vyEUGtr1ZxhGb2/v1VdeJgjCyJfdkPPP9aSH5CiSGvdOKnBEpKdSNSyKLtHhTCZ6MMb5fP53v//fbLZGFm/q1Cnf/Po5CI1b/j6hih5GZUZDpseAdzKBpNLPckTa9Fvb17z81JIvX0kia/nff3bp2Rctu/zM+//4TCGXIUnCNC2W40/7/AGPPbNaVWSapgAAELF188cd02ZZllmvoRcAVMw2bFdpEi3SMNHQqmmYuLAx25db4hU3+MQNicKBuE5JVJkxAIBi+AWmRmiap6zPhTIAkNfp7iI/z1/AAFtyzq6SEGCNWd7G/kzjiB0lIcKOrgGhHmNA2vyA2FSZmCrnVDlHc04aESRJIpImCKIcd5VKhf09Z27Pr06pg4IZUx3UszscSYWd6iyOwBjKV/igB88JmQ6nhyRJABBEpyA6AcAyjHw+M8LYOjLK7ZQNYdl2VT1EFVOxNTAlorjNKr5D5IskzcbapsO0BQBgW6YuSfl4JyGGlxx8aPlwl8sDAO+//0E0Gjv44EOOOOTA8vZzzz332eeeOeG4Y/qvatuC6BgDaYgnegO+QCAUS41oGsLQ7BCi9Kv/ufe6795w9tnn1Tvl2muvveLyS0de9M/zpF+JRxd4M76q7oZ3UoEAr1YYg8cXpGkmsUvu0+12X3v1FQ1e1TghxEkAUNIpjrL2HI+f782uUPpLgyWDmh6d9vzff3fU6VcDEKv/9ajj4mvPOu/bJEkVS8W//eX3X/rKOW1ODwCQJMWw7B8e+MVBhxy5z76LH/vT/fsddOzxJ5xklup+sWWTGi/S0MJEQ4s0TGi0+150cD0A4OB6tsS/PPLBJGqQH3UzRoGjekrCTolf2p7oldkwr42g67An4BllNQOG2uv1VGH/vUfZFG6oxSHDmIX1rfprUASW8OwV+FJe6upW37OwESb3BgACsIvRZrkaqe4DdLiKmgpl0weCIDy+IEXRAEDSdNkoAQAKubSmqXsisGebJklgMHJIzZX6PqJ6NxAESZA0Izp4R5BgSPBOKov8m7oqpXp0y7Kje6HoCSiGApH2vTf2s6Xbbrnx4osvnj59Wpn6WLvExcLhcCYzKOWRTvZ5PIFcbnTqoiTgbCbpdHmG2H2NjBWvvPrty68sm2z97Ec3f+eGHzz00EPbt35006135nLZm2++5YYbrr/77ru/+93rGk7wh4V7t5ZcRY2Z4iyWTLpbFgFgb1//Sys32tQUCP/E4GBMANAwRYJF7YFfJYMsAuFKR4asmUedfKksFUwpu+j4S2xs/+l/f33QoUf/5LarfnrPI3fdsex7t/8PAJAEecpJn3vsmdUvPPu3qR1zA8HI0iOPoZmRInx+Rs7rtHv8KhtamDhokYaJC5bKlRkDANCkRCDDxnWLGwCAaKKre5KorI77FoXSABAVtJd6Qh2iNNU9PvYNDWFj4MjRBWBVSx3eF9yZWnJIZBwCJJ16f1u/ZufeTz0FAFP4JR6hTZULtm3oFtGQMQBARmH9Vd5gtm2XI/AIIa8/RJFUuXDftav6QZFLUqkw8pSJsAkAtqVgW0PYBrAAACwbACi5GwAUK8FlN9qlEiBCJQiWF92ihxEcwBPlWALs0lq2DF0tpOR8FtNOetoJZvCLUNVpbVmmqvYnsEOR9smTYuee9w1VVZ955pnnnntuv0VLAMA0TXJwzANjbOFRB9LLrgrFQk7X1EAolk721czg0OygLqGVK1edfvrXAODnP//58pdWXfit3MGLD/j617/+9NNPP/jgg//4xz8uuOCC3/3ud/PnL2jmHqY5+r82b8TDAODnVRLscn2frmsNtT4/GbConzpQYI07oZ/qLG4t9GfT4iV0+CmXPP27W5Etn/KtX+wsmACws3PTFdf/zLatCy+7/sP171ROPP/0pQDg9vgAAJtmWaq8HjDGCZltkYbPJFqkYeJCMz2WzRqWmCnNLijTGx5PNIo0lHFAOPNKb/CwaBIA5ntzQV7fVuCnukYXABgbugp8mB8dQZHoHUO2bE4eenh0LMpUw+EnJ6eszuot25U3tivgIAIzAsfNC1oAaGS9fQCoZgzVwBhX8vcOp5sXRIQIsG2W5XnBAQCWZWpVPtEIgCKp3IqbCIJieAEASIYtV7IwvA8AyLL3MAIA8FIAwSkQBADAto2xbZuWlO7RZck0dUwyCNF2MGKLHZRjLwj0nzd8CC8Wsvfdd99vf/tbAKAo6ns33VrePnPmzM9/vr9a8/HHHz/jq18ZemI+O6r2SwBgd/kwaZqaTvb5g5FSMSdLDXJVkiQDgGHoiw/63HPPPed2e9xuz89/fvc111w7Z9b0I4888o477gCAenrP9UATtmET+/gyJEn6g9FSISfvhmzXnkCZOhiYJMAeR+oww1mokIaiTjEUfm/tSp9bBADZpADA64889MBPLrv6tmeffe68875ROfEPj76EsU1T7DtrXld1FQCG92dWI8TWsCFt4TOAFmmYcCjLA/Tl9i8oMzf1nTb8AAT2JP/zApvcmT5U0qZUtpNEs+1bh0WT76Q8+wZyIV5/dnv0+Cm99WrLxxcOenQJBYwxgkFrXDsTGS/GAAAO6EhB5/DtJTv1n41dSXnSggUBkiQz6Xi9tELJYprpmisV86ViHgBYlquEHEiSEoRB8hKWLoneIOcK9DMVjAHA0i1sWbqaxaWB4IRazNu2BYgERNjhyXzoSA05IAQAUNalKDsdN6zT0zXtt7/97cUXX3zvvffS9NA4lm3bjz32GMvWjm8VC/mausL1oFX5N1qWmYx3B8NtNMWMbJ9YLj0568wzenoTiqKsWrUqlUqdd975AHDb9+988cUXr7vmsiVLlljW6CIfhk3EeJkmwB+MZjNJo07T7H8dZUfv8aUOIm1KRv/In5fwaRfdik01p4KHA54X3B730cefes6ph537zasAQBSdAPDYM6vP/crhtHvmQ3946LwLrr7grOP+/NRKXnCUivl6XwCOtLaXnFMcn1AUs4VPDK3uiQmH1b0PV/9bUCb3ZA+r3lIRHSrjo56zq3cN756oieU7w8dOigOAhdErvYFDQkl6DxNI3SKxtbu1URVlhfFCzdYJAMgXjqEJZ5CR/KxGM4zXF2rYnj5a1OxdJEqbVSslUFEAoAJzVaWp5Vq1boE/GCmfVa9xcehthKK5TOrxJ59avXr1kF2TJrVdfOE3m3zehqhp+hyKtNu2lUr0Vm+pvuav73vgu9dfX26OOPbYY5cvX77ffvsBwEEHLDz6uJMee/yJQw899Fvf+tZFF110x/dvafJOVqXCeY0+pq3L5wsqiqzW0U6uAAPYn2zpT01kNdbbnFfnyMgbzKrEQB/KwigGgPd6UZvLWBABpCRFh5vjBVkqylJREJ3lLBJJls3ZixwvEgRh25bD4TZMPZepW9ryXjawKNy4AXhktLonJhpapGHCYQhpKEMzvJ3JEwGAIPRZkUerd3VlDimpUyv/7hd7pY2d0fBZigal6HRIVABAMuicwmyXuSWRPWh1vz7jnOFoXCIwAsadMUB90lAqnLhvUFmfcc1wDARg/YGIbZnZbP8oaWCCrqUX1CQaaip4vcGRRScrqJ5oA8Fouf2ySdIgiE6OE57faEd5eZ9p3uZJAOxShm6ypLEmaQAAny9E0nSlAnE4Ebnplu9X/MFr4sknn3S7hL0WNFXWAADLu9vbeHm+L9MM6SnotKu+29MnjJJJO6hxuJlqwYZqcJR1WLgXmqODBEEEQrF0oseq8wXolN1zPLurBNMiDRMNLZ3wTwdYOsvRqTmxh4cwBgBQ9fCM8BNzYg+7+E6KlNb2HJbVGksXOGnzvUx/alOkjW0StySSfj81btbSw9HO71bOeE8whhEgUKRlQ1weVO2VTvVlsylBEIPhNoQQtRuMAQAMfY+oAeJRBuplqUjR9CxnbrvkAIwr3ZvNwLbtQKjZMb3e6iSTSaiKHIrUnsYA4Ae333TJJZc8+eSTw3flcrkrrrjC5eSbZwyvx8MAMM/XeAVcNqOfOIwBAMZmTjscUbF2DZNq9mcDTcMQna6ax1Rg27Zlmj5/eOTDWviMoVXT8KkBQ+UV3cczQwe7GZEnyg8KytQ5sUdEFF3Ze+QhkbRImyQx0hBTPbccHE0/3Rk7aWqPYiCeHv/gU0ZlRHKMtr8WRhxDNCxIHBsIRNq1GgG8nPHvndHPhTIVsmKY/UtqWZZkWcKIDEeiqiwVCmOpsSBJcnyTHRWYu14OTVGG2VT5OrZtrwDFJK2qsii6Glp1VCPR18XxYsMIPwBoFsXXijQAQLGQVRWp3Io5fC9CxPdvu8k0zR3bNgNAIBRLJ3vLIVLdIm+68brm7xYAJJPucBVH1veQTFqgTA/7yWk8NwkGWZJBifTudiXMc2d6pbaau0o65WDMfC7lC0SkYoNgVTodD4XbKIquKUZCo5bj5WcQrUjDpwZh95rtqZHlhxEAkMj+/JRekTEQwiu6Qqv6/PWCxweFM6/FA5V/T+roeW5H1MbI3gOz844SP7YTMSCWIfZckaaPmDJ8Y1Ft314QD4mkqjsjaApYhmAZgqEJhBDCVqKvq1jMOV1efyAy/CIjg6bZhqRhSPPhCLAti9plVVXIZaRSQSoVmmQMAGBoKscLPGVmcgWObyCtOBxOl7uZw5gRu20NQ08le0eIW1AUxXEcx3GCILAsW36MKXFUt/paPAIAM5x102QmECWdEikD7RmSuvsQdpsxAACJcL0VxfqCDwAsy0IjeHxVgLGhq17/UKXOMgRygr6HLewOWqThUwOS0IeUQI50MMIEwke0JxIK+9yO2vbQbsbwU8bzO/ujiwjg0Ehifdq7NuUdnzuuwrQRRRXrQQOaY/ZsAZqXmjpkCwZUKBzcJ3OqXfvXgRAwNCoTCJpCUimfTvXRNBOKtPsCYbY5MwJqWKvC7sCyTILsjxqOoUopl88IonOyo9SnsLCrYaF5JOM9brev4WFEo2nYtqxyHr2iiDXukE1qqrNUfnnDX2a3LJCAHRNbXQABGHgcfCQDTO2ayvyu5KZUKni9gZrHVCObSSGERpZtaOGzhFZ64rOMtMIAgIXRyr7A4kiNIue5/jzHGP/cFjtpag8AOFiLZaxpTvnDjGuub9zkpeMS46FHl5vQbFJkgf3Ew5s5ebqkthdNGgA0q/HQjBDQFAAQAGY+04MxUIwYigRs21ZVqVSou6Kl6MZ1J81gx86dTz/9LEGSGGNs2zNmTj/umKPGdqkOl/JST2ieIvHCqFWiy9ZZI/OV5kSxwdA0imGatMVSLNoNzSYRXuqNAcBMV39lK0WS1q5gTI8shHi1Tfh0SAvQyDIwuZvBfzdjxNWR4n+yVBLDTRWsaKri9vr/u2KaLXxiaJGGzw6GW1n2yv2DQkphukpCu6PGmNjhlEXCerozdnAs5WP1vf25f++IHNUeL2ikix2fOTup8s2ThrzJWkBGhTEWQIwB1WUNbn5boniQgzJLJqU0ljkYCoTAMqREXzGn85ODfCjSDhgbplHIpYcICZBNTqEj4oc/uusb3/zm7d//fmVLsVj87W9/O3/e3AP232dUl9J1jWU5wyKkUsEXiIyWNGSzyYbTPNP0JJeMd/t8oWAolhzRpWJUsDAybGKGM18JLxAUbWNbNUkLkbFPCV2ogNptPu3lVCjULnUsGbSDNvAwa7d6yOfSoUg7x/GqOqi+UrVHF7Jq4VOBVnri0wdFrxEKzssdHaH+xoqVff4VXSEASCgDSfF3kh7Vqv1xh0RtaXvi9Z7AurgXAI6b3Pf8zggGZNWxyBotpopNdVqmVU62uZBgfJKMAQC8xKTyg77coh3pIw+PJJdOSkwS5IoAzmiR0VknrRbymURfVyadIBHh9QY93kB1sNfc7SrIH/7orp/dffcQJUSn07ls2bJkatSts4V8xun0hDmlW2IRQqPNUACALJfKHZj1oDYRuakgk0louhqKtI98J5qN4gpf1Gm70Xe1HGbocA2QIQTItDBHWWIT8lwTDY2VShvBRdd91SV91LkzqZh3VdnEl6HZ48CMW5hoaJGGTx9Mu0b6UNZDBOqPtSLARYMCgCHT3vM7Inmt9kTooM1jJsV3yvyK7iAALG2LdxbFDzMNeq6awcackx6xiQMAFJuxCTrm0r3cf2H4Tlvbyw/C7rWaFSqntPcJ56ymfx0bq94oTbffSQUqdRimaaRSfalUn6JIFM2EIu1eXwghpO8eadi+Y8fXzjyToigAeOgPv7///vsB4I477lixYgUAnHfeeb+5/3ejuqBtWYDQbG9+c8Fl6BovjK7AEABkqThy953e3BRimP3vTCGXyefSwXBbdRcozTAwuLLXz6kEwnmdzWpcQuUTKr+14NxacL6f9r3UF02qAgDomLIxmusbCDNkNB6RNFjjLwSZVri16cBLfbGXetreTITWpgOb856sNv4p/91k9COcroy+ZkKSigBQNndt4bONVnri0wdFCzu5oWHbqGdV5fFUl5RUOABgSUuzyOMn970Z95Wbzl/pCe3jz01y1QjGcpR13JTef2+P/nN77IRJvSJlh3hlW1Gc6twtIVirfjMGQogiEUL9Mvv/FehkqbxmSxUWaJb30Ei/mJJkUEW92V9HyRp0ZCVrXg1NVZKqQhCEIDqD4TbTMDRVbiiLJIpOkqJhl4wSQggRBAA8/sRT37rsMgAwTSMSju7YsQMAEFjbtm6CI44AgO7unlFpPNMMg7Ht4lnZoCQp53J5G7pCDEc+n6Zo2jRqCxs0LIQso/qeNVXJZVL+QKQix+n2BPJVPa62RVAIU7QpVhlrhKom6E15V48SSCosAEzi+8MM63Pe+Z4sTXHYHp8E3E7ZkVD4jMYOeb8NgwEDUgBbSw4AcDHGgcH4xF+oSRoLjlGLMhXyGZfbNwbP9BY+XWiRhk8TLJstu1HwTEozXYblinpWVh9gWMJbPcdMdfVP89PdJY60aNI+JJraURIoBGuTnnVpT0Zn9g7UmNgYAp84teeZ7dFntkcPiSXfSfsOiSSLOu3cDX2bqeKgQQQhRJJAjCX+vUewQ+7XTvY7P9yUOMPF9GflV8V9gTpOVEOgW8Q+gQFhg7TGT6pVO1KGbdtlHwqW5QOhmG1Z+Vx6hN5Lqc4QrOn9GZyrr77qnnt+XY403HDDTdu2dfZ0bY+1TwGAYLi/Ed+2LNPUdU3XdcWs6sNECDmcbpblCZIE21bkEkWRfk7vyqMF3rEElg1dD4Si1ZrQ0N9sQmAMMKYvka73u1tJpYKuqQRBaFWJc7KR2NFMd6FbEuIyd3i0/67yOjfPkwMARBD6buhr6Zh6OxkYVQ6roNMvdLeHeWVv3x6UXm0ePGUpZo0PurgrkYRtu3m1D1WRHU6P0+XpSsqrUiGGwFPcE8sDrIVxQYs0fJpAEDoAILC7s4eXt1STBkX3b0+dEGHjU5zEtoIIANNcUnluRgimOGWM0bspN0XYaYX597ZozKns5R9KHQgEJ03tfX5n+LWe4ExP8dWe4ExPwUEbY5vjeyXOR8sIIZIAkpwYNKEKlg0YbADIlOaohu/wSKKy68j2RP3zBqGrxE/b5S2uG3hd2rckmuQbOY5qmpLo62I53usPFXLpIRVkDbFwr/mbNm2aOXPmrbfenkqlZFneumWjppmZbGbhwr0BIBj05zPlcBQiKYaiaJbnHbsEFWzLIkgSAHRdU6ScafbTI6crNNOd/yDrnmuZLMtVm3A2iWSizyE6q7kOxoAxIAQwVp5oWWY+l3Z7/KLDlcsOagKy6rTFVmN9zifQJkv0BxV4Si9rMBCIaL7Wbzhe7Q2PregnrvDLu9unOIuzmzBe36PwMJpi1pDlqLwuyzQphm1e8COXSfoCYYQUABApHbcKIT+LmPihshYGgAATyJgV+3P1Rsvur3bkmTRJqJOD77kYw80YMGyURgizlHVUe1IyKR2jbQVhW04EgGe2DRVyOGZS/MSpvYZFYgR5jXkvM0Z5aRbZLEMwNJqAjAEAthr9xhNecVNJm+ZgagSr3001UC7aUhhwqsQYz/blueY8ygFAU5VEX5fL5SXJ0dH3vRYsuO+++wAgEAgEAoGLL7542vRZPr9vxoyZTqfzjTfeOP/cr1VuyjI1TS3JxVQ+01P+k6RsPtOXz/QopXSZMcgGBQCWbQUFraRTUqkoOsZS0SKbFEUzQ+JIulGem4d+B2pWXJq6SpEkzzs83kAo3BaKtIci7YLgSMa7bdt2DL4rolG5TNFkAODgUL9HuWKRTOUUhPBuCJntZpnw9qJzeXd7tzzq2pFxhJuuHfypVJVqukrTzSqMAYBpGpZlTp8U2DdQmOYqlsZaStzCREaLNHzKMCv6V8D9n5qT6/y45yzNdAFApjQvnt+fQNq27F5v9PkLRu365718uTf7Bpov3s+6N2ScNYc/AuG9AjlJp2wgpojS5rxj+DEjIymzXuFTUJcua6Ge3OLDozVCC5tyjkrbak1ggAOCA7mJlC62cdJoJ5NUOl5PU28EXHX5JbfccouiKABQNoEMhyPhcPi111574/XXQsGRZHlsUwcYNN1KFgkAqloiSIal7O1ZPDYlCcMmTNPwByKiw1X+83qDotNN0vyQ1gqSomiGZRiWIAiGYUWHyxcI+wJh0eV1eQMO0WGapqoq6WRfJh3PZpIY41SiB2McrFKNzDWyWVkZDzmZAXlHvkqVkkBETQXxZvBWKji2E4dgfda7vLs9b/x3lJF4qnYIoTIg2KZBUaPrpMik4oDx/CmujpAQdZOIaPGGzxpan+jExY7U8QhpPJMWmDhDFSiyP4KNd63YimoHAPRkDjVtgSRsF7/RsNwJqX9l/HRnbFEoGxnsTBMS9FXxQePslryzbcQWx738udd7Awv8+ZJBOUYjYetkjYkYXtiFir8lzya7ssc6mBqSAJtzzkPb6jr/AoBsUF6uf7mmG3ht0rt/wPKzo4vq25alqQpNM6Nyo+AF8dvfuuj3v//du+++X9kYCoW+8PljLvzm2SOcWBNBTlNMggeNE7wdztKWgmuBbTMMM9qsf9nE6/orz5E1S5NzXq9/2c133/Pz2793289dAkEjEmOMEKIomqSoj9a/y/COOXMX6LqGAAhEWJZJM2wmFSdJkiAIkuVXvvrCoUuPp3gaAZimWTZrDkXai/msqsoB0eZ5AWOsaerwqs9uRQCAxcF4zVtFRJOlmTWQ00ax/m6IVYkAT1mfCyWal7IYF6TV2q+iQhp0w3BQNYoeemWxs+QsGRRJ4COj3dU/c4xxMtHjdHlohp0fowFCAGDomlyaEGUcLew+WqRh4iLmfWVz/BRJG+Qrg8DmmUFrYtMWAMDBbQm7V2elOdW7hForCYGxZH3QQNAtc707oidOrqvMc3A09WpvsN0hi5TZZGJ6XdK7T3AsTk6fDHDVOjueO3hprG/4MZpFsLTlqBPCLWNniZ3j7X+TMcb7BrK+UTKGMoqFbCAUG2InK46AAAAgAElEQVTXZGiNKzFPO/XLp536ZQDwByKKUrCMsUtclHSapzSaZqa7cx9lXZKU5wWnro9urEcILNO45Yf3pdLZ9e+uPPzIz9MMu+9+B5aK+XfXrX7phX8etvS4vr7k9i0fXHvjj3RD69rZ+fDvfnH+pd9tb2/v7eu9/5e3n/DF0z+3+MgH7v1htlC8ZtntAMDywl/+78Ed27deeOm1Xp9/5WsvvvLi3w9cfMzSY76g2flf/PSOWXP3/sLJpw2xAscA6zM+asT8xdi6J3q1pnIKHs7Oa0ST/SuKSa7oiXo44wBfYs85rQxBXKsdRcO7SAPGuGZvZlSQooIEADZARuX83NBvXbEwUCxFUZTL4xfcsbc7VQubDAGAbIGynZTJ0yY3Tr6dLXxiaJGGiQuKlF381oIyrXojBkLWa9gj+cSN8fx+bd6XQwTrFTpYwk4ofEJhUio9zd1fzL85L053SfsEsjaGN3sHha9tCz3dGTuyrc8GZNqkQJvs4B/zgaH0toK4vSRMdTbWzlNMYiIzBgDYYaypPC6oUwS6BmHaWRICjRgAUdXRHteFMDv29tR8Li06XENmvuZhWSaJRrSEagSSwACg6zKBACHYmbHmThm1zRgCrKoKQRCakgcA3dAQQaxe9eqigw5f/+5b199y1wVnHvPAw8+lk0f8/sFfL1l8sG7TN9z+i9NO/NxT/37nygu+9PCTr/723p/uu/8hz/3z0T//402aZgBg08aNS48+IRCMXH3Jab/+f/94+sk/3vbj+6+/5qJjT/zK1d884Q+PvrTytRd37tweDoWMqm7PrQUXABwRqUuFCYKwGrW81sT7tcxZDgxlAEBkDE5w+50cAGAbEAG6pu1MS6v6vA3lpwAgp9Iv9LR1uEoznPlPwDFLq9U6AVXWYrjRPRAAwxnDEJimmUnF3R7/4ulcIVvDQDWnMkWDymqMwJgCYVEEJgksUAZPtfjERESLNExoxLxvDCEN9bAtdTzGZNj9ME2ERcoybbQm4QGAebssJDpzYoDTEQI/qwPA4mhq5S7ecOLU3sGLGwsAMiq9tarEjyVtL2OIjJFRaR/XoHmuqDM89YmqOo4KGLBu95f39+WWHN1WI8wAAEWdTkjcwkDtWVy3iK6CMGvX22uY8G7SN8NBTXOPcdY3dI3jhFCkvVjIqoqMMc5mkx5fMJdJNnO6bZkERTXtw1ADPk63MVq3bt3T/3wumUy+XOcwiqJO/tJJ++y9cPiugk4LVebXLDuQqidI2hcIcbzgdHkIguR4IdXbCXDwjI7JADB77nxJKpnAXXf5WQBgmeUyXqQbGgBEI+Hrr7lg1qz+KNrkqTMAgGeIomqbplk+5agTvhI5esADFgNsKboY0hr3VbtZqw5scSS9q0EXuZ1cPtsHu/oyeMEzPeabGjI2x9XVcWczgYfOgqOz4JjrzU0S/jsti5VaUdu2x6s3WpaLLFebg3o43cPpk5pYjbQwEdAiDRMOW+MnTQv/s/LvnNjDvbmleXlQkiLmea0nd0j1FoxJAMjL01wOCQBe7OrX5gvx/TUNHZ5Bi+AAp+8XyLU55Z1F4fmd4eMmD504fZzh47LPbOe25MXpbgkAQqK6Lume6yu9m/bsPaxXs4KPM47Zvgndn40AzWCXdupvWFgrqNNYqrbBgWySev3VYVeJm+YdeJmWjQ8IJt31pXmbQbGQLRayDofbH4wQBFnIZ0xdR010BpYXzQy1u4n2X/3PfV86+ZQ777xz5MM0Tbvqqqtuv/V7Q7a7But5GLpW0YjE2DJ0bbhg1OatWztmzNn00Qe8IFKg/vSeR2RFHWLP/dc/P3TbD+9xON3XXX5m9XYOGQYIv37oaVmSFFWuzjV8XPDAiGGGMePF7v4yTC21uVTqfzlxJVOum2A4J2zt0tUiAEydMlkUBUXOKXKO492z25yzovb6bnVdoinz8Q+zng+znv2DKT+zR/h3Vq/7bYnscuJQ1HErZB7ivdLCpxct0jDhUM0Yyoh6XooO63l0CduShb0wkByVo6kCz1TifmEAOHYYCRiONqcMAJOc8ggc383oGzLuSQ6FIW0A2CeYf6MnsNCffbknuCScHm6RpVtE84xBNigbgEC4WmeaJj6JhC4CNI05eFsajm6rO69IBgkAcYkPizVEFHploZL3wQDdEt8ujs9SqVTKl0p5AGAYlhEcgsOpa2o5UGztCr/bGNtVo7BlmYLgQATh9sUAwLYsXddsS7Ut27JNaE6N4H//7y/fvvxKt8e9bt26hQsXEgSxadMmp9MZiUQAoFAouFyuHds2lw++9957r7rqqhu/d4NukZaNh1TIEiTp9UcjspxNJxiWmzV3L5pmYu1TdcQv2GcRAFA0NXPOAqfL0zGNv+W6C+/9w7MY27/9479uWXbB/L0POOfrVx5wUL8SSSAUOfrzp9x245WxaDjaNgUApkydCQDT5uxnY/v3D//tusvPik2eedWy2youixZGO4qOkYtRxobyV5NW+1Y98dMzzjjjwOMOHOHgp556avXqt75z9WUAoCp5VcnTjLCg3T07pK7rNj7ONqW4vCYZIAn7oGBCrNPpMGb0KXW5S9uub7I6fqTBbpGGzwpGITTbwieD1b0P787pLiIcpueP181YNjy7PUYS9glTBljIyj7/Ql9uc8E51Vlys4PGss682OHeLdlpAOiWuDZxdKsrxSTGkAGteILXxNOdsaigdHgk0yLDwlDesD7jml+Vm1iT9pIIL/TUSNnuJtxuXz7f+LIMwzpd3lJhUJEsSfMcwyGKwbal6So2Ncu26nGIe3/z0Pe+970LL7zwwQcfPOuss66++sqOjunPPffcWWedddZZZ+lq6bEnniofedZZZz3yyCP33nvv6V85echFCJL0+cMAWC4VbYxVRaIZliSpsqZ1d5Foc9q2ZRJVuhQIAbaxqsoMy5EkCeU2CtvWNZVhWQBkmQZF0wCAMZAkaVlWQTacPAkAYNsERTtd/Zw6lei1bWtdyp/Q+GPbuobcm2zTAjHAJEKR9kTf0GNGho3RCz1tG5648Yc//GEzx+fz+bvu+smya75dtQ25vRFD12Qp817avb3QrE6DSBsHBpM0Grc0/5vxcMGs0U5JIHx0rJ9+ZXLFOXPmjvZdqodQpL06cdMkyjy4hYmDVqShhZFAEnDClJ7ndkS7ikL7roDE4kh6ddyn20g1yO6SMM/fP3emFW73GQMAjJYxAMAYGMPbcf/xkxo4L7eJqp/VbRsyCuvjtYzK+jgNANYkPO1VN2lYeF9vWsUDQ3AJddpgAgCHowBAAAUAxEA6nCSgWZ1mVWkqcmNb5vD0s2UokqEAAAbQdZsgCK8/TJIkxtjQNUXOVY/gS5cuBYAHH3xwzdo1Rx999Jo17xxwwIGfW7QPADzyyCOnnfql/vtR1fPPOgUAvvGNb6hKkaFoACBpFhFEuYghm06Y5sDcbOiaAf1tINjkVKX8vtVoDNE1FQB8vlA2mywvZlSl/ys3pBl1XSp0YDBROc3p8mRScV8gHAhFk8lEQuNrhhl2PztvYuKV+y964IEHVq5cuXz58rfeeutf//rX/b/+WSqZ/N5tP/n2t789e/bsYDBAUfSHH37Y19d35513Hn30sYqq8lylvAPns31ub0QA30LILPTn34z7knJjnQbJoF/qiYUEZaEns/uFGoZN1GQMALDQO8BQx31J6fbWKOJu4dOFFmlooQFIAk6Y0vuvbbH2qizGAeGMjeHV3mCA1T/IullkzXBLfn7iFj8OgWWjuMLWakEfhHJigiDAxKinJPg4JS6zb8X9S6M9NAma3j/jSgYt0iaHBiaqrL1zV1dnd8Ob4QgfBzxlhhmSIYBAmK6e/jVdb8Z6CmNcVoauifLlbNtOJ3sBQHA4HaKLIgMYY6mUHlIzsf9++//kxz869tjjAWB4e8GPf/C92+68u/xYNyS9/KIVAAACGkgtNRRGoGnGNI2RX6yF0TTX0GpT0zSkUkF0uILB0ExJ6+BqVI9yu+2Ltm1XafDixYsXL178+c9/HgAuvuw7d972XQC49957Lcv6zne+84tf/AIALrzgmx6P54gjjnjg/vu+elp1SGaAN8hS5qBwBgDeiAfScmM1rYTMvyC3dbgKM51jrLcFANUiX+kbKgLLkHhOCBCCDicNQMtSCWPb53FhjBmG1fWhJE90uDRNo2lKkZtdJ8hyiSJI06rB5+qZnAHAcMftFv67aClCttAYK7pDrmGeVQSCw2PJ+f58SmEcjKma1Nu9/m0FXrVIa7c154vGWAyTmgQGeGZ7dITEBACUpy1i1+sICeqapOeFrqiLVI9t66IJOy3Ta5OhjwqeVangO5nAq4NHYQyjiHyodiZnd6eItT34zS78xk54eQdeoRA7B45oYo3csHuQZQZ+7HKpmIh3p9NxQMjljTicQYSIZ555BgC+9rWvJZPJSdHQUUcd9fe///2PDw/SLLdtW/T0LxZ/9atf9eG15b8u/IZcfcN1MHLXIULI6w8VCg2add/JBGq2wkqlgqLIAPC5qazHM1QQM62yu9/EuE0aKET4+OOPzWGmDK+99srs2bMBoFTMX3DhRfWvhPPZXprlWKFfim1JOPWFjh6xOfG0zoJreXd7pkqa6dV4pGRSuAm7bM0mhjMGABAZtGH1C9//5gHnn7700ksvEUQHQgTPscVc2uML0jRNkhRJkiRJEQTBsSwA3LzsGyRJkSTFsSxBkAxNcyxblgbnWLb8eMizmLZpaKXhf9jW6v0184a08EmiFWlooQE25ZySQe3lr7uyOSKWBIBXegIaphaIOkdaGKC7xPYpgmUQPl6rjGUkYTmYGsOijRGFbIEemPaSMk/WKj8cAbJBCvRIxVblbsCdJW5d0veFjgaJiazK+rmhVWAnTe2xbCjPFH5e87BJslbZpkTsgN2u+kJVv02WZtTRe0c1BMY4neoDAF5wOD3hvfbaa8uWLX/+858B4O5f3QcAHR0dJ5/cv0QuFzQQBLFs2TIAkCQpm83E0EHlvTvwimae0cYNVilD5K1q3TN42brVeS9uJRUTvrI3MBxXFstSVVVVVQAoagyp6i63m0AIAGiatuqvbhvi6KOPeuGF/yxYsKB64+WXX37PPfc88MCDl1xyybLrrv/Nb34DAFu2bJk7d3b1YaZpJzMlgiAAet2+KADS5P5epLJN2n+6QnITrg2r00EAOCTcJ1DmoeG+1+OR/UPp6nDXcJQs5o2+kQTL//DoSwAQ7+t+7unHv/Dlrz326J9plvvyyad+8MH6/Q9YhDFe+fqKw4847tFHH541axYA0BTTld6+4sV/n/+Ny1atfCmVyR9z7AkESb75xit93du/eMqZqiI19H9v4dOFFmloYSRgDB9lnQDgY5V6q+dyYf//Z++84+Qqyz3+vKef6X1mZ2uy6YSEECAJgVDSwFBCESFyFVFExXK9ioAVxXLFLijKxQ4iKKDSQ+gEAiGEQCA9m2T79HZ6ee8fs2V2dnbKZhcWnO8nf0zOnDZnZs/5vc/7PL/nlHA/AGzp8yZkdqg7BgbUP17D3bcStTVMsrM6XeDCy5DYMZhwHlNoAEjILAKzzSGcM61rrCHnkJtNXCVbHFkTjHzKPMbIyWgHM9bpDkEfXEfDBFlKHSSMQzWdeUk4c3g4yPCWyRANQ0hiThJzq1ee9rd7729ubl63bh1BlHu6x+Pxb3/721/76pcFomNgUXUiiSvrPoUx9nmD0Vi5wp8dSd9xnhHG3harTVMVADAxSspswCJF+uL+YKOqqt/69vfWr1+/du3aoZW/8Y1vNDaGLlx/flWnW4q58xdqmrZp05P3/OU3P/zhD/MLP/KJawDglltuufuPv7rrrr8CwHe/+938W7///e+/8qVr8q8NEydTos9jbWtrUaVMT39SVoxgQxMADOkGAFjZFAGAxw6HtCp6eL7QHyIJfHqoZ3mwQsFUVOG3x8qF+ociMf39/cHmWV/+3IYf/OxPmqZe/z8fuepzN+q6ThCE1eb80pe/dP11X3a6BlrY/ObXP//fm2+99ec3XXn1FzOp5EP339nQ2OJwhRafsOQHN/7Pdd/80VBiSp33B3XRUKcEPQIftMgkwrHBFK1+eKK/ikih3w0T08lnQglYAfIm+AAAsL+KD9Irn+y3v3Zg8FG9u+fyOeE7WdoNsIgiB5IHFJUq+bSsaW6iGjjOkoGJr8soQtf1z3zmM6oif+97N3V2jpmKwTDMN79+/de/+hUAiBuHazoEXzYUBAC6YYiY2Rb1nBoo/QhEo9IdbHZXPr1/f9YJAMe54wDQ2334pz+/NT/WL+Smm246dOjQ/f/814bLNmilJtfLkLd09C+/5pprPvmrX/3qQ//1qaG3mpta8i8uu2JAH3i9XgD44x//ePKyE4dWi8SyTQ0Bm9ODdZ1zhxyDWYEcZ4GRugEAzmrtMwx4rCtccaBumOjJnkaSwNMsWTcrA4B7VJAsoXLlFQMABHn521/9FACctf7jpy5f9ovvHwEAmmZ2vbm9fdr0DeuXzluw+Ppv/uKWm28YUgwAMHdWu4GNiy67asP5JwPAZR/5zJLlKzecvzTQOOMnt/zRqLqtdp33CnXR8L6lV+Q8rMrWYu2eUqjne0pHL3f3jOiBRBHijND9R3V+UxtZcyeFWYISkLVQyPXinPCdACBqyU70SjMzUJ2fUckmGwEAmg6TGoM9+iT2fPVExdU0VUklY1df9fGhJfvSDtmklrWaFEmlkgNDfAnTPNIAoAWdPrxxFReAAmNjd9Papu7RnyiiWJrtsiik3ay+qinyVsQ5w5UuWufNpOcY74iMB4fLow4Ku0NZ28zBTW78zvdvv/120zRXrVoFAJs2bTr33HOXLFly8UUXzDvmWEGQaYqu9SsbGvevuPr2W2/71a6dOypucsO1n/d4B56vqmbMmTMHANKJ4ikYi9XLcRaOsxS9RZKwrrVHN8lHDwcrHssw0f6cA3LjaWjOksayYOyNbvjW939jGDpgrGqKkMtCwW8PA3rtlc281epye1iOz3e/pFmWYq08b/3Z9z76yHN7NVW5967bH3/47/dvfAMArvrw2v+763EHeAqPpZGMbuoAoKkKNt4zqdN1hqiLhvctvTmORwbLV3VnPJCy7Uo6qn806aZld8/lAJgmc+3Bf437JKcsiuZu9W30O96EkdlzMs4dUl9qY5ZBQZ9lmgI8nDQJM+FMADDBSGndcXP/RJzO+EVDTYJGkkWSogpHh4028YW+kCT0ev3D0yV7466FvqrMrUczw5VFBBGX6SCvarpJEARNAQA0MzIAOD0BTVFEIT7DnUtpnGukGXlGY6gCbYIQ4jhLPszQJdkAYJp1wB08P9DPZtJPPfUUAIii+MADDzAMc+211/7oRz/6whe+sG/PntbWpprOPKUM1yj6l1/jXw4AMM0uzPelnZ7waClQhD/YrEiiLJWwUhWFOAhAMTanJywJWVXJFr5LEca503qyKvVMd83906vh1IZ+ntAABj5dfjaBovS/PbjlknOWkCR978NbZUX83d2bopEeIZe5+Za7zl+9uHVaGwLQFEVXBEkSPveV7597xjGnrftoLtF13dd/cN7Zp2Mlesddj2XTSUWRGDr/x4EQyQIAzbAkIimOollP6XOq2wdNYeqi4X3L8YExnZ6HwABPd/sFtXTFdhUgzbDngxAUKc4Ivk9iD7t7PjwnfNdYj2oNSx3qS9OYZV5ee67bv6IxCqVaARJAeuiWuLJ/JnumqhsJ2JM1Ktt0lj6iUpsx37gjH7IoOJyeTIGXlIXUYdADeKjyc7Z7/HMlbZZMVLGErRLGENcsDaM8OUQhAQAsjRMCxyENCILCOkXgXWnXIu+IbAan2ydJA/V+bydcx45y1nK63ACwcuXKJ598EgD++tc/r1u3DgAoiiJpWqsxct4plfBwdI6aCCgJZ3HrmlZSMQyhq7l0Imd3hXirHWOcTcexObxzO6OfO60nKbMv9E5YCeJMV2aadSDBWde0E5edPvSwzhe+3vvQy5DvhUZS/331BXf8dVMs0kNT1F3/egIMiqZpTVc3XHFNLpMKBPx/e/Cl/LaaKt39938DgKapkiQgNDSnhLEuAYCiD+Q4i0rCoo/WDQjQ0B8U6XBPilSqM27qouE/l41HQooxYTW3umHZ3XM5Q2WmB/49Uft8VzgYOXd2w9/KD+71Qd2wwFdZmQEAQ5EhmBei5mGMZV3pw6/ruFx2GBpp/SQrYjVWDXk0HZvm+Mdpee/FQpysuivt4vmk2xtIxPqhoKHROCAQPpKyhi0SQhAeqRgIipNlcejKz3VlTIwIZGgm+Wy3X9bJuc7hq40QYhg20hcFgG7RQiDcUGDjna+YAIBTTz31+eefB4Dbbrvt05/+9Pr1608//fTXXnstHC5RdliewhLH4dMATLHWSoUYiOX4dKKqRhjZVJ+JsWkS+dCOqWvZbALwQEzLzSnnTutJq9QLfX7TOKrC5pXhbnKkSVRhh1WGpimGo0iapGmCQJIk/+TXfxeFLMZ4v/oEqGDPnOB2Dje0G+XWUGHeQdVMhia6hddnsmeOehMXtNesp0RMOeqi4T+Ut5LOCVQMQ6i6Y2/vJbMa7p3wPU8eu3s+3Op7TNFciu5KCnNbfY8hVLkYQMfSfuWZGezpL/d7lgSrHXkjhHiaMyqVQhAjIxeyJCKCgEqiwdB1RNDm0ZW2i0KuSKDMdKTfiHtludfuHGgJTSAcV7lxN1JqHWXNlMfu8BQF+fPWhzRhrmru78qOeGZ7PIFcZkBDvJX0LPLFC9+dMWMaAGiadt111z300EPt01vPPvvsX/74pnvuuQcA7r777h/84PvZdFWCryIca1HKfqFWu1eVhernmAiECBLnLwVB8U53EGOsq0o+BgMATkZf19JrmGhf2r4vZSu7s9Kc3BAlEc4bYxCIQAihkfUymqKk9CMRKSYLCcMwwsRJGGNVERUUyX8O3XFY02fT1DifICLZ2amUzqI9qD7vodqj2u4GeqGNqDs7TTnqouE/kZxGHUxVa3pfKyZmBsP77wFSQjtDmTwT55k4ANi4Lp6JVdwqDwZzv/LMPPfqWg86jvIKAqoQMgC4vH1SFciSYLHaRWF4Wt3DKKpJ5GXEkDlgv8yPWzR4GPlQxtbmGBFrIQhSlsb0FuwULH522E6bomiSpsV4DgD2ZZwMafrZEa4eF194wac//enbbrvtnHPOGVr4+S9/AwB++tOfXnHFFQRRuXdolRAkZWhje4ogkqKZdLbaH1URpi6lExJCJGdxOj1hjLGmiJKYBgCSwHPcmTnujKST26PuuFzZUDJPqyPn5TSLzU8zbE9PN0KYIhDGuIzZhoEHRvzmoA+EBFGr2SZmVKejqqadRUimAAiP1lFH1JcNrOXf0LEIUBcNU466aPiPA2N4umuypwnR7p7LXZZdIde2ST7Q0dKfXjqz4Z6h/1rZft3gKbJaXykMZj/e2Jk8b547W3ntqkGj/jBpmjaUCrKBIEmGYcuPeqvBYrEVigYAsNB6j2RhElGHyxOL9ALAdOv4bYwBIC6zRaKBYm2KVFwuMUSfwLY0YJqiZVnQdd3l8ecTLzBAR9Z+ki9StH5C4W785ldvvfWXPT19+aTIPAcOHPjUJ69sa20mCLK8F0UR+hiWCQ7GQAiZ5phfjd3hlcWj7RSPsSEJCUkAkqQ5q8vpCZumKQoZQxMBgKeMkxtiGCAms1sqZTxwhHmsV3Z6wqIgJBNRisjvv0IUpBtebISTixammB0uZnosoVEUiRAiCJJEAARJUwQA0GVN2nNGHyrwI+5QN7fQJ5KI0UEHgIS2HwAknExrvQuguClanXeXumh4v5Ex+zNKf5kVOmOXvTNnkhLnpsS5Tktvg+vJd+aItSJrbgyIGNmSIKeEXZYD1e8EA8bMU/uUakWDRlR4qHfFLjnZX/wUpFgOyqoBXyBsmkY2O+ZztyT5B2dR1qQoFs9QzHKm96WdYb6PIAaeBOVtmirSaCl+jvK8lecHol+6phmmYegaNjUAjE1zukPWVEVTFYIgPL4gQRD5JP/XEj6WNFwjPSJ1k6BJEyF0ycUXljy6kMvIkuj1h3Rdy2dpVEQfI4Qz2Duq9EOXIBmCpBS5WGBhDDmNtFDms72+MxtrqEMxDE3IRAGApDirzYUIl2HoopA2dQUB+DmlvNVpOqc0NbUS4Mkk+3NqDXd/A6sy2YdGzprpWI3BbnCXWJ9EDABglUEIGNNPJj0USXAsZeH5ggYpuHBXXfrrrfRJBlYAwAQDAFQsq+bR6q06E05dNPxnkRLbBXUS2zqMJi02pMXLXZaukOuZd/K41XAouq49+EDRQpflgGZYaLIGGzuGymakFllza7oLAGgqBQAMmSWQCQA5ggQAjjQpAgOArFd4rlvY/QDF1fYszZa5ffr8DQRBZNNpi9WOENI1laIZANA1tUzggSAIkqQAkaCrhWNlUchabY7CtDg/K7+ueQFA01TeapOEHAB05OzTbDXEV/KdCCgSAFCA1g4kbe3u4c9UpmSxW+RdpGQYJgAYBhAEkUpEAUA1iLjEnRIqrknZnvSe6K3wJDYMPdLX5XR6AqGmVCI6uiFTEf1S6ek8p5UrkwVpc3iFbInMiZxG2RkdAM5sjPYKbFLi5vlqU3uGLmdSfQCIZnm7wwsAuWw2lYxphmkauqZjggCSIBABLEUSFC1JSmNTs9PD5bIJQ5MBwEpDZ9oS4It/5ylhtsu6Z/QRI8buGk4PqwAAtAoAEuSAGXAOJXUOJJYlnHz6OJPJGKapuUyaJgCwC7UV7aSuGKYmddHwH0Q8e0w0u+hdOXRKbEqJl9u5I82ezWYVnsMpod1lrWG4XysYk3t6L2vzP0yTJebRE7nZQef2mnbo4I84+CMl3+o1DwEMeB9ZCS+NKswB2/kOgIVFC4mxg712p5sgyXUrF9/7r6cNw/jvqz94yx33H5Wnz0gAACAASURBVD5yZOdrL6y74MMkSQKAqsi6YVgsVgAwTSzLIsvxJEkeOrCXoMjmlnbAGCEwTJMkCACwWO2KLDEMAwCarpEENcNrkLxbkUSbzQEYS6JgISpktiOEKBKNNQlwOMdw9p0saSFNxjQBKMOLWkuuuTtuPyU48DVxnAVjyD/jt8b9FlLPF4UOsSfjqqgYhkinE7SYc3sDiiSm0+WyWTuF0qKB5y2SUFo50TSHMf73PudJQdM3sgHskaz1GO+ASmiwKg1W5bku/7KGGE3WWvaCNUVMKyIiSIa1NbVMAwBVyklSBhE0SVEEIgEAEVRD2KLIYpEyE80Stdax7LySomFCMEAGWhYhDZ6BP5ZO3IvTFp5sEdOcRuVo3IwcadU8qsmvOpMKeeONN77b51BnBD25NyZjt53xlSlx5mTsuXpU3RnNHov02V4+rkO5jrpZucXKVhU3HgcpYcaR2No54bsosvQo3Mb1iUqApqrt+Vs9DLLoWNSh3LgWAXYRzUULLRabWGpq3GKxWW0OIZvu6+1asmzFtq0vxuPxU05b9fjD91906cc0Vfnmddc8/9yTq9aex3L8L3/zh/v//NM5849vCLfsP3Dwh9/6gknw01rbHv7nX/fueftP//fThccv/dF3v7J/3+4Tl64wdP07X/vcls3PrFq7/p9//9Pe7U9oJNLBcdO1l/f1dp649HTKFEt230QI0RRBU4gkR7c5LLgUFAaqx8CaBrKO5CA5q+RqugGSRni5gSvm9gbSiahpmoJGH8g6lof6C+sGBZ1yMRpdS0WoaRpCLmO1O2x2VzqdIsfQOLvTrtELPZw6K0AqcrZkYYvd6X/liBIT6a4c35GxejmVpwbk8ptx13TniF9Xq0NMKOyetL3BMq6UFIwNXVGkrKbIFGux2twUxRIEhUgKA4CpS0JS14r37GJ10xyed0nDIQDw2GqIKBw9GAxMyTqZVrkemek2mYyBFVJ3kLqVFdsY0+t3N76T51OnIvXW2P8RHOi/QFBqLkyfJKISu71ndU9yuVFqoAMAJqb8jsoeveM/gexCotIoufpcyFpRoNLER6k6Cb1UDJxlOZvDlYj1q6pyymmrX3ll67/+/ocLP/TR/fv3Pv7vuyiC+swV537vx7/92o0/vuGLV/T19Jx9xkk333LXTTdcjQDd8PlLb77lLy2tbQCwb89bZ6w+5+Zb7vr6tR//zs23m7omS9INX7ryxv+97erPXve3O393+OC+yy6/esGiM3/w5Q/ecsc/26bPAQCSABUXxz9YhmDoMaMLhTRYlERywJMRjd3TuUe0NtsGnq8Wq900DU3XAGBr3O9kVIYYuFYsx7McLxMeJz/i2DTNWG0Op8trtTks1hLViQRBcLxFEnKKIjc2tTqcXprhKp89AAAs9KURInCpLEiGdximOceRPKulj0FYMwnRGL5WXr6EMvDzyvG+1CsRr6SN57acklkAME1NysXTiZ5cJiLm4lIurkppVRFKpjpShNmRcw79lyWco9d5VzCojM4kJPsukZ+smEedcVMXDe9zVN2+u+dyzZisAstxk5Gm7ev70OHYGsMsLhVT9RLWexOIYfIV12GorG5U+/CoCRNX0CtFiZl5VE0uGraTJOV0+zLphK5rmqYuWrzkuSfuRwQzc9bcv//lV05PEAAwBowxTdO93Yefeuz+mbPnG4Z+7kUf0TR19tz5ANAQHOgvxjAsANjtTgDgeD6ViHbse/tr133hJz/6niRLAGC38l29cVmWv3HtJ1545rHursMIodfiw7n6FIlYpob7CYFwn9IEAAQiS9TeDbI7aecHJyBsdmcyHgWAPolXDWLx4DQERdOHDu792f9+7b5f/c+ON3ZarHYAoEiSIkmSor791U9hE//XRSsQIhBCFDlcN0GSFG+x/d9vbvnWDZ/Zvu0lTVEuXLvQ5fbI6sARCYKgSDI/GrfSupUeWJ5/bcm3UUUUIugiU1CetwnZGADQpHlcIEkg3DjY6l030WzXmLP1JwXiUYUdh4vyjuR4uk7YGL1cOKhOnVHURcP7GUFpORgZfxfgdwBJDezru6Qjsq5QKKjapI94WKq4PGE0Y01evAPoqHhOV1VGiAaEkNcfEnLZwr7Db77+4jkXXwkAXZ0dp68+D2NMkAghJElic2v7By7Y8Pzzz5Mkde9dt9M0s2/P2wCwf99bY51D0/QFG677xRU33LFs5QUAgDFu9Nspivzqd35x/Y0/a2xqNU1zsS+ePxmWydfb1cYsOwaABnKulXIaRunnpIMaCLHYHC5dG0jY3Jn0+Hgln1iaJxmPXvv1m794w/f/+sdbCERYbY7u3oik6Dw3LJdJgrRY7R0HD1A0kxcWLMf/4Ftf2PBfH7/p5t8+eN+fVU0FgEw6psqCy+O32hy6bnT19nE254IG3GSRici2BQ14QQMOOBKWxFa73QumSZD0gYMdDO9A5ID85XinrqlDEYigRZ7rGc57kAxyaJ6iJC02yQTCMGu7nvMGm3WlFebhI+GSssPESNFH3PObbWJUrqyh69QZoi4apjSK5kyJ00UlWOW/rNQ89DqendcZX/Fuf4KqUHT3wcj5ByMXKroDAByWQ5N3LDx2JPwdwKjOFldCxUl5uq4jNPDXihDyBcKqIgu54ZR7jM1PfOb6JSedqOva57/yg3XnXihKud/86ZE/3/Hzf993500/usPlcptq+tc/+84df91omsbtd2687ec3zTlmkcvtPX3VOSzLAsDacz4IAMctPpm3WH/x6z+++dBtm+/7SWtL69JTVwKABYnX3frMr3/2nU1PPkVRFAAwyMzPR4zvaoTtUlaxCBCxQygFHaNX6Mxa5rgH2lpaLLZ8m82DOYeJ0XGeERaQSY2PRfp6e7oSkSM0zfzwpus0ObP52YdzwvCYniSpz155vt3p+t43P68oCkGQCKHXtm52OByqIn/tO79kaAYAXn9t2+YXXnhzx7aXNj+9Y/vLQk78zS9v5iG96e7vOh2O7392rd8O2x7fSLHWG/7no6Zp/uKHX7NYbJ+/egPN5J++iOWtQm7ENzjdMXwaRzKVw34kMhHCh9I1BAg93IC6crLqupaeovCBqFMHsrYtfd4nukNFGya1AatNFiYltFbnfUa9emLKIak+w2RU3eawHGHpNEvXUIulGTaaHLg9dSVOm5wTnCxU3dIROY8k5Jmhf0zUPnNyk2HSqu4hCIEiFFW343dbKDPIpuJytWQIkGqWyMEkCMIwgON4h8sLg90Ih5BEYekpKzVVUVVlevtMbJqqquiauuGKawAg3zVg+Wlrl5+21jSMTCZp4dmrPnt9fqr75BWrAUBRpJVr10ti7pgFi/ObfOzqL2ezKUNKHH/i8vyeY0rwk5+7gSRJhuHykxE7o475/hK57qpBMpW8HGjC7EoscnOvWsmAWWpovDtpXxHKAYDT5VVlKe8nsT/taLIIRIGr5r60001L3Z2HDAy8xQIAr7/6gt/vMw3zD7+9uXCHhmk8/tA9Tnew8/D+5tbpw8uNYTF3wknLG5tannv64Us2fOr3t/+iv/vhWCJB0+wbW58JtB331VsfB4BND9wecl9z8y/vuvMPt3AW+8aH7o5HuvObW+xeRZFgbLvJHoEfKp0oA4GgzSlsi7jnuTM8XbngiES4U7A0W0tnzFgovd2ea7eX+OE1W0WECIxNF57rQnMrHuhoqGkCq87UpC4aphyHY2fNCd8JAFmpOSc3Nri3FL4rqV5VdwGAle0uEz/XDKuJq7WVnVIYJrev98PHNjwqw/hbKRbsjepNLc+/Rsho8my2skcSuflHv+fxQQLVzCxOSIxA7pRx19ByC/K5zXljpe7nYTneZnfSDBuL9PoCDQybb+80AMZYHbRkGHphmqYiD2d0Fr4ew5lAK9xcUaSBTfSBUaxu4ANJss0u8hab0xNOJ/qoMWYl0grpt1R+1Hk5nK/p91PtRW+pJmqzZSE//cHx+RbYO1NuAJg3GH4AgLjCz3Sm3wBYuHgpAJx38ZUAQBDklZ+6FgAYmv3atR8bWpkgiPxyGFRdoXALAHC89c4//+78C84bXhOI23/146s/+2XdRF/5/OWymLnhNy+Zpn79pbNv/t2T37njqTZr+sK1C6/+wrdPOfOcUCj0iWuuBwBABE0z5XtT2Zjy3a1GsDiQ3Ju2yzq5wFu5U0ZPjhtLNIwmq1GSRvl5pVvkFdM2zx6vvE2N6CZBHUVvszpTk7pomHKQhAQAhskout/GDQxfJNUbyy4UlHDhmu3BB4psBjAeeOocjq15R052UjAweqvv7LkND6hlW0FWx/D4FWOyM77CZdkNABa2Bhu+o0Q3OILQ8+mNOlZknHFYWY85C2DWAfV5E2sAUFExkCRpsdo1Tck/Ow1Dz6cuTiqikGU5vlBqzHcltsX97U4xl46wrN3pCc2n4qqGCFQcJ/BbquoZPcslpkplQSYVpivNzXKlEEJef0PeaUo1iR7BusgbMwERgAHABGQMzjd98VMfBACPP3ze+ku/+9M/fvmay3RD//mv7ync7foPfvT6az+fTXT97Nd/xRhrmvK9n/35ig9fOH1am9PBez1NMJgTCgCr1px95Uc+RJIGS5oWm/P6y0+ZPnPemR+81htq+u9LT2yZufhTX/jmmavXfeqKdc2t7SRJffnrN9vsXknMlulNZZhohrM2E4JZzqyJ4bke/3xPamgOoiTz3QMBjF0Jm5PVw6PajhdyJGuRdbJfYlUDBfjaeq9XSVzmgpaj/xOuM7Wott9unXeMV3vvzL+IZ+e6bfvSYnt/+sSxVm7zP8zRw6MuWXNzdFI3+P39F036iU4yDGHObrhfw0eVjZgWW3tTpxYumRb4V0fkfJ99u88+Zg7gRKHoDpJQqUq+0QDQgk4v8y7HWRwuTzaTkgatGlxuH8NyeQFRE5pJ1GRj4PEGE/ERhhkbu5vOndYjyQbPkYhgHC7foZ6Ymyvx1BE1ykJXyOHAGJ7rw0uDKksMa6BegRV1uonPUBTt8QUlUchmkiagTd2NFko/JdiX0xnZJH2MtDvtmuNMEQTJW6yDO8SSmON5a77uE2MTIYIiad3QMMYAOJ8aMuSVyXI8ReVLf7FpmgzDsRwv5DKyonEsDQAHMnYAoElTG+wKm1OxjUHz/DpJkrlskhos0dRVye70lbG2BICUSrtqiTQUklWp3WnHCb4kGiXRhi5mPpWhL8dvjboLLaWH3hqiI2vdGXMCQNgqHu9PRSTGRU1w5m9M4opcrcYxPeH0hCuvVOcdpB5pmLp47bt6kifb2J42/4OHoueWXOdQdF3+hd+xzWvblX99JL72HTrFyUQ1iT29F85s+MeAJe240M3i3C6WygIASRxV/+iKJIUZLksHS5UbU3bGT2v2PgsAFCqXgObxBiiKjvZ3F+p7VVUYdjxpaymF9fM1WFBoevHFpwkzp9I2DgAAmyoAvJFwnxYu4cSlmkTFBogIQU4NJfHzIRgwd3or5uJovYnP2B1u3mKNR/vyCQdP9YQBYFkwAgA2Sk0I9mfj4dMaemDQoKlwtyWNsEqiyJICAxeEomi7w52/1KIkGzx3MGffn84/bAsdKdA50/opOphJ9mKMVWngt2R3hcRchUmEPoEft2iwM/qJ/sShjJUmjcZSUQSEYF/KOtMlhGwSRN0AoBhER8q2L2M7p61YyjioAT0n6xRC8FbCtTxQbMh9lHBUsWTUDRhtbfpcj29FeJxdQOu889TTUqYuGBOiGkhL7VwVuZDRzOL8CxNTql7CxOa9iGoSB6IXEai0B1R1FP/CJdVrYXvd1v1Hc2JjoRm2vtTilDgdIVPSfKpuN8zSkwgZqW3ILoKFEm6DAECSVCDUhAEiIxUDAKiyCIPdHGoiqdQ2qSEJOYYdsckCX/K5Ht+DHQPjP1HMfmB26dCFg65K7c1x5oYcFZ8+EgzwchOf8QcbWZaL9HXlFcNzfWETo3meFDmY/+ik5WM8yZfjQdmcmF4q+VZYyUQUY4wBECIjMr8/XaL6t80huDwBUcgUfikExREIaWqFaHy3eLT1jW0OodEqv9TniUolVKMxaLfl49WHOsKbe300bZ47rbiYAgpSKxIK88SRIInwy5FQSucEgzHwZD0Xilqj5VF0UtTe0YY4dY6GeqRh6iKqTbph043aFMCR+KpJOp93BVkl+6MXBP33V/REKomJRwgOhPTe1PLpgX9P0NkNo+qOWHYuTUpB53aEiu+MkuqRNW9Wajk2tE82EgZoLkuXhe0DABsR8OA5o3fIspzT7UsnYyU7TumGAQAsy+uDkQBdr+r6oLGn20ui65rb4VeV4RQQFyUbGAHAqxHXCYGUJmctFrtmIpoo3jNBgGoQDFlhNqTRJveJx2GH9FBHeEW430phr79JFsVMZiAT9sVISDYIB6s28QPxAwwoqbJttpyPlRST3BINHO+ND7lDjoN8FWsmldBUBQBygkSy9tf7S7eZPrGFwBg0ZUQww2Z35zKVh8t8JSvSKlkWSugmeqIzdEZjpDDZcLZ7IOJyjCfpYIYviGoQqkmkVComcimFdvNq2CI228XOrAUAZINc3dK/K2kPDmaipFWmN2eRTcLDqU5SZkiDqPGXUz2rWybLML7OZFAXDVMXkkgThGqazMFI6bmJIvKDWmy+377TuMrgxPqAezx1mMzIRFGaFCdaMSBVt0mqL5GbNS3w+Fgr8UyCZxIheyRALoZRYypFHb7pW20OWZYsVgcAZDNJTRu4iZMkxfEWACiMw7O85eCbu1qnzYzF416vp6TVdBHkGNPhZSiyaxzaQ1oZKM/BGO9JuuZ7k8VbAugmMJXGkBxl7E4634y7V4T7/U4bb7HGIr15EycDo2d6wwZGMxzZ6fbheNtrCe9iz8ATmiWMpf6IapIvRoLLApFaVVEef7BRyKbz1ShZQaJZ/rn+Yj+DPGe1xli2OHGBZqwAYIz2k0ZEYe2lYaLj/CWu0vigCLy6uS+jMBylDykzBGBgJOtkr8DuiFhMBC02MWyVWcowAe1LO3IKdUIgQQB6JeI/o7E/LxoAICayfIH4cDK601M444OyKnUwa6MA/JxIEwZDGFSl3xJDFa9Qz6B7H/B+e8C8n+DotIvfmxDmq3pVDomy5iEJmSAmJRH63SUhcZg4Ieh8tdYNETKclj0Nrq2aYemInGdluyfqlDCgWOZYv+MNhsoyVDYjNVXcxDeqqhAAVG3EfRQh4tMfPeeSDZ8EgJOWn+EPNpiGAQAIoS9fc9lNP/6dxWrLp/Jh06RI6vlnHnO7/ft2bQ+etpZleQDApiGKY7bacrM1J7sJ2QxBEIWB5bBVMIE4MTDw/JOk3JJWViiVRVB+/sTAaHfCdjhrm+9OB3khEGrEGA9ld6Z07pV+HwAcH4j76OE8jMOCfUgxDMEQxsmBft1EVO2RdZ+/QVVlDNhqcyiK6vVwDx30lVyTIUyfzwcADmcwm4lhPKASLDanLImIYGmGUaUBccPwTk1VC5dEZTY0vn5UBRSlNDpYFQBMDLsSzoODtlE0YRoY5d2vdyacOxMjbiCvRjz5FylluCr7rYTz1Mbo6HzJIeyMsXCEvQQCQN05vk/iaISDVsmCVBJhsiDMxpTqolLnvU49p2FKE3C+Xv3Kfal8WsP7U8wnhTn96RNq3crBH2pwbQUAmhQBcFKYAO8aw2R6UycigLQ0sye5TFS9ANDsfb7ihhZUInehcF7cZndarDbeYj37/A+dff6HGhqa/3n/fVd9eO1ll37w0IE9nYcPfvbj61mGv/Zzl398w5rnn3uapAZEPyIImmY3XHLuRz94ZjTan49JlKRkmUN5NE11OD2FS2Y50rGCCXVNzlIMU9AucRieKj03kVWpBzvCT3YGptkyK8PdYbscCDXKohDtH1B1L0RDr/T7KAKvbuwqVAyqSXjoMZ+71Kgpkoq4vQHTNDVVffbZZz72oVUf+9CZe+NsmwcHrGrAqloZAwH4WD1gVW2s8YEZWQDIZpK6rjvcQacnzHBO3uIGjDHgS89dAgCI5AiKRwQLAANLCJqgeERyB9I1JxvtT9u0QT9p1SAePRx65EiJagICwcHsgGJosElntfZVcym2RdxtjgF9mdEoAuHX4u6aTq/RJi32Jxf4UkFesXPYwgLLEEBSEcXaKTr3plx9iq1P5BWTVkxaNUnVJDWTKP+v5A+pztShLhqmHEU+x9MD/6pyQ81wkYRGEuPMzX5lx4GK6zz6zI5/PPry489NSvPuiiSFOWmpZdybt/kfPsoTUHVrTm4kCbXBtVUzrK2+x7Nym4Wp0hWnxK3QLLixUxTNW2xCLhOL9G5Yv3zD+uUA8Jfffvc3f37k1lt/NX3GvOa29l//4d9v73ruM//99dv/8ugffvuToW0JRNz1x1t+/6d7fv+3J77+pSsJYoLTyop2yBCmPrIzAsbYwKXzVQ2z+Cbz5OHQqxH3msau00K9JMIOp9vrC8UiPZlMEgBMjDZ2N4kqNd2aPbOhu+iqHcna7OOtPhiN0+WlKDpfU/r3P//8D/dsuunPO355/YXtPuCkrn2bfjvdba6Yge24f+fDv5zpNqw2x+uvb7vnz78FgGeevvPxx37HcTzD8ZueePyN118FAIqgTNP8531/UzWVIqj8EoJk7vnzb9M56bTWmsMMM5y5xw83vBL1Pt4Z2tQZNEwiwCiHMlYAKHq4soP+m705/sGOcICvqj7IVlAT+1bMOa1qb6gysKTZbJdmuLJzPNlWu9jqUhyc4eAMO4ftHKYJs/y/vOdHT457rte/PVY6R7jOu0hdNEw59vR8uPC/DJVtD/6zym0P9K/PyZXj5GXYtnOgBcArOw4UyYjHnt1x9ukLLz57yfzZza+/fXj0thuff/NoDl0NvckVWXmcddsMVW0Z3mhEJZiTwwwlDNltGSatG8zshrur3gfepzxV+C+p9xIIhjouWu1ORRIBwBdo+Os/N//1n5sB4O+PvPr7P/zpUx/5QD5oTBLU5mdefO6pRx+45w+nnzEi43XvrjcfeuCvD9zzhzUfuHjC+xZmMyUqCVPK8OSmLAkuR+kui8rIWMPmXt8pDT0nBwZy3wKhJpazRPq68tMfSZnZ1NMIAKvC3TNcxUVDL8cDtTojlcFmc7Acn49tyLLM2QK3/fw7APDN2zbu3/Xm1s1PnHrhZ7/zyVPi/V1vv/rUqsu+9O1PnmKaxlc/f9lHr/riP+6+47hFH1hx2qW3/fqnd9xxR2NjYMFxA2Gwn//waxdf+pEvfuqSoQNd/V9nf/jjn/vLb35IkOMRc2e39iz0JNc2953V0osBaMY4kLI/2BF+5MiIZvdFlpFduarKNHbGh2cuOgSrh1e6shXrZKuFpnBc5ADAwCij1vbZwzZ5RUN0ka+yD2add5i6aJiKdCdG+BHRZM5p2Xf0u40lsvsOjSjFvvfhLfc/vnXov9t2diyY3QIA/9z46kkL209a2B6ND9+jqcEK68ag+7h5rfnN7314y75DfdmcdO/DW1yOCbvdlKE7caZujLNuLeR8aU/vZTVtsr/vQlEJWth+Gzci983EDM8cldF1zNi1T3mKpoBlCJYhWJbLD7UL+eAHTrjqE1eesHRFThCtFoth6ld9+vrD3fGLN3wilhhx9HUXf5LjuYs3fOLNvT3lHdvGMX1Fjiqub7PmtvQNT/yrcoZiStuWWwpmKLZHPMd7BgoxSJIMhJoKpyQ2djdtjQc4Wl/T2FVkMZlV6ZxBL/FW7k1aJQzLWWyO/KHjySzHcV//0V/WXPmjB/7vW/fddv3uVx5efeEnAeC7f9gSbGh6/J6fXH/pbIwNTRmY3Fn/oSs2nL/8q1/86Ceu+uyLm+5umz57aM+ZVOKitYvi0QFVFI32JROxi9YueuHZx44c2o+Ims3dYxK38UjowY7ww4fDANCZsbCUBgDYhB2Dj/yMNv6yZIIcuNTYBM0gs/pEPhS8FjmhMJt7vSm53g3rfUJdNExFsnJrTm4sXEKgCQvJDnHvw1suWbd01fL5O3YNhA0UVaNpEgBUTd+yfd+2nR27Dgw8KQ91RVvCI7LDdN24ZN3SS9Yt3XOw127jw0H3SQvbAeCBx7f+49GXhyIWk8H+/otGuzZVSdD5yu6RsZyxiGdPUHQHRUpH4qv3920o6nRFoIlJOBXNOAAAGt75j269SxCygpA1DOPvj27bse2lz197k8XKf/MHv31rx6sAcP0NX9++dfNVn/4SAHzsk18KNDQuPWXlkiUnnbby3LfffO3Gb31D18qdG659zrikkZQ+ct4BY0ySpROr8zmUe9MOFyvm1YDN7vT6G+LR3rxO0jGxsbsJAJaGoitGWQy92B+0MZqNnLA/AYSQy+3LmzglUlmv265g9tc//AIAXHDVt3e+9ryn7YT4odcB4PYffL7z4O4bf7/1kef2Fu7hZ/97/T8eeeW7P/79V75w+TELjk+lhoMiZ561/r7Ht7e0L8j/1+8PzV1w0n2Pb7/1vrdb2mbk7bBqoq8gfeTsll4LrSvGwHUezkzEIKnj1A2mMfx72BpxtTvEPmEi29Z4WHVZIJbUxpN0vydln8AzqTMh1KsnpihdiTP8jle9tt2Td4hL1i19YOOrhmFMaw4AwKGuKEEM3D7WnLqgKGxgYuywjRjfb962l2VoSVbdDisAxBLZ/PLzVi0mSeLeh7csnj8NAHbsOqwbZv71BLK/7+IZoX9U49BcSFKY0ebflBIW7+65vMX7eGEHipTQ3pdeOs3/SEd0HQAgwC2+x1gq0+Z/FABNXnppt/bGTPaMoYwHUcgO3cKz2SQAzJ63AACy6SRBEHPnH5dKxRBCc+cfp8giON0URWWzKQBQZImmqekzZktirlKkoeaPQ6ISseWiXciSYLV6MpkSwQAM0C9yGYk41iMCgD/YCAVVEm+kPH2ChUB4Zbg4g0HGdEajTw5OcB2/P9iYiPVjjGOJtM/j1DDZl2VW8BjxVQAAIABJREFUrLvya5fPp0jy2ts2N3hsv/zWJ/e/9dI3bnsmFPT8z6XHkyQtisM/ti985fuXnb/MNMw/3fec3WrfcMHJGum1O5wAsOnh+27/5fcXnrBoaOX/uvKzHzpnSfuxJ3//Bz8bx9kKKuXl1AW+pIUyCYRXNkW29rtXNieNAvFHElgyxoz/EwjPduUQ4Lg6rAYSEgMAGNDQj8UEFJfZTZ1BEuGQdSLdIRGBFnhqnlfa0uddGooD1HXD1KLee2LKcee2gRckIc0M3Zd/Hc0siOcWHOWeY4lsMiPMbBsoQH9g49YL1pyoqPrOvZ1DD/X7H3vlwrNOemDj1unNgY7O6Po1wwULz2x5+/Sl8/qi6b5o6rh5ra/sOHDSwvaeSNLvcdAUufH5N9eceuy9D29ZfcqxT7zwJgBcsm7p3x/Zct6qxQih7W8fXrKwRMHhUdIevJ8ma0jdMk2aGEgURbt7PhxwvOqx7U4Ks/rTJ04P/JuhsgCwu+dyAGjxPmFhyz2rCruQHyU+ao6bDNvsfhObyUQNnbQ8viACFI/Vdn83MEGOsp8qj9cXKjrK3pTrkGBjGXNN4/BypydcsvPCgYz1YNq2IthLkpQ330simwIADPB0b6NuomnO3Exb8ez1lkjgBH+0ohlArQRCTelkXFGkeDLtdTtNjDb1NCKAWV6dZUgASObUmEjPDCAAUA2sqNrydlZTFd3QKYLSTV2Ts4hkKJoFAF3XsGnQg+0nTEMnBsMtBCJMbJqGihCV0xk7o2ty5ujvt30idyRrOSk4YnJK0Km3E7Y+oXh+kCVNxSiKkJU+gUIDD80k2l25ee4Kj/m4yO5IOF2cdryvsvlEQqK39PtIAq9tqfxzNUzozFnaHCLUe09MPeqRhqnLkM1wd+I0hpoATxhRHpFQrevmjl2Hs4LMc8Pjj7NPPw4ALlhzoqxoC+e2Fq5/8uJZu/b3NDUMJDSkMuL9j73isFtWLXdnc5KsqKKkuBwWt9M6uz08szW4c2/XmlMXsAwNAIe7oksWtv/jkZcv/sASAMgrjKP/RAf6L5zV8Ld8A8lqIIZLS/Cc8J27ey6PZY+bHviX2zoi+Nzger6kYlB1BzPYTkIzLIejaxGhI8AkIbf6No77U8T1PW4ynMvGnZ7ShkJjoWtamerKsUgrtIerofUGQsjExQX3hwTbPE/q7cSI5HZsmgRBmebw13EgY92dcCwL9K8IZt0eP82wiVi/rmsAEFX57VEvAJzW0MuOMnPcl3EvDUxYBsMQvkBDNp1UFCmezHjdTgA4kHMAAAbYEx+6GbIA8EYvAMAMl3B8GDCmxVwcAIamFrAuq7oMAJqBaHK4/cRY7I45FvomJoUzZJGto3o6kAgPzVkML6QwOSqkNFZBY9FybqS2eLAjzJNGq0ts4MXXo+6sSuuD6wsa1ZvjVoRj5ataPLw2zS52CZVnFSWd0E0irxjqTEHqouE9gKgGOHoCWjmbJt6x6/Cu/d3NDd5Fx7R98ANLJFktVAwAMPTffIu/QhiamjtjWPUXPvXtNv68VYsB4Lh5bS/vONDZHVs4p0WUFJtl4B6x4qQ5+w/3L1k0AwCO9MRaG30A8NBT23XdOHnxrIC3dOJ9NeztvXRO+M5xbz4jeF+BkoBD0bM9treclhK1IQDAFDSgsjCRGYNxoHEnZubBgFNGr4tsUCRxdFfJMqiKPC7RwNYkGry+UCzaW7gkHxhvsYpvJ1yqQTKDxX6yLFhtnmwmAgD70rY9ScdiX3RVuJvlOKcrpGvq0JTEy7FAWmGslL48WGLcmVCZmY4Jc04cguMtBEFKkqAoitNhAwANkx2ZMaPfLGnO9yk8700nesdahyaxbiISwVidJ/PkxptwUBI7MywaDIxIhBHgjFJ8iPnOTEajOgYdn2qiI2tx84qbHZBJa1v6Hj8S2h237y6YLFjd3E8S+MkjQQ2jZ7r9NkY/ozFyJGNVdTTDUyIIN9ebTo86ySL2pWzTnQI/ShXVmTrUEyGnOobJWtluVPVgugxtTf6Lz15y3qrFi45pyy8pUgxHT8DrWLKwPR9OOGlh+8NPb39my9tPv/R2yO/auaezucELAFt3HJw9vQEAzjlz0fo1J7zw6h4AeOzZHQ8U1HHUhGGO847cHvxnV+Ls/GtFt+/p3UASSsCxfXx7Oxpi+h4AkKUURdPVF0zK42pblVBqkDhef7FiAICIzAMATQEAPNEZGFquylmCovanrQ8dCmsmWh3u8rKq1x9yunyJaF8iHgEAzSSe7GlMK8zx/vgYioH1MJPiaupweuLRXgCQFY0iCQB4pqehzPpnNsdsTm82FSufAkIR2ATQjHL3Ug9behSer0gsZHvcVdMMxltx+0u9XgBY2hD38SOu2464c3yKAQBEnYyKw39WDGme09azwJcs/Kk90RmMyfRZbb35iYycSj3YEdZxacWQZ0k4lhu7N9W+lHWmKzcOp/M67yT1SMNUhySUsPvFpDDz3T6R8ZAPP+TJz+Ye6YktnNvSG0m9sftIY9B9sDPS1uQHAJuFa28Nju8oabHdM66MUZrMiaoDAA7H1ljZ7lkNd4+vcwE6artcDGYSd7lRk5BN+fwN0UiJzICxYBi2ZFOrsUBV2yY6nO5UotiwWTWJNxOeVqcIAE5OS8s0BkAAr8Y8fTnuQy7QMbsq3I0AO5xujrcKubSQG0iSPZhz7E87aNI8Pdgz+tlgYpTSGA8zKV3L8wUghmGkMzmH3QYAT/U0lrkQIavk9fglKWdWUe9AIkwQOKMyjlJyRzNR8xjB9r0Z27KRxtJdGcsibw3mBAt8GQAwMPKw6omBxKOHa5vhKkNRuRBC0GqXWu2SahC7Uo4jGcuyUHxrxP0WgTWTmOfJOBn9taizX2KnO8cUDQiAJ0v8sRgm9AvcTNeY9ud1pg71SMMUhUC41TfcAEk3+AbX5nfxfI6eC9aemEwLkXhmRluosze+7PiZ82c364Z5/DFtezt63U7rzLZQJic99NT2V984OLTVlu2VDSoimZrtpYdAyDwYObfVt9Fnf2t8igEASELVTTaWnd+dOK2k82M1xNX9AKBrIiIIiqpBzZNUbYEWDyNVXAch5PEGJVHId6YeAgN6pjdMILzAkwKAea40ADzZGXywIzzLmlwd7tJkYVEjMAztDzYyDBft7xlSDJsjof1pxzRH7oxQCcWgYxRX2UlSDADgdHkVRQIAjmMRghcjQX3s0lOE4MyZjGHoqlRtIgJC4GDU/lJz9nGZKTReLGRpKLapc1gr74y6VjaPv2yhsN3l0XMgbduXLhGoYEhzoTd17rQeH6+c3dq3JBhHgBHCPl5e09K/NFjBIJUkQNRHBBu6c7xqEmF7sfDVxq4HqfMuUo80TDloMt3getnCFmeBOS0didyxij7+6f93HbfTesKx0wHgpIXtT730ltdlm9bkT6aFaDy7/IRZsUS2szd+zpmLVFV/+fX9S46bsWt/d1OodHviIgyTHp9/tpPfkxLnYkyM7mddExSh+Ow7AUDRXAlhloWJOC2HatoDBrNP2xmi52fTUbc3OGR5VB5d1zjOIgpZAKBpmmV4kqYpmjYMw9AKH8CIGBQiC90AUHxVSUQWJvYbplEyteLJ3jBF4NXNvQCAMbwc8QHAfHfCPfiwz2aSHm/Q7QmkElFVHViY0+gXI0EAWB7st1IlviYDo7jCBrmjbeZUBoRQNp2KJzNet2NP2pUr64a0erqMCDabrLnUM2iVD6St7c4RI+Y+kQ9ZSoshBDDDlR36b0Rh5o/RraM8eb0raRM5CDQwClbhRW1n9MIuXNXMlVkoY3/aOsMpAMBrUfdxvlTpmg6EHzoU/rCnxDt13kXqomHK0R58EAA0w3qg/wIAQMjw298mkCYoQYaKv6dFQyFnLjsm/6K7P5l3lHrqpbcuWbcUABiGYmhKlJQ9B3uPr87goS+1tNFTuWXUaEKubSlxrm5yNZVuloGlUw2uVwBAUEIpod3GdVevHrJmJARgGhpCiOOtslQ5WqupCm+xWW12TdUMQ8sJE+ayPJqXIkEXoy4LxggCpVXque7AXFey2Vp8kkVqY2fK0yNYvJy82Fs805FHN4m4ykyqYnC5vACgaprbaYvI/OFcucZRDQ4j4OLKJD+Wp90pHMpYhxpBAYBcdsTcZhcfP9ywtrX3cMZ6WuM4850JBCZGm7ombG4izxtx1ykNpb+1QmxMzRlXM5zCK71eK6cfP3avcJowm+0iwDvhM1uneurTE1MOQQkAQEdkff6/GJPR7DwTU53x1Vl5gi2SpgKNg1aSeemQZ+6Mxkef3bF+zQkIwbMv76q4k6zcmsqeWnG1McCJ3LzxbZmTw/3pE7sTq/rTiyIjm3Ba2b5Gz+Za4w392tsAkEn2OZxV9RvUVBUAhFxWVWXDmMROxG8kPSbASf4YQaC9CceRNL+msWu0YigEAzzdF+4RLMf54mMpBgB4I+GZVMUAAAzHG7qezuQIgngjUW7oylHGyplkLh09GjuvNofQmbEMdaf0VapVWd4QUw0UV+ijyQF89Ei5pM7xkZSZt0a21R6LtMK81OftylWbd2mYELJIIa6CLF5YS3pHnXeGeqRhyqHqjkjmxMKyaYxJRXcHnVs0w6obFkkNaEZxnRhFCEMBdpKQ87F6QXkv+aKctWLhps07eY5ZvnjWvzdty0cdZFmbN7MJAI70xIp8rIvoy7baKYbkn6z1uATSk8KcmmyhOToJyOTopI3rKexJkZFa7FzX0cx0ZMy+IMzD2DR03eX2pZIVxnmyLDrAQxBEvuHTJNEjWaMyv7qxh6bQgYS1dZQRU6lNLDsTHpY0VzZ0k2OnXhoYzXcfVQuPiuSrS5KJiM3KJxW2fOfli45FkpQzjKO1rG52iBGJtVEGAG61Cx0Z6760bU1z6fkOG6M9dqRhbcs4Yxt5Jun7D1Wh56yUYaOMPpHZGXMELSJd6uvWTTTUrTsp025Oa3GKACBopJWeRLFbZ8Kpi4YpR3966eiFBAK3df849nY49gFJfW/MCvIcs2r5fAB4c/eR/OSFphtv7+8+f/Xiex/esvyE2d39SV038h4PJdmXbJgGs1l+T03HbfI8fSS+xu+YgH7fDv6IZlgoQj4a3dCpb2+mFuUyUaen2rEjTbP5LL8qwbWka6omuTPhPjPcS5CEpBpNtmzFTV6JBVIK02rPzXZUkBd7M865zskdTfqDjQAQT2bcTtuLveVSZJa1moZhVJ/8WJ4Ar2RV6kDKflwglVRYrmyW4pqmXkEjbVPv8flyxHNyMO7iy0nqoEUiEISsEviLG5MO8WxXYGVLPwAkFcrNDWsyK23krSYm8JzrTCr16Yn3BnbuQOWVStHqe6TZ+8TEnsxkc+ycFp/HDgD/3rTt/NWLH3t2h9NuSWWExqB794EKtYgdyRNlrarA/hCjc06PBpoUdZMz8fjluGzkZ3mxIgk+f1W6gWHZ2o5RS8+qXSnXXFfKBCoiUBXvF4pBbOppTCnMqaG+iorBxGi6bRKTMAohCFIxSM0c8xOwpNnuI4Rs5Sn86rEzelxlAeB4f6LZUS4UTxDQleOn4JPTGOOnohb4UhCVfk2aSUgGaWKUUSk3W5wAoRhVFwHXmQLURcN7AzvfNe5trWz/nPCdbuvByqtOMS466yQAyOSktSsWHDOz6bFnd+RDEeU5FF2nGTUkT9XaLLsiNCnKqtcwKxhnlfGk6lBfAABZShMkSRAV/kg1TaXpGkVD1QM7DNAv8SSB96UtFeshDwuOZ/vCLkZZ09jFk5WT4w7nbCw5ibMqAGCxWAGgt6fLYeNf6C+XJ3jWXEISsxPemcw16NxQ9C1uixRL2znu3Mv9VdUKvcMcyBZnKugGPH4kpBiEYhAPdoQNjMobUtGEuaQhDhg7SqVMWigjJU+kY2adSaUuGv5TCDpfnBm6Z6J6LL2TnLvy+Ge2vH2oK3rWaQtJsqpf7IH+CyPpAV8pjElVmZ1IfnB3z+V9qVPsxAgLKUVzYUweZb3laCxsv6y5TVzuVpgWZ4z1lo4HnjRCLu0LVEhM0TWVomu751YfZ+gWrACwL+04xlXB1/n5/tCelGORL36Cr6rBOgbUwE96fwGbww0A6Uy2X7WONWgGgGaHZmOwKleeeakJRSeDg+WIgZHliwjgqa5A0fpLg/H0hBpOTwg9Ar87NiIdkiJhgSe18UiIIc05nuwbMee+dLlelJ053s8pZdSvm9P6xRqFb513iXqXyynHndsAIZ2jkhwTt3FdVnYie9Qeia80TFbR3htZDpPENEfO5XpG0lMAsKdnA0EgO9fltW+dqKrLIQQlyDPxsfppGSZDEmNOFRNAtrOnAYDT3ZCIR/JNnkrCMKzL4x9q6zCxbO4PiQa5OlzONCJvw8CQ5opg71hNFEfTJdma+MmVsAihfEJDf2/nEz3NZda8fDFk01HzqPMfi9iXsrU7cwQC3SSKnJc0k6BLZTn05PiQVR59GVWDYMpGZUw8PE3wYMfEZ0CfO614ZvBw2nJIsJ4Wjj7RGdINdGZz/+i4EQboyfGNtqoSblIK42KL/yLqXS6nGvVEyCnH0bRfKoOiO0WlqcX7JADs7b3ExBPcdeI9REfGBplz5nrScWMXBqI9eA+BtO7EKY2eFyb2QFa2X1BCPBMrqRtIQo1lF/jspRMwTTDyj4FMOubxBctogryHEkKTMgAQdKrBWk5LvZ3ydgl82CrMrxSKKMJFT5b54xAeTwAAUqnE68lydTfLWg1dMyZcMQBAj2CZ6coBQFqlvSMLL0sqBgAI26RtEffiQPHFfKIruK61XHlFVqOcjA4AW/rLfdhxk+/nWbik1SlytLk/aTulIcpTpVM4FYOoUjEAgItVFYOY7BmrOkdJfXri/Y+JyWjmBJZKu61v5ZfMCN3/7p7SFAAfyimS0ggABNIAICu3VtpkPFjZPkn1jZUXSRLl7qcH1KcAAJsaYFwxsyHfW6EaRI1K6DyqDhh0GxyNjomN3U1dAn9GuKdWxRCReVspa8iJhaRpAEin0lFpzB5dFIHbfaSQrWB+PD50Y2Dsn6rU3bGQxYFkTBoRq+8TeNOsMKdkDK4QFSdlPPBcd/FkCgBgwBSJX+wtLVPiMsPVqABwwQepMzWpRxre56TE6Ryd9DteLVxIIL09+EDecfI/EwIZrb6NFjKQ017ML+GZ6Li9qMtjZftSQrvDcnh0vMHBl+7BPYSBNBLTuqba7M5MeswHM8aYYVhF/n/2zjterrrM/8/pbXqfuf0mNwmpkBBIoYQAIiAiNlARsSEru678VHR/6yruuqz6Q8WChbWhuGsvJIC0EAIJAZKQTpKb5Pa50/vp7ffH3H6n3syFgPN+8eI198ypM5Pz/Zzn+zyfp6ZHOpbQ4jxXwB6ruqYHXwTQEua5RdbsjNj46Zz1ZN5uJdT1vrq9lgFgROB8dB01onMAw8ZvbkQlOXXtOSAKhYbnPwKAYSKt1rFrzMj4YwOBDptQbAhZFdMEw0QmJikOJO0AMJJnfZxULkSRk0kXrfLqfN3Sl7izz4c93bZCyDLp3BBg5ccGXJqBZGTcMb0sIiZQvjLm2RWgMSMuUt4a7KubvF40Iw1vWnSDiudWONjTNFFisCEw3mPdj/y9lkebgAAACxw+PhZ2eJ6Q1PnKXXdwp3JCh2nOtBPGUCWRX1Fhw9PScwDAF5I0U8lrT1UVgqwjj0zXTQSqdwMq6BE3LQHAjmhwIotQMdAnRlpP5u2r3Om5KQYA8M1/CiRFMwBgmuZzkbJlqx5Ws9KIIs1L2WdYoNqsvAmgGYhuIivdubRUawzAy8oHk5O5h0tdOQDYl3CIWtk7drH/1uzkykaxL+a6KJRgCGNrX2jqhbylbRQA9kbd0pRzixToOSiGIl5GHik0kyLPXpqi4c1JNLsRQ2Wv7VCFdTzWw4uDv25zP4mhEgD47S/iFaPlbzgQMHBMoIm0jQn77S9Ofcs0UQAQ0sGpT5hDySvm72Qc3KlotkQ3TgSqlCbq5thscckZCgQBDEMNTcZxAq1aLz8OgRhoDSUUkplrt4oAQGLG0+GWJ0Zanxhp3T4awhDzLS3D/moewOVIKVTL/IsGmmYBIBmvlAfwlsVoIdtIY4aphPPcQJ7d2heKi5SD0ByUklfqCAOc68lM9Mxsswg9jryPlTAE8mViCVmV0OYnsI+jJo6aJGoYJuKklLd1hQ8k7E+P9+DGUFjlyawLJejxVlujPB2YEo1QyntjlKPFIo8Wap1ua/Ia05yeeLMhyH4Mlfz2Wvtoc1S0J/CH4msn1wsAkursj18z5xbPcwZBZuRSmROVkEY1z4PZoIiyKPi7qUtiubVFrVA8Wl/sKgQBp9A20R6CxOfXaMhlOTJ7oar7ACo11zitPNtDbTYMnWEtmlK63KBYW0HgSI3fmtcqJxEUaphuplEJAC4NRPpy3ImcAwCcpLzWO8e+SkXCgmX+WmBPUCxDzZTvZnlJpwYm6Hod9uEzmF0TkVNwBtOLCYOijlzgzJ/MWHkNx1DzhYi7ZlE3hpVSiu7LoooP5DjFQLcJ9BJXzmov8TPQVCyn4CyuqwYy28MKRUwEAEXM8RdAowZNag5SxcB0MjKOGBxhAEDRZtswx6Jxxriq1k2kP896aUXUkYV2vo/ndo16NgQTANBuFfbEnOf70gCQFqkgN815+nDCvnpWXmdVghYpJxM2at4TX5rUS1M0vHkwTDycWtfqPtMSAJpILwn9ejRzflZY0pATKwkChoM77bfvrn2T4dRFghKqRUBY6cEW144ZCzs9j/XFr534U9a8ADCa8U6IhpBzh6JZSHy+6gBJvCAqHoacfLQ1AXFZ9lbd0ASjkEvbHJ5sqvS56VpxDEZqnJu3k3paQWuxLM4bOYCgakBRMVwailBlKkhrpya10ghM09gd8ZZ8C0fNdjc+51aWRXaMujdP70tpI7VdEXeXTQiyYqtVAoAL/Mm4RLVbRBrXa68jKMLixt6Yc7UvvSfuVAwUReGajnA54ZFSiQjPtnCiqGOijk4YM6OImZFIAEARkHWUQE2O0gjEAAA3qQCAjVIAwAQUwCiuD2MmjzN/S902HgCsAABKq1V4YjBwIOZc5UsDwPm+dEEhTMRkyWnDvAkwwjOroW7RAAAWQlX1ZlLkWUdTNLxJCKcv9Nv3nblimCDo2BN07Dkdu07RampzVzsoonV4/kYRtXYcQAAxwQSA1iklkcOpi3i5bXaWAIIYba6nSjpDU6VyOwBA01kcEwCAJjLJwjluS/WmmnNGVKeJhoLUZaWrO3WOaIda8VVVV8MISldrbRdJYx5Vq27tUHQLPpFzAkCQ489cMcg6tmSem00AAEGQAJDNpgFK56m8cyUi8Gfq/0hhhmogM/ozbQgkNQN9ciCwuS0GAH5W7s1a2y3i8BS7gn0x1whPt1rENmvBQWl4+dSiNb70E8N+CjEBwDBga1/obV0zdYNuoE8M+a6uWJBZZLTABOsULhW4oi36SH/QmtO6bXkAoDAtLVNWdtovcCjHwfRuVbWDopCUyHmpH21yBjRFw5uBrNAdcr5Yfb366fZtOR17u6LZGrI3Ek91+x4NMEtRrB2gfXK5wSqoEC6UcCwIWVYCAJhmmJ+WnzFVQAwlL8ZROeh8aW5ndTL6zglvjAy/ZF5Fg6pNm6nlpbZaREMx98gwDAzDdb3ssI0hWO39jiiTrcX+UBWsADBcYDHUXFFnXWVJBgtcj33e+0043T4ACKfLhjRIDET5TP0fNwaS+xMOVcfW+qdVbOKoIRkoNj5z0WEVACAm0o8OBJc6c502frUvtdJAHhsIDheYt7aFK9+GLw9F9yccufF8iIhAB6cMzMMFBkOMqzsaaQFXCzvD3gsDCQbXjyStFkLxMfIgzy6Y1V+jWPfx2EDQQmuXBetu8uKt1lW8yWtPUzS8sRmIv6fD+3s7O499Jbp9Dx8L33yGOwk6nrOzY+WFKIbf/O3JTp7XnH+ToMINS24iHTbFKDGc3P7dq3/0T49W2Hmb+7kaT6Pb99fTsetnL8+KHXZmAACIeZubKMJND4E4La/UshULLAAgCGKUt29SFRkjKFBqTU6sWvdfREIdxReXByuZQtaOUH96Sr0Uiy0Nw9iXKj03scCWH4uynzHnejIA8OSQ/zxP1sOMjeVZiVzqzqYkykXLMO7WQCCmaiCHkvZD42URKAKGCU9Fgle3VgoSYCgstAkFDVdU/OLW2FTng+2jvk31jMRK4zIlaUzHUfOKtmhWIXaMeFs56Txf6RbnCAJv66zSZ67JG4imaHijksgvc3InO7y/fw2O1end2h9/29y27Qn8brZZ8kN37n715aMD2MG3rr7JYrQU0DCn+Xi8RP2epqo0RwOCFEMOCKDm2Iz4tPbOqiLEleqtw0k83+37y+nYO2YsH01fXBQNNrpP1TkCm2NdQFUs9OTdMyf22JjeWrZyEp1gAoIgplE2lKCrEk7V0aaLNEMAVXqI04htWMMAoBh/PnMMgAWWeZ+bcHv9AJBKRAFKF1su8hOa2sgMuyvborqJPDoQvKItQqLmQIFd6MhtGwq8rSsMAIKOtOPq+lBix8g0EVPMMdRUZEtfCEXMazsnpcOED3TRvNlOK91WwUYqE4pB0jBew+iZucOvHRMSwU6q7RYxVd69qtmo4E1Gs+TyjYcJSDy30mM9gqGvUeyOJjI2pm8OGy4JPTRbMYQLBxVdeD795/VtV6b5/gI6cvO3L0RQ4uZvr3t5xwuP7P/vj3xnUzw/9KWHPogCwSu5G7z/fPzAK//5249bjNY7fnxNIjH8nYc/m0/ykZNDt9y3oSBmbv72OoKsdbwk8cICfwlDTMToBgAHd1LVLXO40toRFc/4i9LPwTPopi5GTAwjWFOvNEKomoqh1a0XJqDw6iu78a6CQjC4ttCarX3PFRguWCzEmWZFVAZBxkpIjPICy85icqO9GTDEvKZjVNKwp4Z9KZGve0mMAAAgAElEQVQ8mbGZAMM8AwCqjmNo2R7TRYzp717VNjP20GYVRgTOMAAADqdsJGa4aeU8b1p7nWTDRCVIX45d5U1vao09NlhTG/cmb3SaouENxkhqA5io11a6YcH8YWfqngGp0EQDAyLcH7Z73ZKZBwCfLQAATs619pL1az3vuGr1u7zWtrdffBOuWE4fO/KKsUVSxX+98b8L6PAl7E0eT+s/v/3e/alDP375P7/z/kcsjMPG1JeqSWDCQv8fZyxMCLSqW3SDHE5eoWiNiV2XRNHGRImDO1x1ZRfWhgEBACxn4/lK45yhK0g1q+mp5NXqooEGNwBc5GvYfHlCmffie6vNCQCCUCg3SJO4jmO4UUqBmQCjBXoox+lzLe+wkVqAk5e4s4MFBgBeiTkfHQg4aRUAzHqmBkjcbGVnZiwudWb3xtzbhvzLnDkUMQ+l7CRqZOb/I63AUI7tsgkAgABc3hI5kiyR/LTUnYvwf7+dbt58NEXDGwZVZxXN0eLaNcvP4LUgka+evT+VoGNXhXcxjDgt7gcAAuV4NbnhnLemlHhPcBUAjCjHLwpcBwBbd/6OxLmtvb9Yd86mX+/7PgBE+KNLN3YPxHsH4r0bW69IZ1NOnxMAcmLdz8EoOvN5N5FfSWEihioElj0duz4rLKp3nzWiGyQAZIUlVA22EG68p/gCRVFdrxRYQtD6phpzchXTPRxhjmetPkZCGlf11s7N17zPBDTDAkAhl9HKeAqt9aYBQQyjRMADAQhapDYbj6Egalh/njuSqjsFOFKgA6xsmgiKwnmeLIGaFKoBgFox0gAA4nTXpvP86UtbZvph5DRsuTuLIHAg7lxgzSMIeBhpsFBrmE3R64hFVeXVtLXNJgDAjlHvwYSDxEw3reSVmYcQNCzAzd0Mo8nZRlM0vDGIZNYQmEDi8z4fXA5RraP0CUG0qrmZbosXAGjcevjEK2us157sf3FBYAkAHHrhYEtPJwCcjB4HgFOx3nWLr6NZDAC6qA0/fuTrHd6eXUcf5kguJY1VDG50vkNX65ipMU30xOiNsxbir47eFEnfaGVOA8Bo5oLBxOba91k7HBUFgKrBDASQHmr6CZiVnn8RpL5/y7xWZfxw410nM9YWtmHWjcMC56Hm13K02LVLlSUAyCmlZ9kdtfkFMbjeaeWXuXIAIOrYCM/0ZmqKPzGEbphwXVf42o5wq5W/JBjTTPRI2l61EACb1VTCNt3zYE/MfXlrLCvhR9K2hY4cS4ytH5oVk3gNGBGYc5xjmS6XBONdtjwABDjpZG7mp9SfreSA3uQNB3b33Xe/3ufQZBozKg9ThSUExtvYwdfrfABAkH1ZcUEta9rZ3lbXsz5blaIAK+lfEdpIUBiGUixjaW9diDLGso7zUQS3+TmnxQsAy9rPD1l7FrYtctv8l654x1Ci188tPn/Bxj3hrZt63mslA91tC7y2oGkYCxf1AIpIeq3xht7Ie83SnRcQScMEJQgAOMp7bIcLYgtLNdhmGMdkTadZKoJWjBgxqMeG+YuvOYtb0zRNrTQ2oDhBUows1pqxGBNpnDxWYQUO2gdy3pWuhrV/7Odt/nluUuX2BgAgmYgAwGneVihlB7kqhCKAKEodYohATRupuWkFAEQNK6hYUqRLmhXmZNLPiC9G3bqJOigFQUDW8cE8FxaYRY78YI7TysQbLm2JsUSl38OBlH21J92XY4+m7WmJ1E0kMN7cAUUgJlJcxc2LiBreEI9FQUOdpDYRgto25FviGis78jHKwZQ9wEoAcCxr67Hll7tzWQVn8DlO+dDMPM4VNpkDzeqJsxfdIHNih8tS6c7+2pDil1ZeAUXMNvcTDFmru3BCOEnZ0bTcb4JBkZaYfBQwyMoFVRe9jmBeTkha2uOy7UvGQ57WjDiKo5TL5jkhPEpZLOfaNpugpdXjPd4lo4XDJMYCChml1sKzcHqdYZYYSzy0ErT28cgxEs8Ppy5rdT0DAEl1aSK/wmOt1MJjDoyk13d4nqm8TiuxcuI1TpC5bJULrKWXxFQ8jCwjnGKWnS9ISqG6dlgVHz2//SYwHAeAiWSFqFCiHfZCG0+QlCTMPQuSwXUGByelAYCg4SmRpHB9oivjiSxHomZOIY6miKMp24ZgUjWQiEAXEyzW+FM7y3SRfnbEN9u1aYKTKYumoZKGHk6OVcCK2rRbt4+RdR2wapMPjkbYHugGUKiJTjGk6rHzW/pCG4IJN60cTNjP8475eQRpEUMNEjNcmDGYZ9ut895wpMlrQFM0nKVEMhd7rHuKzSBedwpS6+yFFfIcK0CgnJddAABpYTho6QaArDxip1pwk8aBlZCUbqiDx0ZaFodeHlyMo85Oa8FAFY5wpJXBYtWlpOVo3LZ15y+vXn8TquGyXp+zQk5cWHzRyokhq4ihIyjOy0aWNxIqmMV8LZflkG6QGKpw9Gh//NqGiwYrXcWKEZ0RCKlYbDmxTl3n4CBlHFvVp5ROPcEQOpxn3FSt/pJVSatUYJ7DDA6HGwBSyTF1ZZR6pu+0FzCUNcobZNUFi2usVSseK6/gr6atLKFTmMEQWjFBYSDHtNnEomI4lLKvcFUKhs043efCXsNAVniySYHsceUBYLjAXNM5uiPs5TC9xTpT7emAYtX8uS01RCOqohjojLBBm433sBKD63GRsk6ZUrFPiWo4KeWlqPMCfwP8wZq8vjRFw1lHIr8Mx6SAo1bDovlG1Us8sc0ZDMj+IyejRP+Fi6544ZWnRuRX373un44O7T49crLTvdKtB1S2MBAP44G3dVqzPueeHdufuPLyG/rSe7zWDgB46ZnnLrvonR/4/sqv3fQ/GELYqKAJhqTkJaPWbA+f7eVYbi2CGBb7H8eeN2eNICyZyIndNuY0TaSpecgjcVmqaMGJiQkAQPGa0uNL9sCsAI2bANP2zKIuK+pnUQ+OEABwRCbPcTbsFh+XGCfR4AphUeC/94MH1q69oK2tDQBOnh5UFOU3v/nNrbfe3N3ZWXITBtfLZUGeCShi2in1HGeWwiAm0ut8yZxCKCbmpWVexYoGjoaOAMBCR/5k+dyIU1lugX1MDfQ4cg5CHcxzi1x5zUT2RJ04YvpZ6bKW0jEnEjM0HWoopK1EyUyXwhQPBobQbGSJT4/BdQBIy2TxRRF9ii2mldSiAvPUIKWYCABcU4PpdZOzk6ZoOOvwWEv0QnwdiWY3NHaHroW2Y8dGAeAnO7+6ktkM6+APz/70v973pwMnt3X3LPnrSz9cfd5dPu7En16+n0Mdf+796fWX/cNDT9x/zzv/3D908NKL3vOnA98SVH7g1FCbY8XO3kePDO776JVfIBQ6r9VUGWhnB6a3uyxNIr/UxpwGAK9t/5lf8lTSfE/lAJKL7nSb3RN/Wiz2Qr56ugYypyIHB9bCoh4WdSLTc6KLvkMNzILksAa3KxQF/rd/+Ou9935zxvJNmzb94he/0DQDmJnhMWZWpmFjeSXh2tQSb7fyQwXmQMLpoyUO10YFGsf1xfZCcTRdZC+UEw2vJB0JnurPWza3RhEAHy2P8OwiVx4AcMQ8x5EnMHNqn4uCQlimZ0qeoWIAAA4vEYqYWBjjqaJiiAu0ly0RhSIxY0I08Cr+7Ij3mimOVet8yd2xsVYgvIaVPFaTs59m9USTKvByoIF7k4y0jfIpOh8+PXLzpZ86Ku8AAEPCMIT590c/gSHs9t6/dNvgR1v/74LgsrXLN/FyHgBeDR9CMPrOP7wTELjq/A9s8r/rorXXPXz0Z0ze++ErPvePP77WSvtqPAF03BGrnTi/wmoUMTZOW6pNJdQLiVfKVWwhV09VDACAoJiu1jB411lyWbQJ8uKLOdSNzLoPjPIMAKBn1s9pAlVHQ2yDiy2/94P/vuuuuwRBuOOOOz7/uf8DAF/60r/dddfnVFW59dZbH3rof2Zvcn4wSdE2vaFekFPpsvOHk3ZRw3iVME2IivTuiHswzy115hhcT0rUqEClFHKZO9ttL3TbC0FW8DOyg1I5QmNQYzjHSjq20J7XDdQwYIRn28aTAMI8k1EIltAAYLRAPx/2bOkLHaq/HPRMOJWx+jgZALYP+XZHXduGfbOLWjFkUoxvH/HqJlK0tyri5eSQRQSA1Z5MUzG8cWlGGppUwaxWXz4HRvbnX0Q//5+3PvSX3T9/9OVf3XzFHSpScHIuABhM9gHA4eH9t11/NwBwuB3AJNAxcxgdyQ8PHb3urTeKaOJXz3ztilXvPvrcLlmrI+6NjA+EpzIhonwtmJN7VdGslQf4OSBr9gr7fO6vvbnoqYsuumhiyZEjR3Ac/8BNM32vz5z9cddqf+lmAQAQ5hkb3rDBdUiydHMNdmBcuXIlAOzdu+f+++/ftWsXANx++ycCgdD3v//9T33qU7fffvvhWaOSjdAIihYremTNmZNpS7eDfyTu6MtxC2z8RcHEiYw1JlIAsD/uvMCfctNysdmjh5Z3jPh6HPllrplJHsfT1gAr4ahxNGVfOiUBwkHJOZkazLO6iRweb12hNa6RRFVOZ7kFjjwAPB/28hoOALyKPzPivbJtpvU7S6gAcDDhKOaUDOaYVm7yMtd408tdWQorEfIZynNtsxI1mpyFNEVDk9eBAezlc32bAaCdXvrXlx/88Sc/KBjxDvcKA+R2+hzVRJ1uOwCIIh/ytKm6VOx0DAAEYv/h9q9++T0/A9PUDO3mTZ8GgOL/a0HRrKOZjcXXp7K2JeVFA0smUoVzXI3ueImjYlZYwMudIefTMwy2t/2q98YbP9LR0TF14eWXX55Kpb76X//1xX+5s/KesTIuhyXJyvh5vrQ5K/luAhMAb1wwH0caPy/gdDoB4OKLLzEM/de//vWGDRsokrztto/de++3AKCtre1w/8xNUMREUcw0Gh9pSEmkjdJQxHxrx2hexV2UCgBrfCkcNVMitTMyFpMvaDhumhZKyyn43phzLzhXOjNtNuFEzp4TcTcnLbAXii2k7dQ0HSxp+MsxZ7uVX+bKFUVDgJNWeV6jpMKBHNtt5wHgZNq2MRTfMeIrttyc7QhOoEaxzXfIIgzkWQDotAk5mZha51lSMQBAX45ttfKvnQ5qMlea0xNNXgeGU4PvuupDpqG7W9yXLno7ZhInTh5Z1rYyJyQWLFwoIcap0ePPH936r//zgRta/7EgJO5Y9g1Tl5a3nosAEsmESZrSQV0aWPPkgd/87oXv7Dv9rKBUmfXPS23Hwzen+CUdnr8tDMz0kC5Jil/RiGudRkEKuSyvtrkfk1RnPDdZVBntz1988VuLiuGFXc8DgKIon7zt1k/edqvL5Xrve9+bz1cvEjFrnk3QTQRBzJL1BUWoOppsV8EEaG303AQAJJNjBhKf+MTt999/v6ZpiWT6Jz/52Wc/+1kA6Oub2Splob0AxU6hVetQAHQDVQ3UqO3jTIoUjeo+VgIAAjWLisE04bGBYEokXYwMACN5FgAYzDiYdugmUpz4RxGz1SYpJrrEkb0gmFxg41MStTPieSniTknU1G/HSqoIAoN5bk/MtSGYBICESJHoa9EJKirSHbaxWZKFzpyiozSuAUC7RVgXmBmpIlHzdI4DAA+tuFnFTcsmIDU6Q+RUYtuwf0e4poYsTV5HELPZg+wsY8/oXEoZ549yfbHnVnIJAEFuedG+MC9HrZQfABSlQJIW3KA1VAIARQ6QVCSnRGxkAAXcAG2iuSUCSHFojPMnvdxCXk0yuANFsBmOWDVeVOVLGEld0uLaMbdrLEeqsNhlmewtqelsTmx3WY799XsH/uOe/wcAsiz9+McPfOpTn+J5nuMmIyH33POfd9z+4Qp7ttr9hmnwuepWGfviztXeNACoBkKUGXiOpGwZkTjfW6vxRgWGBK5tHkTDN+6979577925c+eWLVsA4APve/fT23aMDPXf8/V7CYK8/fbbL/r4j6auf03nKIaYdlcom6qjTbOiY7yCkZjBlSoZAIBIgXazCjErKrM/7hgqsOuDCQ+tbOkLUZjxlvYIAKgGqhlIXKQLKrbEkZtd8qIYiKxhuon0ZmwagJeWO628pGEWUgOALX2hTmtBB5RAzIWOfLmn9kZRUPGp4YRi780FjsKpjAUAru0Mo7NkZ3+OO5S0L7DxS91ldfyWvlCxe2eRnEJYCXVrfwgArmiLMfjYEWMCZZjI4jZXw66nSSNoTk+cjSQLS92Wo6/3WcwZBEcoANDMsfxqHKGn/jnKTzZqyqvjc6JTQvWxHBKwHcFRLqxUkgLhwkEStYlqXjFqnaU2TWw4tYmXx9rxZYUOOztQbmUHd5yXAxzVsHZNAGBnpz0B45jgshwzTDyaGLvD3nbbx7/1rfsAIJ6IP//889/85jcff/xxBEH6+8ue5xgIYtTQ8VDR0fPGw9pZGfcwpZ8CbZQ6XHNHg8rQ8zOw/dMnP/6Nb3zjrrvu2rhxbL5pxaqxzNZf/OIX517+/hnrY4hJMTZDq6/YksR0ktEBwDQhLDAMprvoyV9qtEARuDFbMQDAud5MmGcGchYaywGArKPFhAYCNUSNaC8zeR8XaDcjkaQmaVhex3kZy8qkoqOqjvkZmSXUHnt+oMApOuqg1flWDKqOYIhhmGMNLUcFGsXMBdYCiZoYYuomougYjeuagWKIMVG702njO238iYx1S1+ox15Y7MxNLeuJCrSkoVd3TMuEeG7EW7wSGtMZXDNMpD/HUbiWl8nerGVx27xeZZO6aYqGsw5JdVqoOh6G5hs7c6pGD+kiIcuKcN9oqCsY409ophSyrIgMRn0t3oTUq5m19q0xQK9FCtSyjp9eguFkLm/sj63U9GlPdhUUAwBwVDSc3jBVNAiyj6VqtZ6cTUbodpRqyYEimt3KAkA+l7XbnV/84hcZhrn94x++6qqrbDabpmkEQfh8VXp/oCgKNUxPpCXSz42pt7RMlRMNbZx4OOFQDbTkiFgXjkbbMxRhWO7Gd1//2c9+ZsKnAQCKPg3nXXmLpXNanTCJmABAUoww1yxIBIGW8YS+wTwnGYgV1Qoa3mMpO210ZXvkbwPBMD9mhrE37rrQnwSAnILPaCpR5ETGusiRB4A4T+2OuS9tiQ0W2OWu3M5RT0oiBwsMS+idVr6VE6yk5qDnqwakiG4igkoMCXRCpC8JxVAEgqx0bfsojMcbaNSQDYQuk/uyyJFf5MgfTdm29oeWuXLd9gIARAX6WNrqpWQcFbYN+xHEBAArrhkA5/tTvRnrGl/qcNKumchogSnnt93kdacpGs46hpLX9AR+/XqfxSRB5wt1iQYAuOsvN9x+4RfXnX+5ZIqGrn/2j+944ONPW8ggS9oBICeN4kCSKIuTDACkxWHV5D1UN4oRmqHEhGNOwlo0f9QU0TB1DdFY0gEACf6knWhBAIobGqaOIpiuylH5uAX32egAAGTEEQvmgvF1FFFS9NCXf3z9Xbe8ZEy/uTFUdfODvNQBsAsAdIMSFbeFPiMxhyJlb/QX39Bz4MCBVatWffe7381ms3a7Xdf1j3zkw4FAYP369X19fbd97Jaq+zcrdrQCgMNxx3LvpFeVWqYPZJEL/cm9Se8678z0+LrIKUTJAbIhMCx3773fNE0zHh2ZWDhjVqLIhaE4ACAIauoNaLdYjBM8N+K9eFYXyqkQqLkumNw9OpYFGRPG2orOHg1lHeNVbJEjH+ZpXiGPZSx2UrWR2nJXDgA2BhNpCR8R2IxEnshYNAP1c3K7VZA09HTGaqFUJ61YZ+UkngmGifRnuAXOgp1WAKbJrPB4CaVkoAWFsJeZtSmy1JULsNKuiKcoGl6KuoqzEn05y+bWsd/VnqgLAHyMHGCkJ4YCit5MszvbaYqGs46zSjEUwTFF08kZCw0TR5HZtwwEwKQJ9kcvfvWiDW+zAPPR719mwZxupi0tDv3Hbz6RUWP3vP83Ftr1pd/eSMmOIfn4/R//m4HoP9/2708fePRz7/ja2o7rBlT0Mz+9wcX6eDX3nfdvi+pHvvDgjSiC3nPL/5oas333rx/c+62N/ptCizb+77P/8NnLn16+7AORWOprT16Sl3Jffv/JtGY++uL/3XP6953+tZ+9/o//8svlaYgOHd5uDW3MypNX0eHeUvXCrfQAAMTzK7zWQ2eoGADAxgyVe6t1gesvD/yltbXV7Xbb7XYAwDDsZz/7OQDwPH/ffffd/aUvVA0kVI69qwY6VTEAgJOqNIK6aEUz0V0x/wbf3HVDA9tqz4YkKQAQpjhfZdXS/b7thIYTHAJQSxZkjawLVm/lNdVsicSMcJ4NWYU2TixOVRSXDxaYdotIYbpqIHtjrlZWnDrfX8RJa056ZoyExo2lnrFrlzX8SNYaoEU7qXFnJiBMgEMp26oyGQlHp5hDvJJwtlhEAFANdH/coRnoAnvex04LLNlI1TShL2vpGre3AoAu22R45nx/CgCyCrFjpJkC+cagKRqaVMfFHYjl1s5YOJTc3OF5YsZCDMFFXl7eeu6evl0AIPHCxYuv3P7qYxgw3//bF//tlh8DwF//9tC7r/oEahJ3fehbD22/b/BwNGE5srLtog9v/tLN3173x0/f+oVftj74z8+bpnH7/VchKPHpH934zVtOq4jl6Au/Ar/L1XnDvau+/OWf91x1ydcv/Ngtn/4J9+uV/Ff/suyrN4/yanLHwW8sta1HUdeX3zd475/OAYDr130PGxXblm86PGViwVZbHwQMFQcTm9s9287gwxsjL7ZZy4gGBNDVwfd1fW7wW9/8LwvpveGGGybeeuGFF06ePPLBL6x9Jdu70tpDYJV0Q+XqibhAFa11JrCRVR67Lw7FHh8IPhcLrnXH6DnVU8xtqxqx2V0AwAuTI9CLsdIDD4IAZ7XnMg1LTzmQdAQYsaDhC2yVcjxx1HDTSkHFEASWObOHU46QVQCA58Ley1pjJsCRlL3TyhcD/gDQwkjnzak7A4Vrq91jG+ZVLFJgQ1aRw6uoh6naZYK9Udf5sww88ip2JOVY50+6GWk4P5afe1Xb2OepG7C2jOcHjpoBViq6U+tljCVOZ6xH0s1Wlm8YmqKhSXVcluOzRYOo+AyDQNFpwWcG8+Sk+IXsO6VWAQD+4b+v/vmnn33u+BOAIJd1XX/H96/TQPrEW+8e7Ru8ZNWNquRI5DX/unWk2PWNP1/54OPfc3Iu3cwt9q4W8m1ZjXJaWsKiJKn8HT/1A8CHAl/dO/yTD1/xBADIaJq1OgCgy7vQMPSClPv0TzgAuGrtR/cnn7jk3M8DwHBqEAAGY/svW33nyZhh6JMPfnZ2T9Wr7o9f3ep+JivUNzVTDgIvO/ntJNtENXMqu+P6j50LADl4aeKtZW/Blr1lJQDYmMGDeVhhXUSWT38zyk9PnE5bu50zTaU4wtBNBEPKSg0SNf2sHBWosGgd4ZkLvAkKrWOuwQTkzFMiyoGiKIphsjg5ZueVEs1LAaDLKpCU1TRN02jYyYwW6DhPiTqWlKm13lS5eIqNVDcEE/05C0coLG7IOmqYCIqYioHmFFw3UUnHnhmeNDMdEenYoD/EyK1WYWrGZV1YCd06/l3HedpGKzhqlvyWNRPBpwvNg3HHbMVQ3GdxD+d5suECa5gIipnE+E9xV8RzSSg+W38UKeqJhES2WUoYmz454peUM7a/bvIa0pxAalITDJGYvbA/cfWMJSxq2fbIk+vfctFHr/3M4fC2r9z6XdWQ/mnjvxumOBrj7//HLeuWbOqhN+yOPLrItpSgM32RZ52k9H9+sezej/zpvn/4Q4djuaiagNkFcGQKAytDGwDgg91fve9j/H0f49/yvjtPRo9iOAUAkioCgGYoa323ipJy1arP3fcx/tsfLdxy0Xf7TuzjCBcAFC0mX+r9IQAw5LQBYzS9sfL15oTuTu9jOCrlxcZ0iKaJsk+QHfb1/anS3SanYmMGT4gvC6VaChUpZ+6kGshsxVBkthPwtHdNebHtFAAkJfKKtiiGwrOREG/U2sBMNedxMLDaHACQzU5+qi+nSocZlnsyDGfNNy7MAAAXBJJXtEdRxIwW6JfjrsrzRnZS2R3xPBf2AMDumMswERwzMNR8PuwZLczsRqbq2ECBLddBu168nERhRnG8H+UpUcOn2j/MMKI4nrWs9JZtz7bWNyYmWFIHAENHsgpR3EOHRXhsIFjB9gMAGFS3UepUF8uYSG7pCzUVwxuOpmhoUhNB5/OzFyqazTCnBatwknkk9gAAeNmeb/3x7nbHqm1/3ta1aJmE5X53/J7b7r98z8nnWK/11f5X/K0BAEgW4oDiHZ7F//Gbj/zLg7eQXLuOtfZFd//wkbXf+esVa879jGIE/zT4zR8+svaLP28FAEUfmzE9x3cuAJx48bddizfpCHOk/y8/fGTtv/6yBQCOFIoDsOkjlwKAhXb/7vGbPJZp9ybNRLGKYTZFHys4tLNzL5eYICd0lnuLQBkMx3mjrKPzVCgiO6I/yaulz7yc58oQX7Z4UpkVMdZBTZv9vfK2Xnlbn7Izhu4DgLRMAgBH6m9pj9hI9dlIMKNV771Jlkh5aRgUzarq5LO4qONamRw6inWYptlAQ5qBrMVBqgBwbecoAEQL9L64Y2LvooaezFqmjqAcqRKogSEmjel5mdgdc7sIdduQv8SuAQAALR/7mUHlVNYZBDmZwTUUMbMy/mrapuiooE7GZgaz7GJ7AQBMgFMZ66P9wYmTyEiTmSKPDQQLMg4A3fbCjhHvI/2hLX2hpEICwGODwZLn/fhgQNJRjtRbLWJWwZ8YDCg6LmnYi5HGCKMmrzFNc6ezjhnmTjhC+bjFAJAWRkSjeu7V/CHI/qHUZnP64yOB5Rf4/zrxp587B0Mm70S6qRb/1HQJx8aGGcp0ykgaTDNXWKgAqxuAjd/6aAJMg5c0FkGQb/9lxZ3vOHQqZSxwTbszagbgKABAVpTtDAUAQ2m1zTl2UBIHRYOJfYqKzpAYAORk6J8VRe4J/G6Gl3ORrNBtn1IbeeZNKGTNRuWaPMgAACAASURBVOGli/1aLKs5wnUi/VRdO3SaV3mmF92Vsy0K83SIK9GQsMhQnmmzijqoWWMoqfaXXCeeX5nMr1znT01tbGgCPDXkb2GlBdZMLaWejYVlrRabPZWIaOO5nztjgZJaCkXg/ashmxpt4Ek+NRK4omUsbpGWyefDHgDosheKxQ4AIOnok4MBK6Ftap2mOAUNM0w4lLKnBLrkTAmJGoqBvqU9UtKDQdWRp4b9l4biLKGbADvD3rRMFE2r5nwtfVmLhVAMQD20hJVXIFv6QstdaQXw3rTVNGGhrdBq47cPj+meNf70yYwlKxMAsMiZX+yY/MeSU4hnxzMcV7lybfaCbiCPDQRrP8Ob18zhsprMI03RcNYxEHuBYKY2RUBeHdpjl52hhd31+h7OB4LsG0peaU7pWjAHa0hJdfXHr5m6hMYMK6XaKYQmkH/5VYtp6J+76SUX3XkkOr/RSyd3zG+fmd8wQyUk8qs81gNzPoQJCFJ+xDo/ePPB6MO1+1MBABjw+/v2ibKGzjYUnDioaZqm+cV/vYsiSq9jgJbVh44kXH7H3spHk1VnX/xaG6leOqvCsDdtlXQsq+Lnu+MVrrHh+AKtABCLjDUglXXs2UjpcejG5TKGofkajDJrRFCJYk+mCfZGXGGRBoB2q7DKMxbeFzX0qaHA1DoIXsUBTI7Qt/aFNgbjz4+WmEy5tnO0QphhiGcOxR369FkAHDWu7jijmRfdgLxCOmpOoXh6yE8hhp+VT+XZYqijeJkT6ZyrvOn28ZTbwwlHX36OLmGapuM41hQNZxvNRMizDie1+Ge7P7Pv+AvDqcE1Cy599+p/+s8/3AEAD925+/U+NQAAlootDv06kV+ayK+e2x56I+/RjZmlcYt8yCtb7w++7c54zvj6rVEA0A3zSHTep8/S/JI0v2Rx8H8RZCwhICMscLCnpq5jmtVD8RXICt0zdjiD+hQDwANf2fHAAw/UsuZtt932/75299QlI9phQZ98/CWJ6ncAikgDQE4hZifb8xp+rjcNABmZeCHmvSIYaWBNYzmK3cuymcmo24FMaadhDAWCouryja7Ks1HP1a2jE3/mFKyoGABgMM9SqLnElQUABjeubJ8cy1MSaRrorqjruq7wud6Uqpf+2CtPTLRxYhsnAsCLcbeTlI+nbACgGei+iGv1rDYQtRMR2JZSKYrl6LDzDKa1cFKPK1dQsR2jY4mc6/zJ3VH3tR3hXXHvhGiYs2IAgD89/vJ7r103582bzBPNnIazkZdfff5rH/rdQ3fu7g3vPyd4AQA8dOdu1aipSvC1wWOdi8t1RlhwLHzzbMXQ5dQOD/zuaeUBAEhKYw9SGIqsDJoT/wHAxOsOW9l4+9w4Pvq+0cyFxdezB3iO6j+TnXNUJZ+DjDTUadlQYYUZ/PbePQ888EAqnbzttts0beyRNxqNAsD27c98+cv/NrHm41t//8ADD3zlq/cOaweKOQq98rapigEAnFyvpDqrHrTTOlb6sS8ybXgWxtMIHJR2ddsogZvbRltMZH6DQ1a7EwBkaeyfgwbo1En3qdy0QlPlRvpRiio6VTEUubp9TJRc2RZd4soeS9kBYDjPiNrYhxPO0wWV2BV1FS2Ygpy8L2Fvs9UxTs/gQm9ykb1wXVe4mFQxItI7R7xZeS5PgEfS1roUAwAstBVaxie8LIR+TfsoAGgGeiDuvK4rjKJwkb8xcZ1FXcGR6GvUybNJ7TRFw9nIaGYEAAxdbfN1aajCUhwAxIXeBh6iINUxrTibU9Hr6t3kePj9kcz6km9ZaexnT330ugvuzUgj7Q5lIPr8Dx6+8CsPLnCz+l0/83z6J9zzW356+SLzl09f9emfcJ/5mc3CoBUqD+dGVug5Pvp+3ShRtsdSUUH2zV5eIwRWqUFlf+Ylj7W79r0tXb4KAH754C8eeOCBm25630DfyePHXo0MnwYAjmPvvvvfH3zwQQC44447/vjwkwBw3nnniXqlVBjTrHIT0Ay6P88BAI6aI2KVoMvVHaMkDvtSXtE4o/BMBXCc4AuTsZmjydKihyYAwXGBb2Qa0POzfCBspI6Pa6R9CTsALHFlD8WcrVbxeMohadixjFUxsaMZGwBwhKYZCIaYqoEud1YyJFV17JH+4Ja+0PahEj+8rEw80h98fDDwcnRMw6UUYkfYJ2v1eWn1pm3LypTV1MWTA4ETWe6KWbMkmTJFsDWyckn7q70j1ddr8trSFA1nI0u4CwEgMphYHDgXwPQxrQBAo9WfCCugGXQks+Zk9MZY9jxB9rJUPM0vnPPePNY6sitORW84Fr7ZLPNjW+xR9p968FMX/qnVt/5g7y8CduroK1s+fu327//jqa/+dsPXPxy772P8n+N3AsBF591938f4D7V8LSuMYuWn8+eMaaK9kRsjmQtmv5XIr5y9sBYy1WweNFNMS4MdllrDsMX+TJ/+9GcuueSSH/zgBx1dC602e/EtG0dv3rz5gx/84JEjh7/+tf8qLty0aVPlHTJkMpFfXu7dvtjVWaFzaehPAFBQMQumT+2KVXKMQhFzfSDpoJW4zL2Y8CENdYUcM3QaFw0FlYxIpUtA37UCRLGR3TUlHbuypXTQyEJoSx35pEgXSxBX+NIvRdzrgomjKTuiw7GsTdUQAPBxkqDhALDYXtg2XKJ6YktfaEtf6JH+4N8G/cX6i7yGT+QKTGCn1C5bQdHRmDgZYglwEoXXkVZyOObscc6xE8dUtg/7VARZWkp89GUsZ7JnFEVS2eod4Zu8xjRFw1nHocze9kXtAHA898KmVVfLSLo/c3zwaG+ZW3QVVJ3TDdI0MRyVAo69C/2/9dlfYak4imhZYe6ioXKrpwlExXUsfLOqc+VWoFGDIohfPPPJF5M/3vrCbYeOPEnh8HT4RwTGxPNwPHr4zp9ai65NAPCjh6/Z8Zcv/2r4ixbcpTfOqGcGGWGRos30pxOUwNz2xpLVQ7UDmZe81rq/ix07dnzoQ9MaUixeumrbtm333HPPRz7y0Zve9/6DB2sVdiVbqoqKRzeoLt9jbssxA0QUM/fG3Ms8uVcz9ol1jIqdAlqt4iWhhAb4zkgwJnMNUQ80w05MTADAC/HSESCWMBEEFLH007yiz2UC5YWYu+Ry04R1/sQCZ/6tHZFj6TGX5YRE/m0wYMVVhtRWuMZi7P1ZSzFzsNNekHW008Zf1xW+ris8w1ayx1FgcQ0Auh0FAHBQJQy1lrry6HR70AhPb+kLPT4QiNTQnnSkwCz31RH5f2LIv6UvZJjI3/qDAJAUJsNIm1pjLlIe4UtIt+FSC+tiyYLGuKQ0aSBN0XDW0eXy37LpMzH++GWr3uniOlJC30N37m5f2iPVVso/AwLjMVSZyPKbSoX+SbUwu+hgNoPJqyqvsNCH/PXlL3zm8sffefFD77z4odPCPgCgCHr8DNGirdMv/zn35O++941b05e84ysmYpC0RStjSdsQTseun71QUObmjV/94U8zJUWWQnRNaeLf/e53AeDOO+/8/Oc/f8cnPzH1rbe//e0f/ehH7/jk7S+++OLWrVtXrlwJAF//+ter7hNBjPisYANDJjB0MiGgy3E4p+BeVowKk0+3G1viuWrmPCyhb26PhjhpSLDtTvgRdO7J1yxrAYB8bmy0O5ZxlKv9umHF5GqzITHdNJGESA3nysrZGSg6uilQ2rFDNVCGMACAQI0l48/unXZe1dGARWi3igfiYzHCnILnVWykwBQn13oc+byKAcBSd3YiBXKFM7fIkb+sNU5gxjJn7prO0TW+Ev/wYyJFISV0s2KgBaXKJyxqaIulvgSpK1ujAPDUkF81EUHFd0VdugGnxwMJF/hT++Iz46BGI4ppzlnY0oC9NGkozeqJs46JusqJF+L8VFp6bWe0W4qoNFssKq6R1GVmNU9AFIEDJ//3+rVfOxKBZQEIOloAIEAt1nRD1dW733vszp9aMBT/+q2Rze/65C3f5bp9PQigAFDZfu7M6Y28uyfwh4k/W13PZPjFtYQNZlDBPXoqr2YeXem7IRypUv0IANe9e/XOnTu//e1vTywJhUKhUAgAHn744alrPvDAA3v37j1/bWctJ+C1HhYUb4ULpKnjACteTdk4YtpYlRRpG1l9FgBDzQX2/AJ7XtDwF+MBFyUtsZU1HywHZ7XrmmYYBgDIOjrIl45+uzgDADG0SuMigpgeRgZG1k0kpxCKgfiZSimTL8TclwZLfzjGlBAgikBEoAOstNSZO5WxbB/x05g+tUjycNJhI9TimE1jRkKkrYQOANd0RLb2BwHgUNqGIBARqUtDcQDAEJPFSyh+LyNDKd18ZVuULrX+VBh82jd4Ksc5CM1d8fIRBDDElHUUALaNeAHg0YEQjMdCUAT8jHQgbl/lnQztxKqlv9QCgTf9Is86mj4NZx0zzJ3mD01ncWyOKdyaQZ2MvAcAOr2P0sS0J6HRzNqssLjG/RTLIgbSelbCraTe5Ua9VojnoS9t5iV0oVNhaQIAIhkDxw2PZUzj8qJ6KjOz62bD8dn2uiyvTvzZG3l/T+B/6tpDmu9xcrWmry50XEbj1sOJh6uuGT0k7n5u8FOf+pTXWzb4IYrid77zHZcTWf32Wp/VipkuFVY4FX2/YSBXtkfyMukaH2NejLov9NedbGiYyGCeO5VjVzhTdqImhwAcw1zeYCoRLdaMPD3aUq4B0s1rIJdJmEZ9vRsMExE0FEzUMquXt6xjJKqXm11JSqR7isnBM0O+y9piAHA0ZcsqxHJ3diTP9mYtK92Zg0kHAJCocUV79NH+YNHeYPuQf1NbFABO57isRLZYBRbXnxn2ze51OZtDKZus4u3WQlYljqXsIUZaU3/t5WCWPZRyXFvtcIqOmWA+MThtng5BwMNI6/wpw0Qe6Q9e1R6ZyFB+IeJOiKWrWuqi6dNwttGMNPz9gmFihl/g4CpZCJTjVPSdAGBnT08oBt0g++Jv0/T6yrIPjhbvxDgA5BXs4CjAWEUbAgAn0xPKAAPAwpO5VvOuGAAgllvDUWGKGHt48tl2qTpL1COzeDlYu2g4ldm+JvgBB9WakYcrr+lfwVy/YvHegT+qJ8eeKf3sUhJnhnKTgQoURa/4UGvtpwoALBXPie02ZrDcCq2u7X3xzaqBvJhwXd029j3NNqKuBRQxO22FTluBV/G9CR+Na8vsVUY7m8MDAEXFcCLnKKcYQpxhmlCvYiiekoXQAXTDBEnHVA2zj0uBfQnHen9S1wEr9dxLTDdXsNNqViHspHqOKyfraF/OcjJrKQYARgUmLlKKgcpTckE2tUWfHvJbML3LzneP5xksdBa29IVcjLLen6xg3rBi3IPSZajHUva4TBomPNIfYnGdxvSNoRL9YmbTbhfa7VV+1TvD3ryKvbUjsjGQ3BmZzO0wTSgoBACgiHlxKP5s2HfleOvLhiiGJmchzZyGv18QMNNC2bT5CvTF3zF13iGSOf9Y+ObeyHvrVQxnP8PpKydes1QsK3TVtbl7SqCiKiaYByJ/XOC8tMb1PS2WYKe9+N855yxt6/RP/BnstPvb59JruPL8C01EAOC5sO/Klsie+FixX4A+IyMEjtA2BBPneTNRiXsx7tPLzzrhBJHLpABAA7Q/XzYtf/MSNJ89I58AFAEW1+20wqv4Kwnn8Yz1Ql9qV9T95HDpZFiWmNZio8tW2BdzAgACgCNmmGfe1hkuThms8Y4JI1mbvPEeSNgua426WKk/z27tDx1J2QDgHEeOwfWUSD7SH5ydYzicZ/XpXSeKpluqge6OuJe7cyyup2SygVN4G0PxDcEkALgYeUbExceIxQM5KHWRIx8XKQCY15SjJq8vTdHwd41p1v00kMgvl9WxW3ZO7DgWvjkjLGn0eZ0tqBqNIWNRDQITeKm+Z3cSr1SLX+JwppguDKzwvKOurYoY0IByEhwTE/nzyr1rggEAio6qBsLiYzH8VksDyhoRgHabeElLwkDxV1LeEWGmJrA5XAAgSQIA7IyUrWRZ6FYNQzcb5ErJEdp5njSYgCLmcmdONdCMVCLENcMl00mpLlIpjqM4al7eGp0YZQnM9DAKixl7466J+MFg3oIi4GPlVZ7MAit/OmuRNAwArmiLrvGmUcSc2l68+NahlK13VgrnYmceAJIS5SDUc73pC3ypl2NnVKQ9g5xKAMDWvtCMCe2BvOWR/uBzo14A6LDywwUWANCmZnjz0hQNf9c42JpaKvCyP5FfPZTc3Bt5VyJ/Ljnee6lqnuObgII0KYkUvY67sKJxJbthVeZ04XmKsNio+qy3SNMma3XX3J+IvGfGN9gbeZfH+srsitMZbB/xLXXmHxsMAgBDNLL21ULo6wLJbocQkSz7056JZ2WaZoveDP15q1ymzhNBYF0ncYZhhhmYJnCkNpxnbaR6gS81e55ALdXIc5Uv0zteWTBj+matLynoqI+RVrqzRcvI67rCaRm3k+rxDLfYlVvmyj414i+oeFYmBniWQE3PlIQJGtcPJuyagdKooepomJ8U/QvshWJx5vMRt6Tifk5a7so2MGHNTSpb+kJXtEfbxh0k1weTa/zpovoJMGNpp+d501GBqr1RZ5M3HM2chr9rbMzQ7IW8HODloKh4JdVtmhhHhS10mKMGPdZ9xRVOx254bU/z9SSaW9bpHSszYciZFsIVyPALffa5tLnaH/n9uYF37xn9de2bYCg20e+xdjrcT/ZG3u2z7yk6ZwuyryfwRwAoaYtZBEf5cxzaoZRd0tHLW2JZibSQSoXuiHOmwyZ02ARBJTBUw3ASAAQ+bwKcyNnLbbIyaOiaAWYjRcxQnmu38a+mbADgL9UstFx2/wJ7QdAwFtdFlSCpyVEfR00PowzkuTBvvLVD0A3Iq2RexfMKaSH0xwYDK1y5Jc4sgRgWyljvT+omgiKmaiC7I+7FjoKPlQZ5DgCOpW2HkvZrOyezFzHEvDgUB4BRgd4bc672pV0VCyLqhSG04lHO9WZWerIJgfTQMgDELNRQnvUxk9fopBQAsBNatkwP9yZvaJpf6tnLQOLKDs+T83oIFFViuVWmSYiKR1I9AMBSoxZq1EoP+WyvlNtK0Wqtbn8TIKkYhpC6qQCAvZTGKgdJzNFuTzPlaO7kud737I//vsZNcIKskPqHAGqWmrygiMyi4G9l1T6SuqTFtYOXfSwVAwCGTOXEtpKCkqPDKOKjMH37sO+tHZHnR92XhhLQiJmRkhTTBWx2l6apCFJpYgJDzBVBNJuq1OZjDkQFqt3Gl0u6TEmEiy5tdoKjJo7qCYn00EpaJpxTDJqWubLPjnh9rAwAGAoOSnGMq4pu+9hcj24gmgEAiAGwc9RjmgiOmnvjjqs7Ile3jz42GGyzCMMFxjTRqEgcSDje0h4FAMMAFIUgKwXHHZ11A8XQRn47xTbcKGL6OHnicvysZJ8ijEjMBIAuR2F/3NHAQzc5S2iKhrORRH55In9uwNH4tpayahdVn6pZeNknqV4ETIaM2tjTLsurBFbT5HRebGv4WZ3l5ISFHHMUACginuYXOrmThonpM3srmDMKKziqtBdQLQzxL/ptPVbSn1dqHQUVtHQCvJ1s0UyZV8sm0lNEtsW1Iy+1IMjk3aBck62C1KJSumkiq72ZLX2hFotU15gkahhTzUVgJgiGoKiQi6cUuujBXJILOwxNUWux0qqdhESu8acAwEapWYmyz0r5JLEqh0tLpIdWBA2bKhqKoftz3ZUMGTHUBADFgGeH/au9qV0RT3H5obR9hTP7to4wAPQ48o8OBDosAoGaYZ4JceL2sG9z6+Sv7lDStsLdAKPoqcyedyBQM8iWiMF46AZ3lWtyltAUDWcdo5n1BMb7bPsc7Ml4fkWqsMxjPeS2HJnzDlOFJYn8CsOkAADHVAvdxxBRb/lAQmWyYh3dld4cxPKLupijAEDi+Qy/DOAkiuhoNY1Vowgrx77I/64OvC/DD53M7ahlLJS0mS5SCGAB9pxR4XAthzMNgsInix4xVMmLbdZZwQbdYI9lYaM/NioyCAKrvfW5AhTUukWD1eYB0zQN/WiqtIszAJCY0e3GGh5mOJK0X9oSB4BWi7Aj7N3UMjNbgq7WNW2hvdCf4zptfPH/xYXFvMipvVMiAnM4bidwo9uWNxHEQ8tFQydBJbpshV0Rz0pP5nDSTqDmCmcWAPbFXRGeuqZzlMF1F6MkZXJvzBnqElun9Kt8KeJeG2hksy4AuMBfx9c9w0KqyZuGpmg46wg6Xii+GExermpcl3crWZurIACoOiurTlHxFqSQrLkAgMSzDJkIOXda6OpeMbVQkP7uIg2yZpFVu6h6HOwpWauprDQvtlqZKnYLlTFMfc/oQ932i88PfiBaOD6Uf7na+tPi5HaiRQOpRsUAAILic0y3lLAyQ6rOTZU+BFgAwDDgSMrBENqlLfWFUjQD8TL12ydgWCGXBIBC+QnyTd2aIjemYmICQcNWuceKX1AE8NK9oKqIOQSBnIIDgGLMzPtIS4STVk0AUUMDrBjoGEskPBB35BXCTqgxmQzz7IX+BIEZHVYBRyDEjWmC1d5U0kI+OhDQDVTR0TW+1LMjvm3Dvs2tsb1x53JXdijLXtBoxQAA/vGIgmlCSasrRUdwdDIaQWKGUrE7SQVctHyhP4WjJkCz/cTZRVM0nL0IcjDkeJ7ARF7246hMETNtdyXVKavOgtRSkFtNE0MRGUMVj/Wg17bfa9ufEbod7OnGntKbz4mhRvri1y0M/AEAUKSmoKuqn1F/vwlOZ587nX3uHM/V51tu7k/vTkgny61ZzLqAsQDD0lHhUF0HklQ3gc0MPsmqfapoSCQuAQAPLa8PzmVA6styPc76mhbSrAMAdE0eKZRtfURihs9GZlON0cQT7E24Lg5MhhYuKBVTSctEVRm00pM9krItdeaKzSqv6wrjiAEAvVnrBXQKAWCnP5Gv8mYiAn0iZQ1ZxNUdYQAIsJJpIi0WIS0RDK7TuKHoqGoiQVYaLrBH0zYzZfOzUlSgsxK+yJ7TTGShax6bQ+6JuUQdu7iUqTaJmcfS1hZOtJIaAKwPJJ8dqa9jC4qYrf+/vfOMc6M81/71PNM06tJqi7a6927AGDAmBkIPxTHNwRAIEGoSCCHgnFATTkJLIAHOyZtAwAkJ4JwkBhzKAWNMsXEBGxfc7e0rrXqb+rwftF5rtdIWY8ySo/9vP2hHs6PRSDtzz12uy56a6I3lDbKWGDqUgoYhjdO61zSF1vBxulmg91DiIw45UObYVON9N7tkR9s3XdY92cd2S4uqO7vHIw8Lwfjkw7i1rxCU6DzNALBKA3JMcB3WcG1rcLlA7eO9pw3zHLu9839jatEhDqfgp4QfbMQAoNL1UWd8coVrfe5Cu6Wlu0iRyPhbVS9P2aFFDACc0qDnOySLNZWIAuh2j+zNnGGaqgyqr4LGVSGgWAwGEYxS08EbsmBYeb1bAlk3qYvvkbkRqRlXRIfUI0QYoCdTVjKywZHaF7cCEKiZlYgOZSRvIWksn0WtrAl038qPdsXDiuC1qB6LBmBb2BFTxKAinlrX3pSwuiV1dmUwO8CypdM54XA3MfTmqIrQxmDRDsdxnvhnYYesGPWOlFPUymSlcwDSkISi1p6e5ImUYoWhTyloGLoQYnTGJwYOiO3IYocsJi1CY0v4xGr3qvbY0Q2+12lPJQCOHjzT8TQTzTQUCxoSmWpZDA5WSCCWOXQ37a80hHSN1on8gC6Z5HDPqWtmYmNwqY16x/hOBSPbOpenzR7KURRcgzyrMbNBZz2MmgjoCOmEXcrKvrcvi8FoaoRuWrKxUTcWIQzAZHxT6GQAX68bxNBpLoG0WFmoXa4PKC8D0NQUgJReeLRR4k2/WxpUmkHmTZlXssMLuZgMgbQUTEsxlY+o4mn1bXkrWHt5ZFgGVrYf44l/FPDO9IWzQUO38JFTLPzfx/fsLbUJRktS9h5QaxjniUcVfgwjAjVPrW/L9lUwhp1R+/6kdX/Kenpd/p5/fjYFnZN9B88kU3wHQ+ftYUeVLeMQ9O7vfFZmKsvsys6X9/ZVX6iQM9N9YZFnm4OuTkXs2zasxFCgJO405NjW8q3sD0eUpOr32jfVeFe4rDsafK9XON9TNPe46iVO616BK9B9LfJJxg5+ppFUQ8GXYIx2JiZFUxMHu2/m/1V12O6hO4sQNovLGHTzOW3Hi5E0Qxs6/ro7tmpCxdlTfRcK9GC1aKQ0t1DEQOqtR1Pwo6STuqUti1HlXtManp23UOAT4eTo3e3nADimKnTIkgzxwY/s2x1uVVEA1lK8NjGnNm0Yh6ebgRKUy8p4b2xWVcgpFfj4OJrvreoS9azzQr+USYrJUGHNrG452M7JU7amtawx3s8Ac0zhAz0dI12S7rZo20MOiZoAUjqfMajflp7sjZaJ6vutRTtGDwHFoMv2VO+N27uj4LdaKvdFu754u2P2tM7bcyKGPAjBCf4AAEqZyJnZH4egE4rT6tvPGd4yqyok8gzACHc8khnQwSzx5VLKNAw5xlUXcLlMZLq8Crv9rJ1yE3r9ozrl7SbjONJ1p5IbQORCiNnge32wOxaMH4pRxb8NQma4ZtnDUbVfl69gfKLPcejTLv0SVZrWtf2pVp4+teL8uBLYFXkHQLOxkSH/8snA9qVW1wozZeoaIZ6wX1+jGH1Vu+vK3m6Pzqx09XDojqWH66atxpaulA9xiM5gZJhjsH6qhBCSSYVRvDYh80aVR04kB22x3TeaQSa5B5rk39jpOs7fvy/UCGdyZXP5iTWBlqS8urVsWkU4mLbsi9pm1wRe3lNd5yg6aKObdGfM4ZEK5CTGeOPRDB9WLcOcXZ+pXUhnTbcPF7pJ3mqqyFs4rzp3SoVNLe9rdhSAx6IVdOzMjcA6MxKA2sO68yW+IEqZhqGLbsh96DR77dt638465f25FYq+nY4HRVKpCsanHa6tfRWJqV1vP5Ie/eXuSZam9IZgaJdMrqzMNgAAHhpJREFUXdOqFgCol44ZIc4ZLc0bLc2rtc1w8fUClSnhATRp63YqKzSWqeePqeT7cS2vdK1TcmSkI8mRabVC5MwZFf1cG/pgb8w2WDMCh9NnmgZjJoBkkdrE8TVRUGpoh1kPYFvE6SiUaQBACXuzpTJ3yXH+YFgZkOfqnOqAwUi1LT3L39kYt24IujtVQTfJFG9UKzJiYDKyuq1sRnm4vlDIxYDGpHWYM7GytfwLMojiKTujoW1uTbtATdbL/mpvzDbCeehzxasOuGXqJvkk6FrT7rUJh3kEpsQXQSnTMOTY2TZfFML1ZW/x3KHH3aYpaIY9ozkVzZU1dzZMMaN5OxPj6stWDHZriYw/W9L+v0xAkeoBAFp/gphe+2df9M4QcKOkuQCSiU5CBafLZ7W7KOUApNNJkqEy5wbX1YDCiNmorN2rvm+h3jphmpOr2aG8lX2KI5LB8qvIlHSduxOZ6rbobAL0LvAPivLBF6opL7S2NlolriVReGCH41iZ065kDv+9qcj1dek6pbp9T9w2PCc30JGWCmYC8iAEHFh7Sqy0qqPciVHuxJaQ67V9/rOHt7y613+CP9i7JrKytfyk6g4ANkHXTcr3cK6icU2YVBYDcKI/0JEWDZP4bYfeEKCaVKRmUuOzRqMyrwsHehKdonF6Q4EvQFmRj/XVfX7DJMf7g15LX4flRH9QNwlP2aoWX64mVYkhTinTMOQYVbW0vuytz7kRSjVJCPvsW9oiJ21vvWR724WB2BSb1HYIEUM4OboUMQBIHajKW8V+RITIYdUlLAiDoZGu6yXlONM045H2aKglFumQBNHpqXJ5q2WbNxtGEEbrxWNGS/OctGy3spIBo6V52RYHgylA/h2kwKUIeGTmNIXmARjmTG4MuA/5LWXdngb1J5LsAmARKYAtocLuWV5BFUQxW784jDQl5bHufuYV98WtWs6d/Vh3vDNt6WP9XCqtKoDdMbthkgne6NnDW5oT0pnDWle3e5uSFgAmI4ZJGLCiuSti6HrRHFvLprjFwpu5oViFrFbZlHdaBzffmMsHrWUZjVp5/Z3m8neay1GkstlNe1J0CIXHYU6ubQewK9q/2PyGNi8Au1hKMHyVIIyVRlyGFmtbC/Q0tEZm+d2r8xYmlUqrGAzGJ7ltOz+n/mAxQolxHbGjvogtf+UgxBjrfx5AIlNrk1oIKdw5zxhHyBE6CY6W5gEQRZtgsSZj+aUoq83LixIhhDGWiHaaZr7KcqO+NmPEvHxDSN+Xu1wg3k3NZwIQeDO3FT+u8tn5+0GxPy7XOwaXD3B6/Dt37qwoswHIyhv0ZmqVOaHSTMQO8x3q2oD3qAHIXC7bU12wTj8oTIYdMYdu0vHuGCXsnbbyWLqrE9Ah6bkRQ5bNAfeE8sjmTteksqKW6592usZ64kJ/2t5tKUkgpkvSu0ccg2nxgzafhTOn+yKfRuwnVffTqJFNEvTzDgGDEZOR7P7si9o3hpx19vS08vCqVt8J/iAAxeAosDNiH1/kTbm8JXGnoUUp0/AVhsDc33leufOTLyhiCCdHlyKGbmbUvJZ9IIsdgfiUYqs1dp54pPYIAWzPPjDNAheJVDIUC7dGQy2pZNzuKnN5/XkyfnX8UQAJ6ftyBytsxuhsxECAvOE9h6hHlMEVNMNpabARAwBCiMshA2gvPjcxsYqlDncLZFqn08oGtE2/La31bCMYYGdDLpRgrCs+0RPVDG59h3duVWC0qyvJMdaRMHv1EEwsj7SnLH1EDAAmlUUFajZG+9EWq7IqAiXL9/mX7ale2+EB8EGbD0DGoB+0e5XiHh9ZdAN9RAyMHQxOKdi/9nXZjNU6kgCak5blTf4T/MFAWgKwJ2YTOENhZHuoq911T+TwCKOV+IIoBQ1fMVJqj3mq+rK/f0Ev1BKe1R6d9QVt/KtI0uy6AeWomlbzW8q7sYr999IfLiJKk0bTlOdZn37QupqIhVvjsbDL4897ajj/NQB+fhIABy034ueta+/60I8rJOI02Lyks4gJZL9IIgdgU3FNJ8pxptGjZL5sT3X259BeEcCnITc/MP+toyrCuyM96iYeSf2k4xBNHSVen1ERao1bd0TtAE6p7dgYcRQsclVZMym9/5N2nSvxRnNRR9AsTkk9q6EFQGtSzhN79krazlhfV+5ihuBZXt5bvSncdSgIwdcO9CtkXbhMRnSNANB1btme6nGeWFrnpvkiY7xdEyuNSXljwNP3zpf4Eik1Qg45trV8K/vA59jgc2xWdOf+wDdm1jJgFIB633bdmJTMZHaG0wBkcXCOQQBk3lVuHZN9nNRCnekC04Mt4VmxoTEjMDRR9aLF4yPQBZmLzz0SgJKO97umqafTadHlre6WQlrf4ZlRER7NzQMwWpr3dnNFQu06IdTY0wXFCj0WfX2bd0bVgL51SZ2zDdbT8iAMQLrI3ERBPn+9oNaeCqSk8l66TwXp5SaBqRWR1YGyWeWHqJjpd6SOJiiTMwJnnlbX/kZj5al1BbpnrEUUpZbtqZ7uC9U6umZJTq1pU3SeUrOPUsUr+6rPGd6ybE91INNDtHF6eXj5vqpRzsK9HWmNl4t0M2SZ4Yt8EnJN8XTlbOw5K+d+Rn5H6hxHSjOpZiIvobQvIU/pb5KzxJdFKWgYcmR1GjKad2/gDJ9js4VzzqxlKZUtfj6tGSCkdnyNesd5melWeX90wxdRPt/Vfq5mFO4+K5HFY9tY7ClCvxBZpz4wDYMVKk/0xmKxAnB6/LFwK4DOjLRsTzUhIGCMEQZUyplj+gsIJpUPtCjwOSKGL4GdMXutLfXG/qoBBh/jC2k5HOPr3BmzjTqkQcS2hDUbMQBgQJ0tE0pL3kITCoaJ3ipbHM82BL12scN9QK5b4nUGbAq6J/sKf2RnD28BcM7wlg9ays5oaOUo+zTg3puw8tTkePZuW9mcXq5XMZVz9tfXsiHYf9vsp2HXJE8UgEBNQYRiUOmAhrdMzRGliGEIUypPDFEkPjrW/xdK+ArrhFWftd/6bHr6MPN31zY/fEHnpv3ibc+VU2LaxEMv/p318uKCy3e2zS9FDL3Jy1oXG6DYFzj5CIxO5EE5zhxA2cDp8RNCoqEWQggv2gEI1JxX135WQ0utI82AudWtU735tZXOTH6pXuTMHeGBfkM6kgMdK+iNahRNM7glzTxMQpDdJFXu/VYfgI/aDz03TgjKJC04ALeFPNoSVqekCQcunAQY540WjBgAcLRADuaM2lYA7p4GHwSY7It82OLLW7k5Ib/ZVBHMSC1Jy+uNlbOrO3nKCDC5PDLRFwEwtypQW+jVLVw/3zQGnN7QOrEsli0VaUU+xFjP5hiaU1872t9ZUnkaypQyDUOUbAqh3DohlYn96V3/nedbhpVrkqDJ1ez57zUBCKZ2p/VQtX0qT7tO60mtszO92y6UeywNhBAAJtOb4h8DqHVMy+r85CFSS51jJiEUgMG0d3aM0s1DP8v/G5M3FWaVAu3R6ZWufFvIet+KI7dPAIBYutUp+80+exoAOD1+ZhixWAeAaKjV5fXHwimXRY0qwopAhc+qfr2my8jbNEFzbiU2BtwzK8N5M5OjPfG4xjkGIMUTM/ii3R/90Vo84PA5eJMVvd+NqvlfddXgkjkLO1URQCQj4oDplMHI9IrI/rgNQFtKNszwIQtmeyR1Y6fLKyl0wFtoS1jLrBmBmm82Vs6uDNoOfNlWNFWMdMUqrKpIzTwrapk3Uhpvzcn8E4J5tYVj2WOrg1nj7O4lNfa0ZlILZ5Rb9HUd3mV7qr0W9Xh/8JW9/gmeOACboFfbCqhmvdtSfnKhosnB3QB4ykY4EyOcCZajv943At9/1aPEEKEUNAxpJM72u3ddHptRV0b3hiOTqw9+Xj7rCGAEAPNHd3GBsDlzmu3GKy28kyMCv/89S9u9TLCmJj1T7zwKQDRF73mp3GS46uTAh9tcV5/Slf0TOCvWbyKP/w6yJfnQSzNq+DWNX8obHerY+byiA0urBRrNjtiwZTeRVJtT9lNCi78wcXmqNFVJJbvrDiwRjzo9VUq7sq7De3xVu407+O403ZTEg5e7k+o6Cp/1GUUv1ereSAPrKyxIsPg8QpkVhtHjApPUeNuBS45L1Jvi1toeKop6rqrBMBQoHxgm9UhqdghiVWvF3JoCw5y6SbaEXBJnjvX0pTM9pSyaFY0GIFmL9nJm0Qyu1mJylAdw1tj03niFyKt2UTMZThutgIhA4eMgAYrOSTk1oD7yG2eMybQkq2qsqe6ZjLFWAFYAXx+tGCbRTZqmvrPGZCSeAs5iW5szTG9T/fX21OexZFMNOtwn5h0ZgWGwsqElvhRKQcNQZ0eb6HNqlCiUhgG66Dc13U89e2MzOW8RHTPK/I9b6R33sdVrueeesG+/RQy9ERv/B75ts2fdCeGZK0Oq7/r/5z91sjJ9RPjnS6vdVgAHSoa79pN7fhlf/JvXlv/1m5ccH1ryfp2TNMYG0X32fwS5V3le1fOT2IHYlG5nkCNGVG8EpnMc17uTghdtVquDUJrJJJVUjzk9m80RSrNAUppd2SNiyGLmnL6LncYdovZJ0DXV19f4H4Bae8pkhA7mAkM4i66qAELpokGDU9Rg9ggaZL7HrxuC7g3Bgw38IjVFap7Up+xgVBWOrghHVb63AWY3PGVZg8ekxm8Iuid6o54igtNzagIfB1zTyqNZfa1iqAYvCjrJKRM3OFSOmgBHAd3g+D6iQUAWoRmi0KeEZTe1DqUzY/VKat713m3JBnbdG+lrh12yqQCdqrVCzkQUSeYMiS+aHlAMLq7xvl4dtRaKEe5M3gtRwDQp/RxRZokjQ6mnYYhimGJL+ORYavjwCikYkxgTBI4BuPvCwN0XBhafHtEM0rilHYzhlz8lIxrMP/2exOKZpCqG3ohNfE53HZ0Ze4VhHaVueezZd9yj/eqV8wLTh+nfPzMEQmKpEQAiyTG45Sf7bv4J17hr/tb1JuW0dMbvKn0lCiCK+femdsve3F8Zo0c+YgCgmDEAoAejf0IFu6vC5a222pzJeGc01JIXMdhdlYZhvLqFnDUBI2srY1q+taCmDejEPblPwYCunQFaUoMreAmiZJgGAKOXUEE37l6X6tyb1EzPej9jUAzar80mJWZM6ytiyMUm6Cf4gx5JCynipoC7ty8DAcZ64h19NjcoOq8YPcoOGZ3nqNntnMlzht57SKMnwgDW6abMoqR0vtj6CVUYiNqEyHVNTrolJdbnUZU4w8KZqsGlDnzHoorYhwhEMZOREkOK0hViyLG99cJtLd+KJMdUe/7XIm1eOGd/OEkiqaaRZTYAIyrUERXqw//rccnUFuyaU1f1FOEZAEs6DoDxbt1UAajES8x0UqFOi8EYF0mMBPwEMFnX/y0Ba3jsfn7np9vvezq65H3RZtt+2Cyu/q0QeyW084wum8OnHcHdyYfjeIDa7GUuj9/pLs+kE9Fwayzcahg9Lq6Eik53FTPNF7fwl86AlaY72ppEaib0/LjBHEBqgBLsCvWTewegDkBXIBee8lm3a64PwUHTzI2T8mhMHEpfjlvSdsUH3VnsErWJvmhzytK7M1HmTfHAW5h/wYKnnvqv7OMrvv0dAIrBi7wuUNZ9EY2qooXXASg5F/ULLvhmbrrnhRde7L0PPDVNRl57/U0lo6TT6ZdfXg7g8kXfXrd23TVXXxuLx//0zK/eeXvF1Vd/V9cNm6D94he/+Ps/lwPYvHnz5s2b33rr7Y8//gSATdTSqrnwsitXrnzvteX/uvaa7xY+UKICIKnzALqzCC+//ErBlXnCdmzbaBW0T7a1XHH5t22CJlA2/4IF2WOy+QAAnn76j7/59SObNm669dbbdu7c2cc2S3y5lIKGIYdT3jOuekmZ41MAHanPyh3sm7PDP/6z77/ftAQClu2t0m1LquIZPP7tds+cYQDw4T9E3soW3w8AvjJDHuXYeqUAcB1b5OQay6iLzz8mtm6PvHbXsLTOPflGj+am1kXXgeNSV/6o0uVxXzmXGJkxh65e/+8M4fMHEQUumVa92ceM0Vrv8iO+UwDAE1nTVJ4XXN4q3TRi0UA01KKrqTwZJsKJTneV0+17fQd9fz9/yVSSiIai4U4AFs7o7bI4wGTDSG8soXVdLN9qqli2p3plLydlxyCNJwRRzMY6ruIuUAUVMLvx25Sv1XZM80UqLYqQk4rvrbGYxyhHP64TveEI2xez+a2Z7RFHb6tJd85bWLt2HYCdO3f96Ie3aCYNB9sWXvKt66++3AQuOH/BjT+486arLs1kMgAYYJj0mquvufaa6wTK2uP0yiu/862FlwUDwb/+5YX5FyzQdePqq6+95OKFTU1d7at//+crJ82Zk0gmksnk2Wef8fKyZX989umZR8186KEHo5Ho8jfWz/3aSffdd89n27a9+MJLN11/DU9ZXBUnTpw4ceLEVStXTJs2FQAB/vjkI//9+z+eeOLxp51x+uI7fwxgw/oN8xcsvObq72Yjueuvu+Hiiy5d/9GHaZ2762e/umzhxXf8uGsOa/++/QsXXnbD9TfmHoFsGMQAl6Q+8MtHPlq/ieYUXCYeAEBHR8f3f3DL5CmTH374wczB3FipzWHIUeppGHJEUmMtQsRt2wHAZHo4s3/+MfUTqrV7l1as3GoHMLISS77bygkGAOOh/+RuXwzjJVLuM5//HQGiU/7m3LTAs2YmgMToRzLW2X5ae9kc/ZFXFADHjeW2NR884VpOvyLQ2V7+nVMBtJ9/ichZdh05PcOvEjwfR8/SrcAlArFZsrgaQDg5xmvfNqgNmknyl9+unnXs8XV1dXlPNTc3r1mz+qJbihqRu8Qan3WUU6jieAFAJp0QBLFbsqkXxO4q5yj37m5zXwQnNij1Pqkz0GrkjCx+nqY2jgDA9k5nUuMt1DyxV99AuaxqJhGKpg04QikzNUIFAMzUQAiYAaBGVtqTBWSks1EIx/GC5GBgzDAMvceE3u6YdV8hQUOjv+4Kn6zsCDtGe/pXyspluCuxsrl8TnVgVbvvhMogKXKZu/TSSwA89tjj3/v+D3jCdu/e+eBDD77xxusyr6smfeyRn1FC7rzjJz9/4H6fRfn9759+9NEHbXbXossuD7fu+o8HHty0etXbK1ZcdNGFF160IBAIPPTQLz/8cPXzz//1tttuBbD6/ZUnHneMr7xrtPJPf/7L2eecA+C2H93+1FNPZGORqqrKpqbGBRd+EwDAHKKa0oRlf3/p1tt+1L2TGzeszs5u/Obx3wK48aYbHnzw4SefXVohZ26//U673f7Iow9bLJYrv3P9jKOPraqvvuP2F+++577s3953389mH3uspml/+9v/XHDB+d3b1AwaTFsA+Cs9v/jFL8ZPebT7qWzKAcCSF/5n+nFnxDXu7df+uXv3bgCTpszM7uegPosSR4BS0DAUaYvOsoidFiEEIK62Z/T4uJoJf765JalU64ZV4GI6H22ObaVEqB09lf3tmexfGabSGlvrk0diyksAFM2laF4zI2gGa42wJ79jBbB0dcwh8wD+9LUXAWgGhIW3hxfeDkAE9obRmS6F9gVIGQWCqYzWdVdNSP/OyLmYSbLib82PPPpYsRXmz59/3XXXXX33nOyvInVUWsY65Aqr6AWQScXb1W3NsQ0ZMwbALdSPkosaXgRSlo1h2hjFUeWdx08ro5zU0daUt07BSrKmM4Hv/8sg88bWsMMhqTI1TylkoAygIy3VFJrfA6ggWSPRmMfjNk1TVxVesitKWlEMQSB+exrBAsLMlIBywj9eWvKN8y/99cM/veEHP80LGmpkNZjWk73K7QOpuVTa0o0xa50z1f+qOZxYE3izsfKUuvZuH6beHDf72OeeWyJKNkJACFv+yvJzzzvn5HknJzURgGbyImdEol0qTO3tbTa7C0Aymdq+bVNCE+bOnvXeu+9kn21paf3ss8+Omz374w0fZ5dcfN7xLrdr48bNgsCNHz/u+9+7GcAtt/zwySd/SwixWq0AmptbXK4ex9MqaK/969Uzzl0AdH2B586dq+s6z/M33nRDR0cAADnQyBkKdabTKUYsEUVyWCUADf5aiddliyWUkQAkk8kbb7qh9xunBC5RTQImIw888MB/3n8HAyGMAFj6t+5qi/72q3/5+pxJZ551BoD5FywouKkSQ4FS0DAUEbhkNmLIopmpxvhaAkoJT4jY1DG+yr0VgMm0/bG1HBEAYjKdwUyrZZ+EKxKZepnndJMoBkaXMZtE3tykb2rUnBa6o42//2JZ0dknrQcz0rIAAOkjrWT4VUJnBcMCCUA0NcJj2z2orf31t2sefvTXK1asWLp06bnnfmPevJOvu+5aiyT/+rHHOjranvjtE3ffc+8TTzzx85/fv/jOn1COAxBK7G2NfhrRmxjyM/MZ42BDos5IPCNGdD6p8hmDtqVlj6jM8Cdm1UmiWJHJpGKBgeqOmyYrlhzWDbI3ae3WPRzviZuM1NoLRwwA9F7ljwMwQumPb7rkv5Ys/+C9lS8+9/iv/nvpzTd///577xItLgBT/CyUgsQZNokDoOlmW5LWuXiOM/ft3QVg66a1BESUXdnNUUJNZrZH5ZE+whgjBOUOBOKwSZCJYhVthtpPFsEp6u80V9gl3VO8OFKQGb5wdsxyXbt3ZmWBg2yR5b//fdmDD/4nBQPgLfNsWLf+X2+8tfju+0XOfODenxrg7r7rruzKixYtuvGmWyt8HgB2u33Nyo9eX/7ysTMnVVfXPPnkf82bd9Jn27av/nCNzWbNrj999jkvvrj01FPmKRp78cWlCxbMX7ToipPmzv3jM8+ee943Lrts4a9/9eu169Y/++wzeXt19IxpDlENK5JbVAlh11xz1Q3X3zxh/DgQsmbNR88t+eO0aVOfevLRjl1bH3jg56Io/eB7N9SOnVJVVSly5rPPPL1p89aP1nyoMwLg8isW/fxnDwQCgbvvuSvQERg1elT2JThqipwJgAKMisefcMKnn25mhAF4+g9d+/PtK68468zTbr3lhxMmjN+69bNvnHvOoA5+iSNJyRp7yLFkHSjRKNF4LkWJwdGMLHZ67Vv6+JNwclQ0NSqj5eu+ASDAzFrGGN77TFcNNnsUb7OQ9c1EL002DYastnceWb/yvYHzhpUPzjZsyxvmokWLVq/+cNasY88+++zFixfPnj17z549w4cPb2pq+tbCS1e8sxLANddcc9OdP27VgiKVAcJMyhOZcqaiyQAo5Y2MlDCtaYO/eDpZsg6UMLugeyyqz2Fxy6h0EEopAE1TMul0OlW0YB9XRYdY4BpJKclNNgRSEoByq9KUkDcEPLOrOn0HxA8aE3JdcRW/zoxUVsjJAoAouy45Z9bzy1YvPHe2qukvvvrR/NOm/+ONTQ8/cLsoyatWvffIkjeDydhTd17r9nhmnnb+SXPOvO3yubOOm7tq5VtLXnzru1ec+dQzr96z+PrKquoP333zmRdWXHXpqT98/J3/uGzSU0vXb9v44fSjjr/09Akzjvv61o9X/eGvbxFTY6z/AcXtEUeDI9ktbDxA1rZ7FUaPqejcE7WN8XQdbdneNZqrmZQnLLcSlNZ5SpjEGfMvWJC959ZMyhNkXdcVg6fkoHNEWJEY4JX6H+7QDG6AQ5i5JDVB5vXe5ZuwImkmqZAPJoo60pYKOQOQV95eO336jHt/ctu9D/4mdwUAoVDI6/UO8KUNRrjiZSNRLOp0WuJLoZRpGIqYTDCZoJtdtxHxTEPvoCGlVEbTw6OpkX33CjFgXROpc5knjOMpQSzN1jXDKEUMhwOvfbuqOwYbMQDweDwAZs069s4777jqqqsURQEgWwQAtbW1uWsmNJ8DvoPJBQbokAkAcGBul+GQ4naJAJ4LJyuiKAECGK+qiqoq4VDa0AcksVes0p+bbIgpwoftZQQ4e3hLrT1dY0+vbSvrDhrq7OmExtuLKPqVWRTdJAXNlBljl1z1Q8ZYw8ixZ51/BYCKqmoAO7d/+vjv/3HK5dYPXn3m7eUv3PzLVwHcc9UxExpGzzn/pisWnK3pB7e2+L7Htm75NKMyABxHRzjjJ558Vqjps2cev2vcH94GcOHNj6tN70cjIbfLMZAq+Rh3fEPAPdUXGZTc0FGVoX/tq9ods1XblI60VJEjJ6WanEDM3IhB0XmZ15OakNCEiy66MLtQoKaq8wIHQkyJ63EwPZKiGnxa5+XiughdG+GMQ4gbbIKW0nlr7sYZCSmizkilrGQMvnt/BMqy2hsRoeH1fy27+557AYQyEiVwH4hpvF6valBxYFEXATrSXQMvZVJWpqLE0OX/AzKEpiK725W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02" y="1890794"/>
            <a:ext cx="6667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 (assumes low traffic and night time demand)</a:t>
            </a:r>
            <a:endParaRPr lang="en-US" dirty="0"/>
          </a:p>
        </p:txBody>
      </p:sp>
      <p:sp>
        <p:nvSpPr>
          <p:cNvPr id="5" name="AutoShape 2" descr="data:image/png;base64,iVBORw0KGgoAAAANSUhEUgAABUAAAAPACAIAAAB7BESOAAAACXBIWXMAAB2HAAAdhwGP5fFlAAAgAElEQVR4nOzd2Y8dV3og+O8ssd+Iu+S+khQpiZJLLKmkUrlU5VItbpcbnobtaaPdDc/DYHowQA/QT/PmB/8DfjJm4HkYY8YP3fBLt2cAo8Yel6Fyq6tUm0qWVBQlcRGZZG533+LGepZ5uMlk8ubNzMtkJpfS94Me8kacOOcEISDii3POd4jWGhA6rv/wi8fdA4TQ4+Oa1enox984v/Ozn4qf18o1eEMo57H2CyGE0NNqpdCdsT5O7FtrjTfmS78w2OCBLteabXdf70bnjy56l8Wbv5H+77TZKi9f4KY9PFj/7DI3TLKwWF65CDJvrn+aSLE1tzg8G6Vzm+2vH/th99+9erzrEAIA4I+7AwghhJ5WdppyKQHY7hEhHUXxyYIQQug4fDMvy2omB4N0xjFanMYPWoMGopQ5YWFCVOBcv5D9mHa7lldifOfCuFMHAGEw1y8CQJ5nSqnG1MzuhUk+JZX1oH1D6ETgaxZCCKFj0rJHSb4bwDd7oHRB45MFIYTQgzNZvkpvUd7v8qw9uLBY/ukxKiGgOBsQ0BrIIcUozWyjNht84LJmcPVTqolbqhBKASCL+lG3kfDiwJmrOCUAEHmitcq5MbxWKrMXr2qgx+geQg8PX7MQQggdBwFNSTYb3Bt+78dKKqrpYe9MCCGE0H6U6AXeMHSa++vJYGHa/+R49RCipv2PCFGt8MWDyjCaLpbfds0602J2c8NMU39uhVsuAGil4m6rzabW/N+96LxNGAPQeRoNCsXdy5U2k3z6eN1D6OHhpyOEEELHQhSlWeDdO9CPCSXu4+sQQgihp5XDszLtJt52N/UISJP3jl0Vo/G0/8FM8C6j0dgChCiL9whRVAqz1fTKC6YbDE/FvUaehNe834ssp2BrQplWSqRJzzTuXQ7yoJoRegQwgEcIIXQcFKRJQ8fYmcmlASRlkVN4vL1CCCH01GFEXyBXc6smjG4vulTybgA8VJptSuRU4ZO54rt8XA48pXgqilyIxY8uW7Zr+TvRu4jTsFW/4b/ZNi+sxB9zw6GUaa2kSOG+CfmaEvkw3UPoYWAAjxBC6DioUm6a7v7sx1IDzSWOwCOEEHoAlOgVu065zmncDF+YCX54UjUHzu2l8tuetT1yXAOjkb148walzC3NUcYBQCRxt3ZLWuV189e15h5bG06qF3mScK74vXXHhCiD4Qg8emwwgEcIIXQcGpRjxsbdJfBxBlpTiQE8QgihB1GmrZJuDNyNtpgKnLWTjY0dszlf+olnVe8/rO1uE6LIDsrccgBAKxV1a0rm75f/VUJnfft2yehx0wKAdNCLGZPk3gg8IZJjAI8eHwzgEUIIHQchgtF7rzRSaQIcs/IihBCanEnltBWR8pagmdbUMron3oTBwvnSjxyzRu7Oey+I6jPhO26x4lXmh1Pjs8EgjqI7xd9uqecAYDaqUsa5YYPWUafK7m4OP0QACE6hR48PvmkhhBA6Ds9cd0zF6M4yxVpXCXfx8XYJIYTQ02XV2rbodl8MWuHzZe8mJeI0WjFYtDL1gxn/nyjJSmrzhf5/oMxwgp193bOo32vcrnqvXDW/MTwyZa2ZhTIAyDxWQBJ+375dhChOU0DoMcFt5BBCCB2HwWNODEooAEitNOjYtmFMtiCEEEJojLKdBrSZ+9vN3ssl9wqj8em1RUleLlw1ebS89l5R1NyZZco5AIg0CptbGfVueL8ptQ0AttHksma5swAQhR1FSMzY/ZVpHIFHjxEG8AghhI6j3GmRys7fSoMGiNKZx9ojhBBCT42imayQ25mK69GMY35mm43TbpGAOtt/10s3naBiegEAaK3jbicVem3qd3LqGTAAgFJWM0luOQGAzsKO4QX7q+IspEQojZEUegzwfzuEEELHIXXTMnb2xY1TkBIkKz/eLiGEEHoqMCLnySa3O03WU+lC4Nx+BI3yPHfrVdMJvMr88EgW9bK4+2nwL3re3Pny/z08GPS7HpgAoGSuteqa5rj+54RIwAAePQ64Bh4hhNADM1iHUmIbOyns+rHKpRYKnykIIYSONutEDkSpudkenCvYa4xmj6DRmRvXOGFeZXb4U+UybGxWvQs1+0txNieks1vSdAoAkCWRkmJ8AE8zAuoR9Bmh/fBlCyGE0ANjNGMUvLt5eZUGxmYfa48QQgg9HVyeLOi13Nuux8uuWbeM9mm3SJVavXXTzDKvNMsMEwC0Vt3qzQzMG8a3cl1Qiid5GQC4UuU0tewAAEQyYJYztkKDh4SeSr49hI6EATxCCKEHVlI1ACB3N5FTWjccXACPEELoCBaTZ9gdCVkXLKmsknfjETTqd1rQ65pOwXB8ANBaR62qzNM7pW/32HMAoLQxSBe1pqAVoYwwBlormfeMMcPvAECIIqAfQc8R2g8DeIQQQg/MSVMAoEAAQGsl8lyo8cMUCCGE0BAhMMXbpk5jbz1Kpx9N9M6FKNYbhmEWphcJJQAgkzTut+vuq9f5m7vFUlGU2gQAblqEMqVklkY90xhfJ00wET16XDCARwgh9MAy1Vgu7yTvUZomgqdi+vF2CSGE0BPOJuks3YyDO+30jG3WDRaedotMyvmNNZKmhZkVyjgAaCXbW9el590uv6T3ZKHL8jkpvZVenxsOpUwroZUilI2tVgNUvCun3XmExsIAHiGE0IOhJCMgTZYPfyqlM2EQfKAghBA6mM3lql3TdrubT0ttPJrM8zMbd1inV6jMccMCACWyXvW25ry5uByUbu0tKRTtJ4sijbjlAoDM4oRzScc82qQyw3gpcNZs49S3vkNoP3zfQggh9GAozQCU5+2MSygNmTAxgEcIIXSIZbbpQKsNOhfOtP/hI2ix2O2a3Z7pFqxCCQiAhrjXyZJIVEqx45i8Gzg395a3eJ8Qwk0LAAb9dsyYvJvqZa8om+knZ5Xm88WfP4K7QGgEvm8hhBB6MBYNGckttrMyMFMytJ2c4Xa4CCGExlvgVZ90VXk7zJdK3k1KTj2FOxciqG5SgGDuDKEUAKRI07BNPX9rcXVYZiZ4f3cpOwF9LlmnjHPDBq2zQYeZ9v5qtab13hdz6WrNTN7zrM3TvhGERmAAjxBC6MFYSY/JfPdnlIKQ7t6VhAghhNAum+dTZpgZ3UiGnHYN1n8EjfrVbZ6J4tzZ4U8tVb+2Htn2nbNndstwmgTO2k4njaZKm2ahDAB53FdAEj7mudaJzmeiksui0ialeeCsPYKPEQjthQE8QgihB6N1NuXfm1UYpyCkq/T4TD8IIYQ+587Sz0yrqQqbAJrRhBB12i3Ob20FjbpTnOaWNTzSr6/neRrPTEt+L7E8IdK31xhNAcC1qpwlhUIJAOK4pwiJ2ehzTUinEz0LAFJaWlMA8J21R5CKD6G9MIBHCCH0AAjRnElrz8Y6Gy0BwAHGLBRECCH0eUYA5t3QYXkKLU1SIbxMFk/7eRH0OmazxrhpF8pACAAkvVaWhKo81SuWRwoX7A2TdwmRs2LbVpJaHoDOBz1SKO6vuZ8sZyIAAA0QZxUAoERUCh+d6u0gNAIDeIQQQg+AgKSkVyzsPcSVOeZFByGE0Oecz8JZtZ7Zdek04mxqvfXmac/Yokq5zRYD6s8uEUYBQGZZ1Kkry1xfWRl7yWzwC0qEAVXD9QFAZolSYtPzRopJZfbis7vrxYRyh38U3ZuYjh49ShjAI4QQehBEMZoZZOf1K9dSEhYR//F2CiGE0JOGET1j9nhQF85WJorV7usG65Xca/Ru3rjTMFvbsnrdwvTicDc4AOhurwmDNVfOHHSJYzaLzg2DRZ5bBIAsS5Qc08Mom0mymd2f7cHFJC8N/8Z09OhRwgAeIYTQA2BSFdKI3t1ZJ40TAIIZ7BBCCI0oGmFB12Ooas2a4QuutXVm5h8cswGgT6nFueqmuV11ghnTKQCA1jru1KTK+7MLkTs6or7XrPce7WXU8gBAphE4o4WHyef1ntBJKqve+4bWDAAwHT16lDCARwgh9AA0SM+KjbvzHwe5rTXbnUmIEEIIAYBniLP8lgy2NU+TbDpwbs6c8t7vThwbjZZhO06xNFz6nvbbg04jD/xOeXTp+whOxJSXE8a0VjJPtt3Rh9ow+fzIwSjz2oNntaaYjh49ShjAI4QQegAmb+/92ehJg46+0yCEEPo8s7lc4RtCZZI343TONpqeVT3V5PNMysrWBs2zYHaVchMAtJRJv80Ns7G8OkkNlDJCCABoMppjbzf5/AitWTN8KclnAMCzNjmLHvY2EJoABvAIIYQeACWZ68Du5ri5BE3Nx9ojhBBCTxBK9ByrurQbl9aSvMxZTGkGQJr9F6M9a8hPFk9i3u8X587R4S5xGsLWZiqy2+eeyffsG3cIKTKtFAAQQrm+b5L/bvL5MVcpa6vzmlIGZ/F8ofmwt4HQBDCARwgh9AAqaosTSoAAgAKtQdfd2cfdKYQQQk+KohGXoSX8daG4UJyzPgDE2VQ7upiLU9mypNjtzl2/5gQVw3GGR6JOMwl7/aWl3LYnqmI49q41IZRxcz66N5augQjlgD4waMpEeavzValM2/kZpqNHjwAG8AghhB6Ak6a7f0eJlhJyiQvgEUIIAQAYTK6wdWH1MtJthc87ZpMQpTXtxueEdAbp9AR1EKUnGjMf8gZhcXOdUmYH04RSAMiiftyr0YIflo5Y+r63UQAArQCAcktmyZ4TuuJ9Mld876ArDdZxzO1BOk9JPuNfnrznCB0PBvAIIYQmRQgoqBfdnWeHkKA0pOK0pkQihBB6ilCiz9HPKIlSd3Or+6Wyd32Y101pnuUlABJnCzuh8sGUZoNkQShrkhaJ1ma3S7LMq8wywwAAJUXUrimtb52/IOmkG84LStuWlWUDACCUDufS72I0K3mfnJv5nm00yJ4U+pymM8Hlc7N/V/aua01y6TpmFdPRo9OGATxCCKFJmWxACBh3F8D3E6WU81h7hBBC6IlAAKbMvstlZtZ68WrgrNtGe6SMBirUEXPaKRGUiHrvlUmmdxU7rWKz4ZZnbX8nnWrSbeda9FeWj3ELUuQAwJhBKM3y8nCLuF2W0V6Z+i/lwsecRpRkvr22VPnBVOF9SgQhqmBv5dIFApiOHp02DOARQghNyjKqlIC5Z9P3gY8L4BFCCAEnYoFupc5GnzEA2zWr+8tozTJROLIq16pKxTfbvyHkYd+IK+1GsLFu2L4TTA2PpINO1KuHpXKnNHWMW1C5AADKOSG02vvindabvegZuec7NaPxtP/B8tQPFss/mS/91DEbe05lttHWyvSdNYOFx2gdoQlhAI8QQmhSXOcAwAgFAA1aKCkoP+oihBBCv+Io0c/6HeY2pdmrdr9csK+P3TROaZblR+exI0RO+5cz4W93vprL8QE/Vcqq1qgmbqkyXPous3zQrOem2Vpc3r8V3CREHgMAoRQIgGBRurjZeeN69fe22l+N0kWhbK0pJdI22gX7NqPZaJeIZGxAiagUPjpG6whNCAN4hBBCkyr0a7t/KwVppsJ08TH2ByGE0GNHiV6yGpbYCnW01Xl5ofSOMW5HdEYj39o0+ESbpdtGZ3X67y2z0eq/kInSaItKzW5umGnqzyxyywUArVTY3ARQvZWVY94F42pnCr1JCXuB/NwxqwSU1qwbn7/d/PZa/bdqvS+3Bxf292dE0b2J6ejR6cGRE4QQQpOSOpoNdtcEEqmYVO5RCYkQQgj9Kpti7WlS18VaP5oJnM29E8v3Kjpr0/4vKc0nrNbivenCZaGcTBQ4Myi5dyGVwmw1vfKC6e5szx73GnkSNs4+M/D8490FuRvAAwCzXT+6tlTOomyu0X8jEwwAchm0BwEh5zhNTd4pOmuB+9lBtc34l++0vnm8niB0OByBRwghNBHOQgK5bezE60LqMPEofghGCKHPMYOqKXMgddqToVDSs+8cVLI1eCHKKrAni/uRCFEGG3hWdW/0zoVY/OiyZbuWvxO9iyQdtGrCL2Te8bc1bVtWxliWhgBAKQclOUsCZ+3s9H/y7TVGd7ZQ1Zrn0hukS5udNz7d+jet8KIeF0/14mNOBEDoSBjAI4QQmggjOSFqKrg34J5xrig+RxBC6PNrydh2eT3yq63wYtG9PTYBOyXStaqUiHr/lYPWtE/IytLFmzcoZW5pjjIOADJLerVbxHEby6s5f4AN5MfaSURv3EuVT2m+WH5nufIDz9oeKaw1a/QvNfsvjByPs6lufP4he4LQQfDFCyGE0ES8vG+ofJjBDgByLWPiC3jYtyWEEEJPqbKdVmg7o+1W9KJnbx6UfZ0QWSlcOTPzdxbvNvtfUOr4Dw6704EosoMytxwA0EoN2lUp8q1zz6TmRFvHH07lOQBw676qCJGU5KkYk35PabMZvlTtvrz3YL3/ysP3BKGD4NRHhBBCE6FKsj1ffRtdUJprXAGPEEKfSxYTi3Bb8qhDiW1s+PbGIYUpERbvLJbfyURJKmfylfB72UlSqdW4W/Aq88MjeRSlUShmpjPTPM497JNnMQBQygCAaq0IAYBUFNdb3zpoTzuteSd6weSDsncdQEfpXDYu1EfopGAAjxBCaCJSD2Z8BbCTxK4fK6lcjdvIIYTQ5w8jesVsmDrtuxtJdKHsfTLhhSbvHK9FbxBWNu5QZhSmloZHRBqFrY0sKNbnTmY/FGqYKk8BwDBdrlUxy9qWBQBZPqX0EcP7WjOtCSHa4IMZ/6NMWmleSvNiLoMT6RtCu/DFCyGE0NEIUYxGrpHC3Tnz/ZhQ4/jpghBCCD29ylbs6Xbq3ar3Xyh7NxhNTrtFf2uTJqk7s0w5BwAtVdisZgTqKyuSn0xEwwxLRjurAJjlqjwDywIAx9xiNJYHz/x3jO2Sd50QBQAGC4vuJwBEKkMqs5+s1ntfOpHuITSEa+ARQggdjRBh8r7t7OT10QCS0djxHm+vEEIIPXoeT1fJTeHUOnKKgLaN1mm3OF2vWVHkBBXT2xnQjro1kUbZ3Kx86MR1u9Y9T2slRQoAhFKt1fA4Z7FrHrhAgJJ8tvj+vux9mtHM5GHRvWWw46wXQOggGMAjhBA6GlXaEMKgO/PncyVBU6lOZs0hQgihp4XF5Fl+R5Es5jIVznzp3dNukee5W6+aTrC79D0ddJN+O5qbr0/PnXBjWislAYCy+74LTPtXOFX7i1OSzRV/bhvtg+pjJAmcm5gtBp0gDOARQghNQEuWdXd/9QaggUntP8YeIYQQesQIgSneNkkWOrVeUim6a4+g0Zkb1zhhXmV2+FPlMmxsStPoVKZOvC2ttZYKACz3vu3uOItL7tX95T1rq2CvH1IhIcoxN+jdbeQRengYwCOEEDoaIaLogrkzAA+Z0KC5kJhIBSGEPkdsks7TKpS2QukbrG/y/t6zSnN9osEFVWr11k0zy7zSLDNMANBadas3FSHt5ZX8hDLP309LmQEApYxqvXfkvOh9TIjcW5TTuFL4mNHs8BoL9obJu4eXQWhyGMAjhBA6mslaBgd696FR6yqDnfzQB0IIoSeWzeUZuyZY1E51ki0W7K2RAr14NU6nT7BFv9OCXtd0CobjA4DWOmpVZZ72llZC71SmgFFuaikAwOBWMcsMeS9iZzT17x9sLxcuO2YDAHLpJXlZ6QM/as/4H55Gb9HnEwbwCCGEjmYbHcO4F8ADQLdQOLg4QgihXzWrxrZL2pnXbcVnZ4J3x448b3e/clLNcSGK9YZhmIXpRUIJAMgkjfttFRQ65XImiurgtPDHRg1TSTH8a/QUEY65Te4mqzNYR2t+p/mtW/Xfud38zY3WN8PkwN3sHKsWODdPvLfo8wkDeIQQQkeb7rc4oQQIAORKKdB9Mfu4O4UQQugRmbVjlwwyHbWTmYp3a+y+cQS0kO6d5jc0PGzWNibl/MYaSdPCzAplHAC0UmF7AwyzunQGAAjJW4OLWp9wLHOnUJAi1VoSSgFAq/vmzBfsDZPt7DOXy1Kj/8ogXUryci78XHphsnRQtQSUb68R0CfbW/T5hAE8Qgiho2kYWMbOC1mcgpQgFe4hhxBCnws2z2fppjAaPSdUSllGfWwx16pbRivOFsNk+SFbnNm4wzq9QmWOGxYAaKXD5maaZ9WV1cw0AcBgkdJOa3DpIRvaT0mptQYAcnfjlV0GiwLns4MuHKQLh1TrWnXbaJ5ID9HnHAbwCCGEjqYhsu8G8P1Y5VIL5T7eLiGEEHo0njXvmFYzt5ud6FLJuzaSy22XwcLF8o+m/A/bg1/L5fGfEcVu1+z2TLdgFUrDsfwkbKdhV06Vkz2rtwrWrVb4fD9+2I8FI7RSoDWhlJvW/rNl79pBF0rlRumBs+gZzXxnmxAchEcPCwN4hBBCR7B4kxJl83z4U2lgDOfPI4TQrz4CMO+GXEex7m33nq8Ufn540nWDRVOFKzP+u2keHK9FLkRQ3aQAwdyZ4Tx2madxp048f2txdW9J16qZXHSii+K4HwtUDiIb3d1dikwrpRT0I03kaLxNaV4pXFYiIWKwv8IoOyS9q543th2C+8mhh4UBPEIIoSNwFhNCubGzYY/SGjPYIYTQ50HAB7N6Q7vdlvYL9pZttCe5yjEbrnXM6eJ+dZtnojh3dvhTS9WvrUsKGysr+wtXvPcG6Xy9/9rhdSZ5Oc5mRg7KHv3J/7P2k++tx9U9UTohABAO0n/44Z3/9T/evPZOU3ZHwyU3urb+4/+4/o//mzUYzUsXJue1Hp14v4s7acUdkzsAoQeCW/gihBA6QiWpAwAFAgAaQIFORPFxdwohhNDp4lQvWV2SZ5FRE+kzgbM2+bWU5MdocX5ry2rUnco8t3amr/fr63me9leWxbhd322zxmjUi1dc81zRHZ/mXWvaiS6Eyapv35wJfjnsmOzRt/76ys2bNcbY5q362QtLz14qls84SQb/38/kzTs/366HeZ6/9c6g9HHj/IWF579WsQqsvRZf/2Xv5rWNfj+WUvbD/+uLv/VvU/fMblu55Ln0Td4Z25NE9RbM9XUoHeNfBqFdGMAjhBA6gspr/O5+OkpBFIOCk9zpFyGE0BNozurZuhkG643+s76zfvjk+YcX9Dpms8a4aRfKw5HwbNDN04EqT7XL4x86jKae1ejFq7Xel00eOWYN9mV6z6U/SM4BiH58LhNF395kWf2Dv//FnTut73znO6+//vpf/dVfXb2y/tEHN/M8J4Q4jmNZ1h/90R+98cYbP/vZz/76r//6w/fXfvaTT5VShmEYhlGpVP7dv/v377///ve///0bP/qrM1//76UzP2xLaSNKpw8K4BXIvv1+pQAAXzixfzX0+YMBPEIIocNQkhGQ88Wd54VSOsl1RtlDbxKEEELoyTVrdObJlrBa3XzZNPqO2TjV5qhSbrPFgPqzS4RRAJBZFja3pWmsj5s8v3MVEZ61ESaLUpntwXMWb1E6OvLfCl8uex8W3ZtKc6nMvGP/9P/9cHu7+bu/+7vf/e53AeCP//iPr1692mw2G42GYRjPPPPMmTNnLMsCgNdff/2VV165efPmrVu30jSdnp6empp67rnnAODcuXNBEPzN3/yNevv/fPbr/yb1zgGA1iwVJa0pIaNL63eV3JsYwKOHgQE8Qgihw1CaAajg7pp3pSEXDjEPXOOHEELoaecZYs5oSMjq0laaVPzxs9NP0Gxty+p1C3Or3NrJSBd1qgDQWl499DpwzBqjiZIFg4WUipGzcTovJJktXqdEMEgNNvjh9z/57LPat7/97e985zu7xYYx+ViGYTz33HNjC3zzm9+s1+tvvfXWIPurF/7FHw8PpqIotcnJgWvdKTndiQzoVx4msUMIIXQYkw0oFcbdgF0DDJyCYMahFyGEEHpaUaJnecPQaa9wJ5FB4F4jcOB48omYq26a21UnmDGdna/FcaeWDHqNubmBd0TOVJP3OYsIkSZvj8yf15rV+l+cDj6g5F5g/+a3f800eb/fz/PjrNLfS0rZ7/c5519+45u7Bw0W7W1u9BJl3W5+6yHbRZ9zGMAjhBA6jCEEVcqgOxF8N5ZCulrjBC6EEPrVVDLjCmllRj1MFj27arAx+6WdICeOjUbLsB2nWNpZ+h6FUbeVBeVW5ZlJaqh4VxjJPWt0kn+YLFa8KyOZ8415+c1//sJHH31069ath+z5+vr6Rx999OzrvxNOvbF7kJL8oO8duSyst76RicpDtos+5zCARwghdBiadWe9e+8icQpCuurgbXIQQgg9vTwmV42t1Oi0qKkUdc3NU22OSVnZ2qB5VigvUW4CgFYyalcZ578s/H4uvIn6bG9ZRoPf/6FBKisVgWtV95dfeN4PPPPy5csP2fkPP/zQNM3i2Xub2BECJk/GLoDXmrbC55N9u9kh9KAwgEcIIXQ4ydm9SYlSagAOmMIOIYR+5TCiz1l3iA5TOwrTC9PB5UOSsZ0InsS83y/OneOODQCgIWxu5lnyycIbLXExkxMF8JTIlal/3Dt/Xmve7L/gWdWxmfMJIZRSpe67NaVUNAjX19d/9KMfRlG0e1yIvN1uvfPOOx9++P5IPUopSim574EoKRk/YYEQVSl8HLjbhMhJbgqhg+AcSIQQQgciRHI2cKx7R7Z7RDnFU14OiRBC6FEjBObtrgFJxDqdaKrsvXfaLRa73eKtz5ygYjjO8EgadpOwl8zORnRxwkqkMlNRdM363iPtwXO22Tooc/7mJ71OP7l06dLukTzPvve9773zw3+8ubY5U/ZeuPinrusCwPXr1/7zf/5PN65dvXzl0//l3/8Ply69vLeel19++e233+7c+vnMS78zPGLyjmvV4QAGixZKb9nGcwCvT3h3CO2HI/AIIYQOREBxGvv2zoT5XEtFSc7x4y9CCP2qMUDMkBop1AdcUpraZutUm/MGYXFznVJmB9OEUgAQaTToVCU3mnPzvv/ptP+BlO7hleTCr3Zf60Vn9h4cpPOMJoFz+6Crfvj3Vy9evHjmzL2rlJSg5b/8g3/9h3/4h3tLhoNBcl0AACAASURBVL3m4uLSv/0f/6dKZczC9aWlpYsXL95492+HP3379nLlbYOFh/e57F07vABCh8OXMIQQQgdiSnpZSMjO/ECpQGuWySNyAiOEEHq6MKIvuddzmYaq04vfmC/9w6lmnidam90uyTJveoEZBgBopeJuR0qxcellAKAgy95VceDjhmTC70Znm+ElAFgo/Wj3RCb8NK9MFa4c1PTVHzSF1K+88spwjH3Isp3f+/0/AIDBW2/tLfzyl3795S/9erVa5eO+XFuW9corr1y5cqXxk//j7Dd/e770M0YP3D1uD310EYQOhgE8QgihA2mQBo8YNYc/uyFozZQ6YkgEIYTQU4QSveo0lM4zr7sZvjQb/JiSh91i7XDFTqvYbDjlWdvfGdmOO80s7oZLy3t6JUzeGXt5nJU322/m0gMASrLdyQJCOq3w4pT/MR239H3o1kbLcZwLFy6cyI1cuHAhCIJO+87CpNE7Qg8Lp9AjhBA6kMmlbRB2N0FPoycBQGnMYIcQQr86pnm3BE2h8o4sVbwbB4XNJ6XSbgQb64btO8HU8Eg66ES9eq9caVemRgqneXF/DQaPrLubwzlmk9MUAJQ2muHrU/6VwyexD3dun5oabeh4pqamLMvq9zqMxidSIUJHwgAeIYTQgShpuA7szhzMJXA+/1h7hBBC6CRZTM5bPYA0DO7kUtjmgTnYTgRVyqrWqCZuqTJc+i5zMWjWc9NsLa9osvcDMRmki3davzlIZ0cq4TSZK/7MMesAwNmAEAFAetGqa9447V3rEXrsMIBHCCF0IMdsUyDDTeMUaA267o6+SCGEEHp6nbFrXPZ7dq0VvlJ0b1MiTq8tqtTs5oaZpoXyPLdcANBaDVqbAKq3srK3pJBOK3x5o/V1IZ0wWd5flcGipfLbgXPTNeuUiDiboVQW7K3T6zxCTwgM4BFCCB2o2A/p3RR2Is+1UvlROYERQgg9Lc75UUG1Et5uJSuefevIDOoPiUphtppeecHydybGx91GFvVrK6uh5+8WE9LZ7LxR77+otAkAg3RpbG2cxfOln/nOWpoX24NzBXsdt1hHnwcYwCOEEDqQzLd25zMmgktNUzHzWHuEEELoZBSMLFDbiqcdrjmLfPvAfddOBBdi8aPLlu1afgCEAIBIs0GrJguFzLvv07AGImRB690NUKxM+GNqBBgm22sNXp0rfjjh3IGV5cUoij755JOxZ03TDIpFSu8LkSil5XLZssd8v/7kk0+63e6Z1ZX9pxA6JZiFHiGE0HiMRpyRwNl5j0lyDRqH3xFC6FcBp3rZbFIZpcWttHeu7B2479qJsLJ0bu0WpcwtzVHGAUCJbNDa0Jw3F5dzbtzft3TvWLrWPM1LJu/vr1Zr1o2eKbkfTJ5D7tlLxV/+041r165duHBh/+Zwr7326osvvhgU78ucV6lU/vRP/9Rx7JHCSqlr165FUfT8K2My7SF0SjCARwghNB6nMSXg7GwhB2muQTuPtUcIIYROxowdurobudtbnWeLzh3O0lNtzu50IIrs4hS3HAAADXGvkyXR9vMv5PZoYEyINFk7zUvDn0qzbnxOKDvOdvac05opbc2XfpqKgIB07m4jl+ZFqTzX2jykJ+UzzvPPLLz33ntvvPHG/lz0tu3Y9uiTjjE2PT29v6ooit57773Z2VlvZRHgdFP3I7QLp9AjhBAaz+MNQsBgFAA0gNCqFZQed6cQQgg9LM/IlsiGttuhDggo19oC0KfXnBPHlVrNcgteZR4IAEA2CKNuXUxP7Y/ed3poVff8ImGyWu1+pRc/O/wvFdPT/i8z4fei1ZJ3Y7fzltFVWtW6r2aipPSB45Sv/f6ZXKZ//ud/3m63lVLHuCOlVLvd/rM/+7Ncpme//T/nonyMShA6HhyBRwghNF4xDOHuAnitIc8hkRjAI4TQ083l8oK1IVXeFhCrYL707qk25w3C2Zs3KTMKUzu56EQaha2NLCjW5xYPusrk49PpUZIV3c8qhStSWXE6NxNcHilQsKuMimr3dUaTorPmWmMy29kee/P3z//ob27+yZ/8yW/91m+dP3/+xRdfnPyOPvnkk2vXrr311lue77z5++e7zIiysu/cnLwGhB4GBvAIIYTGy1V7pcyGf2sNuYBMloAcfhFCCKEnFyV6zmwzlcigFYalovvpabfob20qJQtTC5RzABBp1K9vZgTqKyty3xL0XWO3o6cknyu+Gzi3AGgYrwbObYNF+0ppx2zMl35Y772y2fmKY65M+5dtY3R+e3ne+ta/Ol/9MPrbv/1bx3FKpdHP09/97ndff/31995773vf+97IqW63G0XR1752cflLvlcyolZnkC4BvDfJvwZCDw8DeIQQQmMQ0BqExXfmJQqpOxFoC58aCCH0FHNZPk2bqUhqiWHwfG9mOKUNId0one9Eq5XCp7698ZC7shGtS1ub1mBQmF4wvQAAtNZxtyNEli0uyPsT142gRNpGNcnndqoCzVi8XPmBbbQBSDdaZiwam9ZuyGDRfOmnte6Xu9G5Qboy4/9TuXCVwH2z5b2i8cxvFM9c+vqdX7Z//PP7PmRoCX/5l3/5F3/xF4wxv2BSUDkBuPsB+yuvPXfm5Qor7tTmWrUkn9VAyGkuQ0BoF76KIYQQGsPkHZpngSsBdt6xlFkEauL7CUIIPaU8QzzvVjPV7ziDJJ2dCX65e0pIZ7vz1SibHm69vt0pD5w70/4H44a4J1XstIrNhh1M2/5O8rmk18ribri03JoakxNuxLT/0SBtK20oZZm8Wyl8xGgGAN3orFBmxbsOQA5Zuk+JmAl+QWnci55p9C8xmhXdz/YXY0V19uvFs19/fe9B2aPvvuusffDjN7/6zJu/vgRxva7ypuftKXLvWwCnsdI8zUu20T7yphB6eBjAI4QQGoPRjBBlm9bwZ65lTHwBhw2YIIQQemIxqs7adS07qdfp9M7OFd8fxsNDlGaUpsPoHQCUNrvR+TQvzxV/6pjNYzRXaTcKGxuG7TulnVg9HXQG7Wq/MtWujOZ+H6tgb3rWtgaqNaNEDKcDxNmUUnbJvdEe/Jrv3DJY79Bbzqb9X/r2+nrrG7Xeq5bR2j+XfvyFgXrpK96XFy5e+rWK7VhhSoM0a4I3tjBnkQailDn2LEInDrPQI4QQGsONIy4EuTtjMIlipbnGFfAIIfQUIgALdmKpfiqTZrzo21uMJnsLUCLniu9avLV3TDvJKxutN6N0TusHCxmoUla1RjVxSxXKGADILB8064qzrFzSZNJHCSGKEsHubgsvlZVkM4F7M85ma71LvfjAHHh778sxG8uVtzlNNlrfPiQ1/QjXq5WWYyYTAGCmLZIDZyI4Zgs0yYQ/Yc0IPSQM4BFCCI0h9aBg35siGOaOVK6e+NUHIYTQk8Ph+SzbBrPTdWLQacFe31+G0XSh/OOSd3XvQaHc281/Vuu9ojWbsC2q1Ozmhpmm/swit1wA0EqFzU0A1T5zNvSOH+i2wmcdq5oJb7vzOgC0wheVnmhemGM2lipv22at3nt58hgeAJI8AQBCGDn0o4PBOqkoPehnDoSOB/8/QwghNIoQxWhUsO+9r9R7mhL3MXYJIYTQsT3nbOo8inirF18sedcOyk5nG+3Z4L2VqX9g9L4BZ8dsEDLpfumztS2z1fTKC6YbDI/EvUaehLWV1d3oXWsqpPNAt1DvvWSbbUpUtfu6UC4ASOX24tW758nhwbzJu3PFdwHMQXr0uP0ulQsAoJTBoQG8bXSUNjQGVuiRwP/PEEII7acJkZXg3vtKLgEoDr8jhNBThhB4xu9TEaZOezO8UCn8fO/S9/0okZ61fXbm71yzSoi0jObZ6b8LnLVD0sXtxYUwt6uW7Vr+3ei9Uxu0ap35hUGxuLdfDxTuDtJ5iw88q1rvX0rye0vom/1Lw3HvTBSlOmI0ntNkrvhOlFYmGYSXyozzSp4nAMAMg5DDeuva25nw1VEduAsXo6GHggE8QgihUUwLV/cMujNhUmolCQ8NXOCHEEJPmYoRFdW2hLyrA9/emjBTusGi1envzxd/slz5r7bZmLAtJ46XPrtBGfcq85RxAMiiMOq2iOMm5fKxbyHNi7l0C87tzuDZQbK695RUZpTOA0Avep7TdJLa5orvC+EfuSKg3n99Y/BqmhEAYMyghBazAz98GCzKZXE3BeAhhHRa4aVJ+onQQTCARwghNIpobQqx+7Mdag1ETrbUECGE0BPCoGrJahOVhU4jEdS1th7o8qJ702DhhIWZlJWtDR0N/OlVZtoAoJWM2lXG+da5Z9K7e5oMPVDa9mZ40bOqaTZd739R6fuGr5Xm/XQpziqJsCfftd402oevCKj3XupGZyixhlPogVAg5JAA3mQhgDxqDTzpRufutL5V739hwn4iNBbOh0QIITRKgyzYA5PtROyZ0FozIQuPt1cIIYQmRwgsu11D9vrenXa87Dvrh0+eD5Nl19qmRBxS5hA8iXm/75SmTM8FANAQNjfzLNl+/mJmjsbqWlM5QQCvNe0MLlQKVw02oESNm3xOkmyKgCYw5taGU+UPuKODVgSQfrLUiZ7XmgxsRwiu85gYDnf9pNeEwkHPQU1ARtm0NW6CgwYilV3vvtyNzx9wOUIPAEfgEUIIjeI0YlQSsvN+U+sqRsbvf4sQQujJNOck01DLadhNVhmLnUNnwgvpbHd/Y7P9tSSvHKOtYrc7d/2aE1Tc0hwAaKWjTiMJe8nsrNwXve9t9JDMcxpIP1nlLBpO+2c0LrpX9xdL8un24GLBru+/vBm+uNX+apxNT34jWpMoXZLKBgDQVAMkWQIAwxUBB6FUWEYnF8HYs1E6e6fxzzF6RycFR+ARQgiNYnRgmpTSe2MdYTAHySFXIIQQeoKUrHyB1YRMGlwrrcrejcPLh+mCkCyUK0lemfHfL7o3J2/LG4TFzXVKmR1ME0oBIE/CuFunBb85Ny/pmNXmGmgunUx67fDXOAuLzppptGyjs7eMVLZUhZJ7ZfdIxbvej5+XaswApMF6I0ekMvvxaiZKST417X8QuGsEjk6kT4jyrPVevKq0tcRuOzKybB8AtDpsfj4BzWgWZeO/fdhGW0N+ZNMITQhH4BFCCI0qGHWDMkoIAAglNaic4gJ4hBB6OlCip3ibylCWq6myA+fa4RPjNZBB8hwAENBKmfX+K93ozIRtcSEqG3dInpcXn2WGAQBSZFG7ljN66/yFsdE7AIAmGmjJ/SyX7iBd2uy8cav+31zf/m978crwvNLGdufVgv3Z3sXqnEa2UR1bn2vVRo7045VMlAAgl4Wtztda4cUJs8S7Vs1gA07DIvyTV5yijGuRZv02KRQPuoQQabJBks+NPctoNl/8xeRL9BE6HI7AI4QQGuV3t+HuNj1ZpqSEQbL8WHuEEEJoUrN2VIZmzNr1/rRjdg0eHV5eSJezWqVQ53Rg8q7BEs4GE7ZVajZZmhWmF6jBAEBL1a/eybWoXXhuksvnSz/dbH99+DchejgIL5XT6L8wVfjEYPf1nFLhWttROjeyBd3IrvUAIKTT7N+X7L3e+1KUzlUKV1yzfngGO0ryonvNkNlM3vdKFwD0oN/ShGx6hy0lYyylRObSHenzkGttVrwrzfClQ2pAaEIYwCOEENqHDAr2zqpFoZkGJZT7eHuEEEJoEr6ZnzG3c9ofUKVS6ll3jtzCndN4JviQEDXJJPO9Ku2GV92y/LLllYZH+vV1kSXRwqI4eOn7Xp61ZRvN4dbujlnjNNGadqLnXbM9btG+ds0aY6mQzv2VbI+Ua4bP739sDdLFJK/M+JdL3qcA0ItXo3S27N0yjdbujWtNw2RRaX4+fcetzDJuSpFF7WqjdERqAE57hORhslj2ro8tUCl8muSzg3T8KD1Ck8MAHiGE0H0s3iQ54XenPXYjBWrq0CsQQgg9ERjRz1hbWRb3mWzJhcXyTya56hihOwAEvU5hY4MxwyvNASEAkPRaWRLKynRjdtIwldHUd24neYUQ6VnrlOZpXtGaefadseUds26w/kgAT8l9KehTEYTJ2XFXE6XsTOwE9v14uZ8804kunpv5HqVpks21B+eibJEQ+Zr99w4o1ysDQL+11XG9yLIPvxGDJZRIqayDCjCaFN2rcVaeZLt4hA6Ba+ARQgjdh7OYUXD3vITE1oFvJAghhJ4QlOgVt8tkpNx+j5pl79optiWlU6szoP7sEmEUAGSWRZ26ssz1lZVJatCaDbeFC5w1k4cWTwr2VpxN1XpfKLqfHrJof8b/cOTIME29VGaUzXSi883+y0KOnzXmWltT/sfDwqmYgmHwT1SYLHXj1VxOA8CsccNLPynMrADjadSN+s30qOgdADgbECIGydIhZXx73T/gwwRCk8MReIQQQvepJHUAoIQCgAaQWnXYLBxzY2CEEEKPiMuzKdIQed4hkcljx2ydXlvLt2+zJPFnlrm1Eyp3t9eEwZorh2W/05pKZXEWA4CQltKMEmGwMHBuGFRozWq91+aCXxgsPKQSx6qZvJ2J8u6RVJQ2Wm+kYkopU2lDaz52zQCj6bT/AaMJAAjp6eEu8TQjoMre9cBZk8qJ0unZbM2zHNsrgRJhc5O5fmoe/RWb0czieZz7QjrDG9yPEDlbfC/JKwDlsQUQmgSOwCOEELoPkzmnMNxBTikYxDBh5l6EEEKPC6f6hWJHqTgKttqDlYK9eeTS92Obq25Ct215ZcN2AUBrHdbXpcr7swuROz7Tm1RmP1m6Wf/tWu9Ld/d+v7dT6bR/OXCvNsMvlNxP7UP3qwcAAqpy/zrz9uCFfvJMJopCOeqA6J0QtVj6sWM2hz+FspTemyFfM5qZvDtrXp1Lb/mVBQCIwo7M0zvBgcnnR1Da1Joofdj4KKPpudnvTVghQmPhCDxCCKH75Ko9X9l5Oiilk1xntLLnRQshhNCThRJ9wWuqqBXzbj8vzgSXT68tOwx5o2l5vlMsDZe+p/12Mujlgd8pjxlYFtLpJ8u9+GySzWigBEypbLJvWleYLFGS+s76JH0oOLeN8MVcHpYWfi9KskrhI8++V3kuXX1/pC2VOUjnXxhc8SoLzLCVFFGnNjh467j9PLPRj8+necnk/cmvQuhB4Qg8QgihexiN9r5XKQ25cAgcsJEvQgihJ8Cs2fNUM5fJgCrX2h67k9mJ4ELMbqzblBWmlyg3AUDE6aBdU77XWF4dKaw1bQ+evdP6Vq33apzt7P2WiUIuCiMl43S+0f9iybtx+H71uyjJHHN04/fDytMscG7vPeLb6665AQCcxpQIpY1q9zXWDLjsu4UKISTqNbqcttwH2IHF4H0NTGp/8ksQOgYM4BFCCN1DiSRETd0dctAAkeNJhtO1EELoCWUxOWt0NaT9YJuw5PDhXw1U62O+/zMp5zfWSJq6pUXKOABopcL2uua8unQm56OLrQjRrlUruVddc5OziNGMEKkBBumCBibUThif5sXt7msL5R8ZE28+T4n0rA1K8gnLC1noJ/el1mM0W576r1OFDykVYbpwq/7Psqyywn5sFaeoYSkpwsZ6zg1NHmD6mWM2AEguDRg3aU1rlu37coHQMeA7GUIIoXtc3WM6N+jOkHuupFSmpvi1FyGEnlBn7JrBmpHdyrLAtTYOKRlnU0leCZx1RsZnWTvczMYd1ukVphZM1wUAJbKwtZ3mWePc+Wz8ru/a4l2Ld8vedanMVBSzvJiKklIMALTmoIkC3gxfrBSuDDPJT65gV5thnIlJU7S0wpd9e9Pknb0Hp/3L/WS12n1VafNZ44eBqYKpZdCqW72pHS/0Hngs3WRhLgKlOKWjHxc0kFwEnCUTzjJA6CAYwCOEELqHZl2icoCdjLvdEJT2NW5aixBCT6RFLy6oVkpandTx7XVKs7HFlDaq3Vdz4S6Uf8rocaL3YrdrdnumW7AKJSAAGuJeJx305cxUUjh6YJnRzDXrrlnXmirNlTaFtBSwTnhBAy3YEy19v7/COHA+a/RfnrC8VLTZf22h/A9w918jzacAQGmqtGXqwUL+bjBzBgDSqJcng/rM/IN2CQBsYyuXvgJGYTSAp0QmeYVS5Zjbx6gZoV04qIIQQmgvtVC692hIcy2kqTSmsEMIoSdO0Uym1R3Jo4GRFQ6I3rVm3ejCrfof9OOzRe/G5NPU97KyNKhuUoBg7gyhFACkSNOwTT1/a3F06ft+SrPd3OyEKEYzANBAw2SxF52f8T9iB3x3OFzBXmc0mfz51E+mBuk8AICGXBSSvJzk5UwUAeCi+MegGBhOQWsV9ZvadrNjTT2zjV4mggO2btGcDTrR6tgJ9ghNDgN4hBBCOwhRnKXOnv1uq11gdNI0vwghhB4ZRuQ82VRmI/LWNKiDJmYL5SR5UevBbPBeYN85Xluztz7jmSjOnd2pM436tfXItu+cPWzX953C0tnqfHW782Wp7pvMlealRv/SQvlHI9PaJ2cbndXp71cKV/fPVx/LYH1GUwAgRBn83oeMKX1zzvrY86cJocmg28viTf+YiegssyGUK5Uz/qzRidKlTvTM8SpHaAin0COEENpBQHLas/cE8IrS2DT3bfeDEELoMbvAb3huJ7Y30mzKMbcJUWOLGSycCd4ve58aLD6ozOGmb92kceJU5rllAYCWKmxW8zyNF+flvsR1I4R0NjtvROkCAWWwaCb4YPeU0mbFvewctev74SzenfZ/EbifNvtf6MXnDinp27dni78YOwHhjP6p4QbccgGgX1tLXU/SY+69YrKIUZWJwtgk+QaLKBHN/kvHqxyhIRyBRwghtIOApiBNuvNtN5FSAUtxRxyEEHqSEALzbuiyLNGdKPdca/PwyJwSafKQEHmMtqbrNa/XdYKKU5wa7voedWsijeLFhV5xzK7vewnpbHW+FqULAKCBNsOXuoPnNBAAkNIiRPr25jG6NIIQafHuYvmd+dKPDdY/6DZT4Q+SZalsGK7gB32vBsgMywNC8izKAcJC8BDdkZQMomxm7DlGU9uMcom56NFDwRF4hBBCO6iSdtbbXZ7XDUFrqhRmsEMIoScFAagY/Tm9kdjVzBrQ4+4JNwme5269ygzTLc0Nj6SDbtJvR3Pz9em5w6/NRLHa/fLOmvO7qr0vARGuVd1of92314YT2k+ILrk3CtZmP1npRc8neVHffzoT5Wr3y+3BC559u2Ct711xUBPnZ6MPoDxnmK7JeBBHHfeYa8colSYPhRw/hV4qU+vjZBBEaC8M4BFCCO3QoDxLGGxnSmSjJwFMhSnoEULoicGJWGKbmbMhzaaSnmUccwH5JGZuXOOE+TNLhFEAULkMG5vSNDqVqcMvFNLZ7nwlymZHjivNa71XKc3K3g1CkhPvMGdx2bvm25vtwflmODpTXQOkopCGL/aic3rPNORBYUZksZQZY6bpBEoe/7MCAcVo3E/GJPbTmjbDF/vJ2WNXjtAQTqFHCCG0w+J1zoZzJAEAcgmcH2cfHYQQQqeBEf2i8TFzm2A3o2zeMtp7p4KfIKrU6q2bZpZ5pVluOgCgtepWbypC2ssr+fhd3+/JRJCJ8cuvlDJ963alcNni/ZPvNwCA5iysFK4esmRAKEeqe+leQjmjlRJZCgCW51N9/J1XCJEmD7XmUXbfNw6taTu60Aq/oE9zxgT6nMD/hxBCCO0wWOTZhDMCAAq0Bt0JcAE8Qgg9EQyqVu0aUJmQZphOWcZDpX87BFVquroFva4TzBiODwBa6/+fvTsJkuQ6E8T8v8V39/DYcs+sBbWhUCAJECSABmfI7mbvpp4ejaSWDrIeM12kMZNJF1100U0yHUYmmXQbk8kkk3SYMZsZmclG3dPT0+wmyGY3GyBBFLGj1ty32Dx8f4sOkZWVlZVLZGRmFYD4v1NlhPvz55lAZvz+/vf/SWtdlnlvbqHvnervgm1u1P2Pzmimh2I0Dd1PhzxYKIdyQxYpABiWHxaFIUav3UpJQUAJ+TgJXypzM/r6Rvf1kcdEaC8M4BFCCO1oppuU7CzAa60BICvD5zslhBBCAEAINI1WFbZTfykBw2R9gyXndC0qhb25aTmeV2sSSgBAZnkatTcvXurUjilcdzRGi4ngl5yd4db3Q9W9zxkdquq+VO6qP13midaKUEoZ13qUcv0DJu9SWvSz2cGXg8z5dvzSyAMitA8G8AghhHYwVezmz8cZCAlS7d/BiBBC6NmrGtEMW038e4rlWlPjyPzzbnoxH/XxK5Py4p073DD9xuxgS5XIi/bq59LzSn/48uma0nJfEjshENh3XWv1nNL+9+Es9qylIQ/uq7BI+1KUhBBu2lyPPkODZZRIqSYAQGvaSy/00iuUiNG6ACD0NCxihxBCCACAUaWgVXF2KthlpQbtFmLEXrgIIYTOimeIi+yeCtYlFGkx7VrLRxwcpfOr7b8bunenwp/urbU+DKvIGytLoigqkwuUGwCgRBG3ljXn27Pz5XFd3x+PY3Smqz8pylAoV0hHaZ4Wk661PV1950TzOQ1KhGct97NZpY+Pd0pVAwAQOTEsw3InOxsPmiM+v+YsJkTkwiilF6Xzjtm6NPH/FcIvyjAXVSE9oSwAfDiORocBPEIIIQAATnuUgPOoMlFeatAHN8JBCCH0zHiGuGAsKVWWbLOfXKrYS5QWhx1ciHArepXR3LWWk3zGtxdPdC270+HdnhM2TMcHAK1Uv7VWZMnajZulbR99rta8EFXTaBFQjBauuemamwCgNBPSafVvNfwP9h5fSoez+ETTOynH3GA0U0P0Xe8Vkz3T9EXOAZhhazn6ajmjBSVKKr4dveJZy465CQDcTF1zU2uqNNeaAfx7I4+PEKbQI4QQAgCwzU1CgD76s6A1tCrV5zojhBAad5yqGb5uQzcNH/TzSd9eOSJ615q2+jdL6c5WfxI6D6TipagMfy07ScLVFcv1vfo0EACAIo7zOBLNxrHROwB004V7m79zb+M/XO++FqWXSxlIZWrNAOhqAHv9ZQAAIABJREFU+1dca9Xg/SfPGLnW+7BMHg2ZRS+0KSmNu9sAwC2bMMrV6NvgLWNDKgNI4dlPXJ0QxWjBGbaCR6eCK/AIIYQAAJw8BwBGKAAoDVmpMokBPEIIPU+zfNXjq4m7KJQBmjJyaPQOAEkxnRaN6erfDOLG0L3XTS75tGT0+IjRi/uT9+4x2/eb84NXiiTqbT0U1fr61OwwU+3ENwCgEKwQN9sxMKosvmHypJS272xWnIf7jjdYQs9/W3jd/6yTvHjgW769RIiIs1mlzUI0qOfK/jpIwZjJTWeq216uHdPu/jCeuRWlVzxz7aRbGBAaBq7AI4QQAgDg6druv7WGUkAhMIBHCKHnpmbnDb6t/NVC8aSYdK11Qg5dFpbKXuu8XnHvBntCZc9az4q6HuIDf7C6opR0KjXKGACIPOlvr0rO1+fmJD9+wS8vw6xsPjkfmhTTneQFSkTN++WxI5wTk3crzr19LxKimsEvZqo/mQ7/Zrb2144Za01bPCgpLUUGAKZTUcXopfINHinNCoFtXNC5wAAeIYQQENAaxHxt51Oa1lppojFLCyGEnpOqmS2QBwLiHOJWfK3mfXZEGXOt6VrnNUbzhv8RgcdBPmcpIWUpvMNOBACidW1l2YpjvzFtehUA0Fqn3Y6UopiaHCZ6B4B+Nnfg6ybvTIbvPt+F6Lr/CXlU956A5jSdr/2wGdxmNGe09O2HF5v/su7/UoClKY07mwBguj4A0FFr0TvmFgCRytEaQy109vC/KoQQQsBYTEA4jzY5SgUdWQFqHnkSQgihc2GzcpatSL5ZhPe6yQtV9/4RB2sg3eQqgDFX/8un37WMTju+Ukr3sNPDTivc3nIqTTuoD17Jeq0i7fbn5jebU8PMViqzm1458C3PWuNDJPCfK4NFtrENAJTIuv/hxYk/2bc1HQDq/icm7xiOXyYRaGWYrsl4JU1GviinSSHdYQrgI3RSGMAjhBACTlNKZcXZ+aNQallyrsi5VxhCCCH0tEvsLjXXhLeUFBMEpG22jjhYKjMpGs3gPYMdEHAWIihEhR1S+q7e3qosLxl24FR3EuDzuBO313u1ers+7A7wXIRKHfzAV0jvlEGsVLZUp2qJwmgROGsW70xVf9IM3jcOL32/7jgatJQlDLLo5eiJA561nJehPOTbgtBpYACPEEII/DzhUpBHNYGFglL6Sg/b8hchhNCZoERfNz5zjAz8NQW0m3yj6t3ZmxW/j9a0Fd2seZ9ZRufpd0vpJfn0bO3ghvBUKWt9g2riVuuDre+yKOPtTcVZUavqoZ/h5uWM1AeXqRfK0poNOc5eWvNSBq3+i534hWGK8B09WOB8enHiT0Ln/hHbEACgpFRrXaR9APCDKtV65MfYttErZUVpDODR2cO8DoQQQqB07luPN/t1IlDK1QT/RiCE0LNDCExaPRtEYa5mgraimxOVHx19SlZWTSNyzK2n34rSeaV51bvLaPb0u1SpyZVlM8+DqQVuuTDo+r69AqDaFy/1vWDIOSvN47x2WKhbnjyNvBBBWkzG+WySL9jm8kz1Jyc6/UAH5iYcKK5UvTwFX4PhhEWRCFEMVwVgH8vcAoBCBLZxVPYEQiPAD2cIIYRA68K3HwfwG12pCBmxeg9CCKGRuDyfIqu5s6ytTie6VXHvHxt5Wkb3wJXyKJ0XygrdB4cVkJvcWDVb215txnR3esWnva0y629deiEeOnoHAKXNvDx4qzwhqup+dkTK+j6FCNvxlX62IJWjNGc0bwa3D0v+P4zWVCpr5F7rPdOs9WOlJKGUMq71iN3gDZYCQFo0K86D0UZA6DAYwCOE0LgjRHIWBVYGsJMzLxSlZuX5zgohhMaKy7Mb/E5ub2p7o5u8YPLcMbePPYsSafFuKb3dOFlrLpXBWRY4+0u17WJlaa6tW15gBY+i985G3NrozszG4cman/WzqVIekChOiAqdT5vBB8eOoIEIEbTia48r4RHFSDZb/eu9y9dJ0cyLCcoSg+YG7xNQABpAM1ruS4xvx1dto+fZyyNVvyeizJWSnJuW5XKty6eOKKXf6r8Yundso33oKCAMFsX59MkngNAxMIBHCKFxR4g0WGLZOzWKpVaS8L4RwPPs+4MQQmPEYvIiW9ReG6yNfjKbFdMTlZ8OezJRWnOp7FL4SdFkRDnWxoFJ9QNOmjbu3jFsx2/MUMYBQGRp0m0Tx81qtZPOvJ9ee/pFSoq6/8Ew0TsAKGWUygrspWBPcXjOEpNHT1wom231v773EpQWBLRvLzeD93cX6glRthGvdd/0suW6/8ERMTYAaM166aVSPm6zV3M+y3gXRA6GRU17srPxoDm595S0aKx3v52VzV56YSp8p+I8PHBkQpTBkqSYUtqg5OmHAAiNDgN4hBAad0xpp8wZ2Slr2u5rDVRiBTuEEHomGNGz1pYp8txcivMwLZoTlXeGTx0noBnNVztvZWXVMTYnKz83eP/Qa0lZX12mZeE3r1JuAoBWKuluKFmuXb5RmCcrupaXYVxM7J8PUXX/g4b/0ZCDMFq45uaxhwn5RCCttKmkCQCd+HopnPnG27tvWcYmJXkvvZgWE5OVdwJn8bAxCVFCmdv9l7TmjCaTlfcJK1PG0rgXOBVm2Fo+sbafFo217pt5WQMAqdwjSuIRIjlLACDNp57uWofQaWAAjxBC405rAapHwBp8KRVozYT0n++sEEJoHBACodGvwkYSPtSa5CJsBB8fWHbuCIxmrrlWCH8yfPfobfM8S3kUOdUGd2wAAA397eU86a+9ePOk0TsAaCCU5HtL0A+fOX/SC+XCOuQt2s8vbva6zeCDQURt8qgZ/MLgPQCwje7RAzf8j4S0knxhrv62yTuDe8izfgBgWS5jjCslKAUArWlSLChlUVICkKnqXwf28mHjUqI4ywAgLUMM4NHZwgAeIYTGHadJxaHGo0Y//VQx4h15BkIIobMxwbbm+WrhrxDe6acLttE+afQOAFKZaXFppvpXR0fvYbcb3r/rVOpudafsXNLZzvq9bHJSnjx6BwDb6Cw0/myz980kn9ZAT5Q5L5Wph25oLY6rZt+Kb1Gq6t5Hgxg+dO8NOTIATIXvlfLT3W9d6XhFsg5SAOPUtCfa8W3zO4+OVZ61nIuaxfuBdWj0DgAAmtOYgIqzuTN/nIHGHAbwCCE07hiNbRPYowA+yjSjGMAjhNC58wwxydtCFZJv99IFz9oYIXoHgFyEjrl4xL53APDifriyRCmzK01CKQAUSZT2NqgfbE9NSzpKt3YAsI3ObO2vWv0brfjWiTLnCRFH9LffRykT9FHRvtZsu3/LYL3DNqUfbe+Dj5SxCqFp3HUqDbc60V1ea5dXpXL3Hi8Vl9qkcNTmdpN3KS1KFQjpjFwVH6GnDfvcCyGE0FeVb2xSCoNGRFIrDXqrcuI6RgghhE7EpHLBWKW6X9Q/yoXLWTJa9A5A8rLi20etOXMh6suLpCxrs9eYYQCAkiJpbyit71+5OnL0PkBpbvG+yaLQvUfIsDE5HfpIABDKUvqYSSplrLS/G2VzGg5uSn8ChORpDwAsw+aqqJXrhChCJKUFozmnqdJmWjSPHoMSSUBrTfcF/widEq7AI4TQuKtGEa9RAgQACgFKQVZgAI8QQueIUXXBWrPYehYsFmVDg3L2tEwbnpBOlM1ymh+dPF/d3mZ54TdndrdLxdsbpRbRwvwos39Sks9104tz9beP7Vo/slK6+sgU+l3rnTftiT85uvl8Kd2jp5pWananpZSk3OImDeFD5q5TIg2WUCoYzSgpj60yaBoRpaWQbiFcyzi+IyBCQ8IAHiGExp2Ctm/vJGSVApSGQmIAjxBC52iBLgakk7iLmQiEsn374fBr17sKEZbS9qx1gyVHnF5vb3nrq1ZQs7zq4JW0s5nH7WRmtlNtjH4PAAAgldXqX20G7+9UgDsfUrrHrsAPVNw7nB6Wr06SfGqr/3Iz+PnRAXzPNKtaiSIzbS+oTzSS+4Z3VDu6A3GaESKVZoUIAQ6thI/QSWEAjxBCY40QBVByutM0rpuoUlDN8a8DQgidlxm+XuORqi8VBZPKDJz7IwyiNSWk9Kyjq6xDpdfxl5cZM7zq1GCvVJFESXertKytyakRrrtvDhvdVx2zbZujpA8MTwGDIRLjHWNtsvLe/nM1U9qMs/nt/rVS1Gveh655/Hq4BpBlBrZnG3Yt38hcWeyWigGSlTVKyn2d6p8ewzY28rKWi4rSnBJx7EURGgZ+REMIobFmsjYlYJsKYOejiXCmQT/fSSGE0FfWpJ3WSVQaW3EhizL07JXRxiFEHZuyTqV0NjY5M4LmLGEUAGRRJu1NaRq9+YXRrrtLa7YVvay0WfN+Nnw5utEuJOQx28gJaNvceDJ6J0J6STHXz5ppMVlKDwAcs1X3Px6MWcogLaq+vc4OWrGPK1UnT2y/DoYzmMTuW1E2t9X7plD8YvPPj847sI1OF0AqR2sOGMCjM4IBPEIIjTXL6JKccGbAYMFBqw6bBPyYgRBC52DWSyf1ouBbfTNp929MhT8/14XZ+YcPWZYFUwvc2gmAk86akmXrwuXY8085eD+bjfOphcYPj90Nfkpa0/KQAN42Nlxz2+A919xiNOUs330rKZppPiGVS4hwrRUAICBD9z5naZRebieXSxFKZWbF/YnKzyjdX0++Z5rVKNZKUsa45Wi984Ris/e1TnJDKhsAVtpvzdd/cESFeYt3AaAQnlScYelwdEYwgEcIobFWj7aA7CQmaqXKolTKeM5zQgihr6KqlTX1IrAodTY70fWZ6t+e6+Wm1leg27bCSW46AKC1zrqbWdxrz86dPnoX0m3HN2ZqPx21cv4JaCD6yQ3wJoualZ/79soRjz9cc9M1N3e/VNqQyu6l80utXx2E3wPt5BrnUd37+KkiAkSKXCnJKTOYMR/H96omAATOIiEqzuZKFQjpRdmVmvcBHJK3ZhkRAJSyojX+YUVnBgN4hBAaa6VqT/o76wIaaCGNQtZP34IHIYTQXjUru2CsUlHk1eU4mZio3D7Xy9n9Pt/atrzACauDre951I47W2VYiSYmTzm4kM569/WK89BkvbOY7DG0ZntX4D1rfSr820HuugZSiorB+oTII0bIytpW9LWsmBfqgHXwzd43hXSawe29qQSK0oxzWWbcsKhpq2TnTm2jYxudZvCBkI5UrlRcaXbYcwRGU04TgW3k0JnCAB4hhMYXo4qArjwqQS+UTnKH8FM1BEYIIbRPzc5fsNZUHqfO2mrnes27w57K2T5DXIjJ5SWDMr85RxkHACXKuL3BDXNl/sLpx9/u35AaQvfOCJXzR6CBykcBvGetT4V/Y/KdcDrOZta7r1MqHGOt5t03jdbTu/H72cx6981SukeUwesk1xxzs+I83H1FEZIylieR5YaGE0B7bd8pnKVHJM/v8qzlbnptmNtEaEgYwCOE0PiiJCakrIc7X2oNAhgAbtRDCKEzY3Nx0VjTRT+1OyvZpbr/iW2cuCfZ8JiU08sPSJ77sy8MonetVG/joeZ88crVkp8yl5u042t5Wb3Q/IuzmOxQ4nxSAwUAk/emwr8dRO8aSJzNLLV+HQBAQl5WO8mLJm/71krgLJm8R0mpgbb6L25FrxwxOCXCNtcmK7844IdCSJH1AcAwHcqMhV7vYSXUmmlNteYaSFI0GSlda+OITP7zLhCAxhAG8AghNL4MlhAiGdlZlCiV7BuBoPw8ywkjhNAYsbm4Yq8yGSdWq6W8qnv/XKN3AJhYXmSdnt+Y4YYFAFrp/vZKmWfdhYXCNE85eFbWkny2WfngLGY6rE58A57KnO8llzd6r+07shC1lqh1kpdM3rKMtlRWnM0dNiyjyrOWQueBay0dmIFfOl6RrEtZMGaafjVtb/T4K/1sQSirlKGUFhA5VXmXktUjJu9a6634VpTNW+f8c0fjAwN4hBAaX3aecykZ2cmZ7/ZBaWNfrSCEEEKjMZh80VlmMk7s1W0RmrzrWuvnesWw2zW7PdP1Lb86SBjP+u283y2bjX61dvrxV9tvNYLbrrl1+qGGlObTWdlkNLH4llQ0LeqW0U3yqY3ea1JZB56iNMnKRlY2DhuTEAjstbr3vsk79PAV8pSxCqF53HMrTdPxob3uWuuFqET9lwcHMFK61uphFewGBr3it/u3kmJqtvrjYbLuEToaBvAIITS+tOxNh487wOelFtJXBP80IITQaXGiXnKXqYgSq7UtQkpKf9SW70OyiryyvkIBKlMXB6/IMk87m8QLVudOu/Vda7bSftM21yvOg1PPFADA4P1cBEcHtBpIK34FAKRyW/GtVnzrlBcloBlLm/4vqt6d4U4gRRq5laZlBwbAZLltVGLH3NiM3sxLx7OiQXx+BEpKg0WlDLTW97d+e7b6E4P3T3kXaMzhpzSEEBpTBDQlT6w8rHU1MU6bYIkQQogTdc1Z4bKfWq0OGCaPfHv5vC86ef8uL0Rl6tLgSy1VtLGU2PbWpYunHFkDacfXCIGp8L1TDiWVSYkYsvpdkk8mhXfKK+5l8s584y8MFg95fFqp2Z2WUpJSZnqhLHOwbd9esYw/bfVv1IZ4CkCIMlhSyqBiL6dlbXH7+wD0V+ZPdxtovGGlIoQQGldEUVpU9nw00pTlVvD8JoQQQl8R1627LvQSe7VLGKOpZx+1TfpMNO/fo1nu1ae4ZQGAlqq3sVSWeTrRlKctXAdxNtPP55rBbUpGL56f5tMr7TfifJqQo3LO9yBJPru3Z/vpGTw5ouDc03qmqbUSRQYAlus/Hof1JyrvDTbkH40QyVkCAN308lT4rmctDnnzCB0GA3iEEBpTFKRJ+46xk4pVSKGBKIob4BFCaHSU6Gm3b0EWGxs9bUtFfXvl6d5mxwzSzag8pLG50rSdQf5EGNjc3PB6XSeoWX5VxKVWMo87Zd5XtUYvPO3Wd6WNrejlqvvZbvO2E9Gabkff+HztHyy1v+uaWxXn4dGbxncJ6cT51N7eb4TIo/u9H4vR7KQjaABZZgBgOWEtz81HPxc63DgE9OCKpfSksuYbb3vW4glnjdATMIBHCKExRZVy83z3yzgRSvO8rD7HKSGE0JcaJXra6k6qxdxeiZkiJB92r/WT/P/xJ9WffsrE/uVuf3vL+uPPvX/8V8Y/+8z40aLKCADwsnQ3102n4oST/bubD//393rrD5LOZlSvLy0snPKOpHLWOq+71tbeHuknHMGKshnG8rna28N/NwoRrnbeysrm3hdN3pkIfj7MuvcZiivVMk+01oRQQplWJ4v/CVEW7xBQWht5OQEA8/Ufnc9M0bjAPfAIITSmNCjHTA22s+ReKAOAKI174BFCaESTTtxUq8K70wdDa+3Zo9ScLzeYLrX8s3Xnb3vO7zTXpq+xipr+5KP8TqE+6pFWCQD2x0vwKTXeXfO/4zKfcMKkyBf/z/dFP5OJbP2bTe83G9Hk9ClvR2u63b/JadEM3h95EM7SudqPhLIdc3vIU4R01jpvJMXkvtel9DxrPXAW2/2brfjFkad0Ij3TrEaxVpJQys2D694fjdKCEKU0j4sJz34w5NI9QofBAB4hhMaUxXMOijzqIbfalibb/2kJIYTQMCjRk048o+7n9kofjEJURlt7B4D5ldsJgMoUyeLs/4ir8AAADqi6phTbiNJ/GQHAvrLmog/t2YXy1F3fC1HNiumZ2l+eaN/40wzeN/bP8VBSmevdbz0dvQOA1HZSLNS825PhO4Fzf637RiEqJ2p9arB4yHtRmhMiCWgAIkWulOSMc8OZ63fv1+rDXxEATNanpFSa52WolEmxkxw6HUyhRwihMWWwVccGvueTT2qNsraAEEJjjoFcMNcGmfMRI0rzkaN3AOj/6LRtxrSGIj/th/y0aCy3v9MI3h++ZvvpDdbeo+zgsvlaQ5zXpDIAwDG3Fup/PhG8e6LpSWVqfcx3Riqzl17Y6H5bKQMAFKUZ54Nt8NxyVZENf7kBg8eECgDIy6qQZ1lUH40nXIFHCKExZfCUASVAAEBqpUG32RRgZh9CCJ3QVeOO53Zyc6UvHK3ZaJnzu2b+s3/k6FOFeZKIRf7LAkapOQcAWtNOcqUd36y5n7nm+fau36eUzmHR+0CSz8T59GBDPmdp3f/MNjpb0a2kmBtm/F56ueZ9ZvLuYQcobax3v9XP5mvep4wWAKAISRlLupuWG3LTIicv9cppOkibV9pMiynb3DrpCAjthQE8QgiNqVqnRR6lAcYZCAlS4Qo8QgidAAN51bjjOf3CXY4y9zSZ8wNUTUbubEpP1TtNa1Wm60BHCOCJVGa7/1I7uToV/rTiPDjNNEbgmK252l+stL+n9xSf30tpvtL+bjtemay8ZxsdQpRrbVywNjZ7X2/HLyl9TGgjlbXU+juXJ/74sEb0cT7Zzy4ozYM9985Mu2hvgdbcsCnjC73eYqUy/E0Roiy+OagR204u1fwPhj8XoadhAI8QQmNK6m3L2GkOnJVaKl2Ik+3rQwihccZAXjYeeH6ncJe7ma81PWX0DgD/6h3xx3/z0enn9rtvtH/39ZOdooFE6cVOfNPk2wuNP7ON9umncbIJaJaVtbScJKTUR1ZUTYvZlXboWSuhe9c2WoTIZuU2EKMV3Ty2Q10hapvRK5OVnx34rm+vTIU/7aaX995+xrlDiSxTZrqmX83a63CSAH7f1QuB3V7QqWAAjxBC48hgHUqJbewsceSlpnDaXsEIITRWrhp3PL+TOw+jLNCanjJz/rlbaf2K1M5E5eeWsXXKqnUjiPOp7f6tQlSFdIc5vpReJ7nWz+c9c6URfGjyrsG6hAh93CI8AORlcNhbBHTFue/ZT2wcSBmrEBpHrUrDNR0f2if4QSdFs5tcjfPH/fy2o+vDn47Q0zCARwihccRowSh4j5I0tYZOpQYnLs2DEELjyGLlVeO+ZfYLd7mXhVG6MF195/wuZ3AaOPT6lP/BchylO83hJ6rWv//WwtcWnPvd+P/54dZnqz19+Oqz0jwvmqbRYfTpX/QkLWprnbcso5gJf2Sw5Lxu45CJpfnUdv/bSeGPcLqQTje90k2vNPzbltEmRMAQAbxvrx7xLiGKk/3fJcMN8qgFjTnLDjhALcva9lHbHJQ28rK6Gb2U7AndB4bcro/QYTCARwihcVRVGwDACAUArbWQZSmd5z0phBD6ErBYedlYItZm4a+3k5pQ9vlF74ySb1+rf/dm7dYL7rWm+w//l9uDAH4idP7xf3JtwrV+fq//vRcqL08G/83//fH97fywcSgRnPc78QuEkNC9y+hOJzMhnSi7nhZhM/hF4Cye010cMqUSNG/H1zZ7r51+tO3+1ygphll+BwDfXjrp+D3DqGmtZEmZaXqhLHM4MoAvympaTLtm2zV3UvE78ctCUQA4dqM+QkfD/4AQQmgcOXm+WyFIachKmoiZQ2oGIYQQ2mEwedW4T6zN0llMsrpQdtW9e36Xc232H//69K0pM5ZP7An/vW9PX67Z/9ufL/7zv9761kX7v/2jW7cu1u5vrx05837Vu9Pqv7zU+o2G/3PfXkqLxkbvW665MVl5hw/RnDwvQ8s4tH77STFalNI9w7Zq6sht87sM1hkhy6BnmqFSRZbYnmm5PsSdo4+3zU3b3Nz7SimCbnoZACgRAFgyFo0O+8AjhNA4KtTWfG3nGa7WIBXV+EgXIYSOZLHyunGX827hLCdlPUoXat7nh9UzPxN5of7JH6/+3n/3/t88eKL32CuX/ELqTzbTKC0/XM3zonjrlePLqjGaN4JfWHxrufXde5u/tRXdqvu/nKj8nLME4Kjqb1rTXnrh4fZvHttE/UQOKzV/rjxrY7QTueOJLAYAywlreW7Kk7VdtY3W4B+OeVQCP0LHwo9rCCE0digpCEiTlQAMAKSCJHepgX8REELoULuZ86mzHOcT55Q5f20u/bEre8lOs/FCqPfvt54+rO48Dn1LqbdjmLIfL+paTM17B6+oUyImKu9SmiptNPyPDNY/dkqFCFv9m730gtJmWtZcc/tkt/QF45gjVtfvmmZTllorQiihTCsJ7AQ94a1H7d/r3h2Aq6PNASHAAB4hhMaQybu0LD3v8SeP1DQFZXCOy0gIIfQlFpjlBbqTOZ+W55U5b9P6Kwu86pHe6QrJEcqYVQE4OIZntGgGtwHIMKXmo3R+K3o1F+HgS6VcgFMF8GnRyMp6zfvsNIOMzLPWPWvl+OMO0jPNSrejpGCMW6ajlA0n+atpsj6jCSWF9SV/AoKeO0yhRwihscNAEq0sttMEPpUy14HSxvOdFUIIfTEFRnGJ3bfMCPz1c82cX3C+faX+q69fmz/2SCEVABAgAEAIYRSkepwDb5lGpfZGlF48LOOdEjlkozjOMsvIGS0GK/6FGH3LutLGdvTqcuu317tv7BZyI3CyRPSREQKW0Z6u/pizeNQhqNRaixIIJYa1kGxl5Qnar1IiLN4jRG90vzniBBACAAzgEUJoDFlZj8ly98tOBEqZZ7uzESGEvhoCo1jgS4bdLoIH7aRWiOD8as4vZ+9qpf7gV5rHHvn+coczOuXblMBC050KzfeWHifDX6hbL4eZyr+10fumVKfqMOKYW7O1P12o/6AefGTyTjlck/YD5WUlyqYGldhb0UsAwIiwzAM2CJw5SoqG/9F8/QenaZInKO2aZpFGAMAtVxWZbbRL6Q9bVZ5ozvJC1NrxiyPPASHAFHqEEBpDWheN4PH+yY2uVMTU+EgXIYSeFJjlJfbAsNu587CXheddcz6X3Xbv4aw39+9+b+pf/uX6EUf++MP0D98g/+D1eqNBf+NaKIR476PHVe7+y9+sVIzixbC9WUw96IST4U9O2d3dNjctY5tCmpb1kQdxzO25+tvt/o12cr2XXaoHH/n2UpTPnmZiw6CknArfqTj3zyRpIksjtzZtWQ6lTGljo/uKBjJff3vvMZNpaqr917rbDkP5fqBrrVBgAAAgAElEQVQ/BgCA3z79TNDYwgAeIYTGCyGSs761J19eKErN48sXI4TQWAmM4hJ7YBhR4S73sjBKF85v7f0RLVQZ9dp/9K1gq52//f7jXmVRLFp9sZsn/85n2//1/8X+q783/4ffms1y+U9/vP7eYgoAjJL/4T+abPoEAAyqZu2YgnOn/b2q/75vr5AjS80fifSzuVb8km2MWMJ9wGDxZPgz317b6L1aioplPIvd4I65Gp7RYxdm2mV7CwAINwllRVZPiunQ/RwAqNZUqYVeTxYpIRTIEwX2ue29VIsAojOZBhpzGMAjhNB4IaApKevBznq71EpSmloWFM93Xggh9AVStbIFvmKY7cJdbie1c6o5fxhSZm9NFz/7SMXlzu/q//X/ffjPfrC12c12j3n7o41fPmhfnneX14vtXloqYJR8/+VaM3j88V5q0i0snxkye70tPqp6nw+59X2fVv9aO74lla2UfcpbAwDXWrnYXBeny+0fXi4mpHIYPb7R/bG0FJQbAKCU1FpZZX6x+W9M3qtlmZklthCWF9rNeW65+wJ4hM4QBvAIITRemJZ+GTGyG8BrrWkpn9EHKYQQ+uKr2fkCXTTtbmYtdrPKeWfOH0Blrzt/8d9/o/0/r/zhZytdAOgXut96ovqa1tCKy9Yn3d1X/tHfc96ccnzrcej4eVTJhHE97DCi7sTXVtvNufqPTjqXzd7XWvEtrTkATIU/G/2m9iBEDtPB7kxIZcT5ZMV5cPqh1KMAXiuhtSaVTrMo3O2OKYRbadoTDW5YQA7ej1YUj3985umngsYYBvAIITRmtGYgdz/ftSMA4Fr7z3FGCCH0xVG1skvGsm3qvrPSTSvPJHP+SVqy1oek/eDlS5f+qHb7f2rPdDIu9aEruoRAYLOvXQh/48LjCnNSk8+jynbmvNpoOawEgBtBdCdqrLT+fj34oW20Ybh0+m5ysR3f1JoT0DXvQ9vcevoYpXmcTznmNqP5KbL0z4vWvJ/N+/YKJeXxRx+HGw4AyLLUWl1ut0WRmG7oT08ZpgcASpZpdzXubGq9fw+82BPYzx1fphChQ2EAjxBC40WD9KzUeNRDrp8qCt6gLDBCCI25qpXdCDrzkzOWba10+OK2OV37i2c5AaU133pXLP/YrdQNx/l1r//y7935J+/W//j+5GGnXJ32//PvVy7WH/8al5p8HoWZMF5ttBy2sz+KAlwLuvXcud9/s7A/GHJF2rdX43ypl75gmxt1/6OnD9CabfZe6cTXOYsq7oOK/cAyuk8f9nylxWQpAss4g4r31NiJnhi3uGUHzTnD8gghUhRZ1M7iTkJ0HtbJUyn0bcva/ffc6eeBxhgG8AghNF5M3japoJQDEACIMs3o6H19EULoK6Nm59fdrYvTE6ZlAcBseAnK9i9ar0yF7z2bCSjQIvlAbrxPGXdrk4RSAKjS7j9cuPO7c1N/mf7av7qdZOXjxukTofOffi+41DQGVet27WbOD9be92pYqcXMj3qvpEVtmPtitJgK3y2EX/c+5ix/+oBeermbXNVASxm2opfT/FIzeMe1Vka5/3NTSq+bXJwMzyCAZ9wAAMp5OHWJGSYhFAD67fW0uyFFsd6cVpxL3ACPzhMG8AghNF4oKbjJKd39eKG3KjU4VYMhhBD6ciOgZ/naJTe7fPkyAGittVKUsfnJBgX9SXQtcD8fMuf8NJjI3cXPQOS1uRuEMgBQUiTtDYvJyzfffMFv/Bd/cO1fvL/9T//t2tVp//e/U97w9jcQeTpz/mk+L75ZKz/pXVrr+M3gXc6Oqe7GaH5p4k/3vqI11cC0pknRXOt+m5LSoLljrta9O5a5TeAMurWduVZ8q1m5PVoNvwGuVC3LzIADADdsANBapf12tPGgBIj8oO9Nndl0ETocBvAIITRe6mqVE0qAAEBaKqkgK2rPe1IIIfQ8zfK1m1MwOXkBAKQQcdwr8iwIqpbtzEw0JFEP4ty2HpbSL4XnWkd1aD+NYH2NF8JrzlKDDV6JtzdKLdTl70t7GoTotDb/nev+f/DK1/M8S+KelHLv6Qdmzh+IEX0z7K6l1ZX+r/jO+85BO9v30ZoJZRWikpfVQoSUCEYzDWw6/Iljtg0WnUmX9XPVir7ZrPx09PO1AgBiugCglMx623kW9Yo0d71eEO47thBBXlZda51RbPGCzhgG8AghNF54sgqP6hyVApSGQmIAjxAaXxfYw1uzZq0xQSnTSkVRp8gzAOj3u0CIZTtzjaZQL76/NZ+LCaX41el/fvqLSmUzmu19ZXp11dradOrTlrcTDaadzTxuw9Q3qXd98IrWOkn6Ukk/qBqG0et1RPk4Pjwic/5pBPS0EwcG/7j3RiE+rLgPjlg5X269Vci61kxp6luLoXuX0ZTTnFLxDBITzko3na96t4/NODhMY3vTDhqMm0qKzvq9MumtNaeU50rK9h5WiLAdX+lnC0qbU+FPz6T6PUJ7YQCPEEJjhBDFmAzdnQp2SgEAHTQHQgihcUNAzxkbL8879foEACglW1vrSu3EsVLKXrcVQsO07ctTk5mw31v3pSZxPulZG/uG0kC0ZkoZSttp0QTQJu8arE+IpEQSsnepnMT5lGV09p5e6XXM7Q3GTduvDVqIF0mUdLfAbtDmq4o+/i2ttc7SRJZFWJ+ohLVuZ1sKoYF82jsmc/7A2/d5+WpNfth5ra2cqvfpYRnmoXt3K6oUImQ0awQfGSw+8LAnviGaDiqtaCBa00cvskffLsppRoh0ze0hZ3t6QllRNlfzPh/h3Lko4oS6tUkgJO1vl6JYn5or6W7hQCKVWUq/3b/eTa/sntXP5ivOwy/RMw70pYAf2hBCaIyYrE0IPKqhC1GmUmMaP1oghMYQo2rO2Hrlgh0EFQAosjSKOrvR+4DWuhe1Q9YwDPPGTKAhu71hdZLruwG8VKaQXlo0clEV0kvLOgCvuh86Zjsp5qRSBIjWBqWlwXqW0TFYkhZNoSzXfPwIgErpbGxyZgTNWcIoAMiiTNqb4Pnkwt9Xxv6N7gBQChH1OmFYNxgXQqylXiHNYzPnD/4+EPVi2F5Mrm31ahX3Q9toP32Mb6855l924mtRNnNgMzYhHaUtk3cAQCmzFb8opKOBDr6UaqfxeSG9R9/8fL7+9jNrBT+gNUuLmdB5QOnJ+slZRa7iXjCxwJhZ5kl3a3m7PlFQOhgzK2v9bD7Jp7OyPrjlXb30cuje9azVs7wNNPYwgEcIoTFiGV2ag8kBADSA1CqzLMiOOw0hhL5aGFXX3I2bc77neUBIkWdR1Nm3pXxASdnrtKr1JmP8+rRFIP7F5lRa1HNRjbPpXDS05kJZlBScpr617NtrnrVEiPKsVaWZUobUZlbW0rzZjq9rbQLo+cYP9u4Yn3/4kGVZMLXArZ0NTklnTcmynPwtdlD0DgCEkKBSLfKsKItMsq3cuhIMlTl/IIPKS34vLLx78TeF/aFvHxBwMprWg19W3DtPb+ouRLjWeUMDudj81wAgtbkVff2oy7HOfP2Hwyzjn7l+NlcGnkU7xx+6h5VnrhfaQR2UiDYfakJz0wIAqazl9ncKUTVZpxG8H+czST4tVCj3dGbd7L3iTWAAj84SBvAIITRGuC4BgBEKAKBBKUjL5nOeE0IIPVuM6it+++sX66Zpaq2zNI66Byw775JStLbWGxPTnLGbcwHozoetbzGWuOZW4CxxFh+SB64pEZQJDqnFu6FzHwCysgpAdmNXqtTkxip0O1Z1kpsODDLku5tZ3Csn3mTepQPnQymthg0AiOOolPBBp77g9V0+YvS+Mybohln4nN+P31xtt2v+bZN392XUE1AHRt0m7ypNpXIGXyZF4+hrTYW/eC7ROwAwmhA4WSF6qyzDOAoWbgKhSdQSRbY6NTt4a6P3apLPMppfaP45APj2TvO8rKyWopYUtTifU9pI8kn3qT0XCI0MA3iEEBojfrRR8XZWBpSGNAehq893SgghdK4uBVEqjVTQXPBcUUbVjWr08pw/iN6TOEri4xO5tdat7Y2w2jAM89IkidmfHnvKgewnt74HnZa5sWl5gVttDra+51E77mypxjVz+lVN6dMjEEJcL+Cm2eu281J80q1WDDFpj1iYbR+LihtBO5bmRvpGK+0YfNm3V/ctue+Woy+l6xjbltEFANdaifbs/T5aL73o24tnMuGT8qytA7vZH2G623bqM8ywlRRJZyP2d0oMFiKMsxcoKWZrb+87xTY6ttEJnHsAPyuEz+gBmR0IjQwDeIQQGiNSJxV75xOhUDrKlDQokKNPQgihL7Frla7UVCiiNE0kNxm5NF3hnANAv9/NkljroQqBKCmLPDMMkzOTE0fo08bMXIhwc8swTL85SygBAJHmcXuDNifVzPc1tQ88izHuuF6eZ1mWrKQeJXAl6A5+ixdCMkrYQWH/iXisuOiVU9LdyF5e7bwQuh8PkurzMtyKbg3K0UtlUFLM1X84OMW31nYDeCXdQ4cGAIAomz/lDEdDCFhG/8A9/EeR0vXrhJC4t9XltOPu3F07flUoWvPu7i1n8DSTP9N9/mgcnPb/cIQQQl8WnPUJ7Cmaq0GTCgHjec4JIYTOGQHgRNlMOqyY8sQLsyHnXCvV3t5I4/6Q0fuAknJwPCGn/QjNpLz4+Wckz/2JBco4AGgl26ufEcNRzd8l1Dn4LMbrzSklZT/qJIJvZs4lv8uIAoBc5j3zk5isK30G/dgp0S4Xl/z4lapRZm+ttn41LRoGjyfD24G1oTXTmnnW2m506lobu5X2S3nwo4ddWvNeMuxy/RmipLD42olOmYsiwhg1LNC6v7VUckMTAgBZ0YyyOqdp3f9wbzkDhJ4BXIFHCKFxwUhJiGpUdhbcpVZ9IxCUH976FyGEvsQsJmvWznKrVMp1/aASUspkWUZRpyxPXLD9EcJg1Hpxj0wsL4o88xsz3LAAQIki2lwmzFRz31dW7cC8KMZ4JaxpreM4SgT5tFe74Ec2kwBQkiQ2lgCgYO1IKl/NnH4dfsBhxTdq21FprWdvbCY921ys+e9Vvdu5CBnN926Sr9j3d/7h3stFLcmn9eErha34auDcf7K73rkjROzr3ncskcWOGwKALFPJeN8LAEADifJZKW1GC4KroeiZwwAeIYTGhVdGhioZ2WnD24q00sZuV16EEPoquVKJm07isRIGNduDqucHhBBZlt1uS4hRAnClldaaEsqZDao38tz87S2j03HCuuVXgYBWqt9aK7KEXfodGVw8MHonhLiuZ5hWkWVpmn7YalStom7mAKBBpmRNParNVrJupESgFs4qhgeAwMg9TvrCWUm/vty6WvcPqFQfuvcH/7CNzmztr6L00lr3W4cNWMqglMGg7dwzY/Htp0voH2vwhCXPH++YkMqM0gsaqNQ8KRoVB5Pk0TOFATxCCI0LLXuUlAA7EbtQIKSvCP4hQAh9ddhMznrpBS8yH1UOI5T6fui4HgAURd7rtJQaceFXKwUwSKEfvXaInWUTq6vc9rz6DACAhiKO86QvFr4N1ZuHnWUYpuMFWqlut7WUeIzpy3538FYuSmFIIGQwNwDQNNOkD/rgFnSjoURXjLJilN3Suht9p17ey/2f780eN/jjJxqMZlXv48C5t7j9q7loaL3/UYLSRpw3Td45tmT9Gap7d0c4i1AGOz/6HUXZKEQVALTmuagCPNz9ziP0DGDWB0IIjQUCQImerDxeb49STYj5HKeEEEJn7hsTnatBZzd6Z5yHYX0QvWdpEvXaI0fvAKC1Bg0EKANrtBG8uD/x8B5lhlebGbyS97u9rYds4gavf/uwswzTqoR1rVSv127nVruwrgeP165tblfVVU9Nm7I2eCXQM/xMo/e9QiP/Rn0rptO95FWtj9ruzmi+0PjBTPUd29ja95bWLC8nlX52RVgYVY51sg3wjpRMK9vxAECU2eBFpY2N3uMu93lZlQpLyaBnCgN4hBAaD0RSmla8xy90c5pbwfObEEIInb20fPyY0jCtsNowLRsA0qQf9TpSnKwH+D5aSQ0agDI9YgAfrK7QLHerTWaZAFAkUdxe09wtm98FcvCYjPOgUqWMZWkcZeKjTnjBjQdb33dRQhyo+TAViMuheuH8ovedywFc8pIqnY7jv7vb/v3gydOi4nw6V/tR6H5Knuwqz2i6r8/8ufKsxZPWn7eFYEozwwYAkcXc8QCgn85lZXP3mLycOvo7gNCZwwAeIYTGAiHSYBFnO2mfhZIaiKK4AR4h9JXSKXa2BXFuBJUq5wZoHfe7Ua+jz6I8+8BoKfTNzQ0rSZxK3fQqACBFkbQ3JDB+9Q+o6R14CiHEdX3ODSlFFMe3W+GUG1fN7MCDKaEWdQw4pgj8mWBEL7ixR62Nzm8J6cOR/UgN3p+p/nSh/kPOUgIaABgtPGv5WWaee9bSic/RmhAChAJoraRkXGu6Hb+895BSmnE+eWazRGgIGMAjhNBYoEobQhiPIvYsBw20PK5bL0IIfbm0cguA2LZbrTU5N5SU/aibxGdTZkxpDVpTSger+idS7bTczXXTqXj1aQDQUkXriwU1yZXfl/b0YWfZjmvbLijV63Xv9TzPEJf86FT3cKYuev1rftHrv5Xkh97CLtdaudj814PCdQbrnrQg/GlYRtu1jurWfiBZ5sxyAECKQiu14nlJPi3k/vX2tJg6m1kiNBwM4BFCaDxoyYru7ldpAVpTiQE8QuirpZSMWIFfCSljSsqo10mSkzV7P4JSauSBKkuLnDCvPgkAWqrexlIpSjr/mnbmDjvFMC0/CAmlUdTZTnS/NC97/S/aZ/e6lV50WKv3ZpLPHnvwRvcbpQwAoObeHaEg/GgoKZv++wZLRjiXcQsApBCD9I2srEu1v3ZMlM2ffpIIDe+L9ksAIYTQuSBEhC6Yj1LmV9uSAD+iSS9CCH3pMKrnK2Wj4lHKlJK9Xmtv96+zoTUAGMSjQ7fwoErNfPwh1SRozjLDBIA8bpd5n4cXhft1IAf/HqaUVio1QmiRZ3mecShLrQs1evX781Oz0tcmoq3em3lZPeyYUvpL29+NsstKc9vIQu+zZza9inMncBZHS9c3XQ8AtFagQQOVynl6s4DWHLPo0bOEH90QQmgsmKxlcNjbFVi4x6+WIITQl4XN1Wtz8o2LnDJWFHmv2yry/MyvctIyeFSpyZVlM8/92jS3XADI427c3iDBpXzh9w9r1T5oXM8YU0rF/Z5SymXysh99HlUWE+8L2LLMIuK1ZpTnX5PqgM0FaTG11PpeP78w+LLqvrf7ljjnRDDfXpquvjPCiVRrR0oGFACULLVWWtNCuraxHbp3at7HnD5+NtRJrp/ZjBE6Drb/RQihsWAbHZtRRgkASK006DabgtG7KSGE0BeIweC1eXKxzimBosijXvuUBecPM8jG58DJcMtgkxurZmvbq81YQQgAedzpb62Cf1EvfP+w6B0ALNuxbAcIiaNuWe6kmtfM3KDy86iiCZl3YvoF6z3u0LLKgq34ej14f+/rUtnL7b+zu3XcNrY9e2X3XSEPrt53Jmxje7Lys9HOpVrbQgxK0KuyYKatNM/LsOZ9UvXuEFBCWlF2eXBwWkwJ6XB21ukeCB0EV+ARQmgsNKPWbtVkUZZKKalGbIOEEEJfKBaH37iuLzcIJVCWRbe9dU7RO+wG8IZNyfFdPFhZmmvrluNZQQUIkUUZb28qwynn3tTGoV08OeeVsA6EFHmWJk+U3/O5uBV21hNnNfOUJhqgVHSj8Ar1hfhIP+3mWX6znz2R3sVoNuHfpmTngbFldJ7N7ndKRN3/wOS9U41CKABoJSVjSpmlrBCiKRGEKM9a3z1KKrOXLhxdih+hs4Ir8AghNBY0xJax89kil4bSZSHqz3dKCCF0SgRgJhDfmKcNl2qlsjTu93tnVbLuQEIO20vcSdPG3TuG7fiNGcq4Vqq/vQKg9KVfZ9ahNdsNw6yENQCQQvSjA+q0G1S9FLY/7NS7meUZxXpqd3Or6dg3w86+5vDPHgf5Qtj7qPOmZfypwR4/eqi4n2uAzegbUllSmVrTZxDqWrxVcR6Ofr5WhDLCmNZKymLNdZN8CgD62WzN+xQATP74BrVm7fiWBlbzPj9pt3mETuoL8bgOIYTQuTKY1JDYjwL4KFWgDy01hBBCXxbXqsmbF6DhUq11kvTPO3rfZWiPHrkMxoWYXHxIy6IyeYFyEwDS3laZ9dOpXwP7ymFnEUJcL2Dc0FqnSV8ckkdgcSU1WY6dz7qVTm5pgK3Uuds/dEn/WWqamc9Jq39D6ccZCoSo0P18Kvxrk8sknxHq8b53i7fPaSZV994pR6CUEUJAa1kKAChEAABC7tSrs83NvQeX0tuKvrG0/WtP95lD6GxhAI8QQl99jG4zCt6j0kJSgSLGc50RQgidisPFt+srr19xXZtrreN+L34m0bssCwAgwI7Il2ZSTi8/gDQJpy5TbgBA2tmI25sw8XWreYOQQ090HdeyHQCQUqRpfOAxGuB+5Ecl1wBKk90Xl/r+h93q7ivPCwV9pRLH2YVSPPFAgRBVcRYvNv+FwXqt6KXd123jdCnuhyBE+c7SKQdhhkEo1YMq9AD9fBoAcmFqTQGAEmnxAgBM3p4Jf/r/s3fnQXJd52Hov7PcfeltNgwGmMFKgADBXTQXCZJF6WlxbFl2ItuxZFWcWGbVq7Jdrnp+yUuc1HM59eo50ZMdK44ky5WKbMuOZTmxKdKUYouSTEkUxQ0kQYAEQAy2wWy93f3es7w/ejAYDHpmGjMDYDg4vz9QmLv17Z6e7vvd853vqzhvUZxnrHyx+WDOKlzoQlKVVK9cDyqFXlEUZfMztBak0LlqlAAcxIzVDyrLT1GUt6eKkR3sT7f1DwIAZyyK2mmymi7fqzY3NruE/vNnSbNtl/s0ywKAPA7jVl36NTl4P8JL3jw1TcvxKwAgOG83Z5e6GdHKrfORI7sF6hOR41IxYgcY3cz6dj7J+k27Hu3dUv7BolUEZ1sq32tEB3NW1mkTACiJMMqFXNxcfY1s/QLBayop5+c5whQAg+SCF4xb8/PO4nzQMSYAQCMTGRvNWSXMhobK36+5hHEnzvua0e0FlwgRjQQ6bbjmxA1req/cCtQIvKIoyubnRyEAdCYdCgFJBkyoHD9FUd5+CBZjdPz+oWhbv4sxkUIEQfNGRu+McwDQqIaX6N/uzs5ozaZuu1apH2EsBY8bk4RSNvxjiPpLHVbTDccrAQAIEQbNpZLnuURH6pWMd6+fxyU62fYmE/dan9T6wkgOWUmajaXd2sKbWmPA/0F+aRVCTKetdT+HToC9Fm67SXUbIdQZfs95//yq6fY9OSsBgHupnH6YjrSTHZQkGo2q7rE+7wf9/iu+dVJI0k7uEFKlvCnrSQXwiqIom58opuilz3spJeeQsb6bekaKoijXTMd8tzV5YJsz0FfFmAjBZ2cu5ll6I89BCAEAgBDqFsBbSdI/MWGajj84ijAGCeHshaJgYvg9mrlk3VCEseN4GBMASNM4W+IZCYleb1VSvtzVeyHQK41Si5k3t8VcxUhsCtPtQ7JbDjnBmWud7vwfIaGRdf4NaqRwzUkAAAFZtGRhvyzm6RJrtwZBnCHT9gEgqE80DGM63zG/Ni0qZ2Y+XA9vn392EvBscCAtKggVad6PkNBp4JoXBvwXq+4PNNJ9NoSirI4K4BVFUTY5jHIEfKg0N2eKCwjTXjsYK4qibAQYyRqZvc2f2T/ilSs1AMjTpDE7NRdO30C6MVdNxMCLh5dLrdbQyROYaE5lCwBIIePmTBoFeOR+Xtq71AERQrblapouhRCMxXHUNXleAkwkzlTSU/LUC9PVdnEzG4VigP3lZsEH4mxg+S0R4rrWQLCev0dDu0hwDALOvhw8+V+Pjb8SiPTK+wgCZt/Kv/Enb/7tfzs++1Yur4zizTB8/fXmH/717AuvTcZhMw5mM8Pk4opfNxN4qn3PbHBowRJ7un0fFzoT5nT77oLbANCMd3FhgqKsKzUHXlEUZZPDOAcQ/oKcyszwONbW9XpJURTlesFIbjVm9pSzvv4BXdcBQAgRRQHnN7prGkLIcboUeyec958/q7faEsDrGyGGDgBFGiataWrX8vKdyzSNNy3HdlwpJSakMTvJ2FLlSVDANCZ6KopmUmaRm1zmxKX5qM2m0+2WPjPfBP5qCGTVOWbQ1kxwMGeVdXlog7YILlpv8Kefei1J8qf/JhzaWh3bVr3tR2sAcO751unTwZlTE1GUAsBTX4lGxoZGt3ujD5QB4I1vzp4dn5yYaMVp8adfffGfv9up7dsWkXLBu6TBLyynDwBRNjgT/MhQ6VvNePR8/XDVOdaI9o/1P7EuT0pR5qkAXlEUZZMzcEhQYWtzl48ZLzgmXdMaFUVRNhQEQFGxzYtuq6BqbStCaJnScWs3OXF2+Q10wyRUk1IghH1joJ6dBADK2ND5cdJs67brD44CAEhgeRLOXBBYi7f9Y5MsOQarabrjeqwoCKVxFBTFklE3AjnqRPXUCIvlrt4RgKvn7+ibJje1jl3HsB2crw8X7E1D69LQfh7BuW+Nu+b5enBPK9nOhLnGZgJZVqofw3/5Z9/dtm3bY4899v3vf//pp59+7mLrW996DQBM0ySE3H77wZ/92Z+llH7pS196/fXXx09eTJ5IAMC2bU3T3vPe97/3ve/9zGc+87tPnP1pb5+9q9d0hiDp98yhkeozb178qQvNh8v2MYy6lzNQlFVDN6ZbprJZ/fHzN/sMFEVZSZ8Y94sfPrR3LoCfqCcvNW+rk7ukyqJXFGUDQwhqerjbnhnsr3qeDwAIXd8L187dgaXCeIRQqVwDKZngtu3GUet863loHClNz6Asc6uDhltGGANAFrTaM+eIMyi3vlvYw8s8nOuVDcMUUgjO2636ijMCZnPj5dkaE90/vRFAn5XsLzVNcqNzE7qSgE4FpTo/P1h6rsddct84IJwAACAASURBVFYK07FGtLPgzuoeFIkiPfHUS999anBw8JOf/OTIyAgAzM7Ozs7OHj9+HADGxsZc192x4/Kc9vHx8TAMT506BQC33XZbrVar1WoAcO7cuT/+4z8+d+7Mez90h7PznqnogV5OwNAaWyvPcIEvNA4Plp6dL3S30H1bfn51z05RQI3AK4qibHpcRH3u5UvejGtC6ip6VxRlgxuywn3lZLBvmGo6XIqurysp5TKPYugGpVqrOavpBgAQqvuTr6Gpc5qmu8M7qWZ0EpvyOIgaFyWx85EPEqtLGfZ5CCFd15GUBJOw3exlPn9ZywmWbIkNXT3fONE7ACCQg3Y8MTuWFm+ayw7Cz9Npy7dOYhTPBIdW1y0lS8KXvvtUlmWPPfZYJw4HgE5Mvndv90oEo6OjAHDgwIFFy0dGRj71qU/9xm/8xtNPvfZj/8zwrYF2sqPbAa48gaIy2bprW+1bQ6XnDL2xiqegKMtTF3CKoiibHtfp5cu9C3VJcJc5nIqiKBuESYsD5ok7B5KtW/qppkshwnYTAG5A3qiUcnDLtquXI4Rst5RnCWOF5EXSutj+3qfx1Lhhuf7QGNXnonfO8rgxxYHQPT9BrAosO1mJUo1QDVGaJnGeZyueWy7wC/W+jHWZTo8APD1/R9/0xoneO1ySD1jFUuXor1YPbz8x+ZGLrQeWid4xKghesnC9aVo7d9+GEJqcnFzNGV9pamoKIXTg4LZy2RgovaiRntq5R9nI+Mx7mCRc6Iw7XBhCalKqsEtZH2oEXlEUZTNDiFMSedblSzqJUEGpqmCnKMrGVDayvV5rpH/Itl0AyPMsjcNSpe/mzvp0HA8TkjbqKA/47Il0+igRkdM/olkewnOhKcvicGYixzoeez83h1Y8puv6AJDnWRiu3AidS/RGu9RMu0zGns+c3wjz3q826oTTSX+cDTjGChG1lCTMxpbZAIE09amqc0yj4UTzoazoUvROELN88CPWmXN//dd/PTY2Ztv21dv0KI7jJ554wrK12x4cQLokkPj2sXpwsJcUtiQfTvJhAKCEE9TWaExw4hoXXfMsWrqkn6L0QgXwiqIomxkCQXFiaHPXfIXkHJEYqRF4RVE2HILFNnx2e80a7q9SSqWUSRTGSShueLX5xSdGqWHaWRrS5mv84stFMkM03evfSvXLo8Qsi4PpC4wzvPNBaW1d8ZiablBNF5xHQauXexMnAv9ibHfdbqNlzi9iYLarlJ5JVihHDwAF9wq2XLm4Af9FzzpFSQYAQ6VnzzfeybpNldfKIyM79pw/+erExMSuXbtWfeYTExMTExN33L7dqWlwqWB+kIzmrNT7QRgnDCoZqwBAkI4OgfCtM6s+JUUBFcAriqJsbkRwJw/nZ3XW2wCApFQf/oqibCw64bvsmT2Dvl+qAIAUIoqDJAo3Qrll07AwxvHsW9rk8yJpWl7FLg8icmkYVgLLk/bkWSYR3XUPd+7q5ZiW5QBCSRIVxQpZ2RLQucgbD7rceN1QNeeXUdOS89FAwbzly9EX3Bay2wQBxFzjwlD5Bwsz5y19ZqT6zbOzj843WseISSBSIgDAGEspF755OOdHj776pS/9SRwH73nPox/+8IdN0wSAVrPxxJNfe/rp75TL5Y/9k3989z33IDT3m+0cgZDL4+0E58OV74zPfFB2O08AQIiDxEvNFxBCu9B4l2P8xTIvgqKsSF3DKYqibGYSuEZjgvXOj2EipNQXta5VFEW5iTCSFVwfq+HRmmdbFgDkWRpHQS/Twm8AQqima+1TT7Pzfwc58/qGDfdyaTrB8qTdjJtTyO6XWx/kzu5ejkmppulGnqdJHC2/pQR0IfJOtLtH7xs5c34hikWfgafiPSuVo8emVo+yK+r2O8akb73hmhMEL77TYWrNbbW/q4cHAbhBA502hXSirNaays6cPD40NDQ8fPlQf/f33/jdz/ynj33sn1Sr1cf/51/W6/VPfOITCMEffvGL09MzH/3oRxqN1r/+N7/5b//tbz7wwI90dhkeHh4eHn7plZM73lHrDMJ3HrTqHJ0N7+j6BDQSeNYZzq2MlbKiLKR+9TZnZn/0gZVTNBRlSSqAVxRF2cx02jAlIpcGA4JUarh6U89IURTlMoLkdmtmTx+qVjxKKQAkSRQFrV5Kst8YukbD40+wiR+YpmUPbKXG5RxvKXgwfT5PY8Px8PC9idtrtrZhWoSQVmNaiBXy3ttMf6PtFaLLiO4Gz5xfCAFssaLz0ejy5eht/YJRmSmY14juDNJBBGzAf961zlOcLLWLqTWHSt8HBBgVnSWepU2+ci4JGx/6hZ9bOAH+z7785+9617t+7uf+KaV0966dv/3v//2P/diHDcN8+eWX/+W//Ff79+9njB05cuRP//TL8wG8bdvvf//7f+/3fu/U61N3PHI55q66x9NiIMoGERK+dcLSZpOij3ErzocK5gth9nlHAIBLnXM7zgeTvBznQ1JSx5h0zdOTrXes8fVUbnEqgFcURdnMMMptE+jlD3vZKNdghSEfRVGU6w4BUFRs9+Pb+/VSqQQAQogobCdxeLNP7RIpijQwT3yRh227VHWqWy6vkZKnWWPiBCK6Xeqz+7YEbnn5mvPzEMa6bqRJzBhb7sEBAm48O9m/1AYVI39bRO8dOha7/eTN9qGR2ncQdE8ZQEhQlFI9tfT/lRZlAGRqK7ZhkxgXC39mSTpxdHbXrl2HDh1auDxJ0p0jtc5Nov6BoaLgSZJKCfV6w3VdAKCUHjiw/8tf/vOFex04cGDv3r1nX53dfceg4Rs580ytRXDqW28keUVIPSuqNff1snNy7mwkTooKxgVGjEICtGUbF5O8cqFRwSgaLD2n06atzwB8+JpePUVZSPUzUBRF2cyqYgID6lxWFrwQUhZsNZ11FUVR1hFGst8IHuifvnNY60TveZa2GjMbKXrnUH9JO/EnLMvc2ha7PHh5jRRx/WJz8pTuuNq2e8zadim1nPea3IQRJoTGcbD8ZgzIK7NdqqzPq2fL1XvbgPrMqKqX4mxgmW0osiiyAcDUmj1E710UjM80woceemjRcsdxXnvzLOccANpBe3p6uiiKRdv4ZpcDHj58eKYRZnkhhDHdfqBTNs81J1zzHACkRd9k60cKPjfUj5Cw9VmM5m7NCKnVwz0XGocNrTFS+zudNgHAWNXzUpR5agReURRlM7OyDNtzJezSHHPBo1zNvVMU5WZyCN9pntvS7/VVhjDGABCHrTiONk7afJZl7oW/zoOLpmm6tWFMtPnBdVHw1uRbvMjw0Dv04TtocgQVPKGGJN2Cv250wxBSyJWeLAWxv9L84VTfUhsUnGSCGni5YfwNBQPs8aKz6SgXTYIXFzjAQEqwS5OVVu5OphjwRM19dRWPIoRI03R0dHTR8l/4+Y/9m3/32zt3/PHYjh1f+MIXXNftFLFb0Y4dO9I05ZxLwHHW34h29fsvE5wPlp5Pi0rOKlE2ONF4eHvfNxbtmLPSZOv+OO+z9dlB/4caiVfxdBTlamoEXlEUZTMTMF2y5z7quUAARJWgVxTlZiFIDlnxAe/c7mF/oFbFGAvB2816GAZcrH8lthO/+zC65OHfPdH7juaJL7H2ecer+gPbMZ2L3qWUWdRqXHhDCG7s+XDl0E+DUdXSGHOWQa+z3xFCruNzxsRK1fURyKqW3lltLVWjTkhI2Nvs85wiMWz4aXInF3PpAwgogT4H9tL8g+OtO344tWM2LY3ZdIexfar+U0Y21uPEhBW9893v++3/+18/8eSTf/RHf/RLv/jxoaEhSilCqHMLqYMve1MlzvokwGx4R8F8ACA46/df7jR1T4q+erh3/lSlxDkrX2g8GGVDUtIoG5wO7kyLvqVq1yvKNXmb/dkriqIovSP4ivv9QSpALJeQqSiKcp1gJGtG0a/Xt7iyVtui6zpImaZxEs/1UUulZiCGYf0G4U/87i/86ndXtytBudM/olkeXOrBKbkIZy/mSQtTzRnYBcP3Y0wInovHuDnU45EN00SE8JStOALfMWCFOzk+2XaFXBzHcolijstdd9vADMx2WKVT4TsZPQVgYlGlciAAaZNixI5uL2X40g2L23xxPjyAJTPNc+vy0A+/69GH3/UoAHzlK38xMNBXLpeTJHEcu5NXDwCnz88ODg4utbtOE98aZ9yYDff0+68QnLvGRNk+3Yx2SUka0QFTa9rGFBfWbLi/He9jAgOAZ56VAEleG595n2+Nl+2Tlj65Lk9HuWWpAF5RFGXTojjBCKwFXWzargsrtBxWFEVZZwTJXV7Th+ZQn+eXKhgTKWUSBVEUzHfqpsBbhVHSUrxEhbNrtIbwHcAf2E60yx+dLIvD2UmWxZbfZ/oVbFAhLgJ4umECQESGlz7SFRBCluVKKfmy5euu2AXkNicICnoxXly+REiUvt1G4DtMUow59Pn6vUKSOyt1k7Q0LK5ONPC0dMTXj7Xv1vRZsnQh+t4VRXHyxPGvf+PvvvGN//Wbv/mbnRr1/f0Df/VXf/Vrv/Zr4+PjzzzzzE/91EeW2t3SpwxaF0CEoJ1Z7gjxsn0sTIcK7hTcudB8eEv5uzPBHWkxIOXcwD4T1kj177nQuTCSfKAe7iZ4BLYs9SCKsrK35Z+9oiiK0guHziAEGsEAICUUXIR8yemUiqIo644g6ejFvlJT5/Fg/4DlOAAgBA+Ddppc0Q9DQ1wICAqtpK3DXcY1he8A89G7FKKI47B+ngPR9txJvAoyHHTxNE1DcAAhJAE46rUyKMEYEwJSMn4NE9cpEgfK9Yj3h5m+KMaNucYlJmij1A7oERP4WLukI3ywOuPQ5V4Kl+TbLe1suKfPf2Wp2vWLaJRWK5VvfvObn/jEJxatevbZZ3/rt35r//79v/P//Na+A3cBgOM4H//4x3/nd37n2We/l8TJjh07f+Zn/umivZ566qlqpaJpdqfiPYZi4RRkQ2s4xplmvB8AGHfOzr5v0e5pUWknYxXnTYDQ0mcBoBnv6OWJKMpSVACvKIqyabnB1Px1hpCQZMCkveweiqIo68agfKfb7tMCz7b90lZKNQAAKdvNep4vrmEGABUjOx16TKCa0WXtNVhj+H4Jz9OoMZnFoSiPkYEHC3uoEKBxo+zMzG8jKWX2kknXXUmQ4loCeAAgSN5bnXm50ddI9YXLo4IWApG31cTqdqG/2fYtIvf5dXvZ6L2jz4zOxTvjbNIxeso81wwyMGK9+uqrjUajUrli1th999375S9/uVwuYXz5Jbv//vs///nPj5983Xa9sZ17Fx2t2WweOXJkYMQCbQhgatFaCSjOBgB1rymmkUgjYZwPNqN9tj7dKT4vpNaMbuvliSjKUlQRO0VRlE2Ly3jAn7tMYUIGqeBCBfCKotwIw05yX216qxMP9PdVqjVKNcl52G7kRe66PkJdKpNhENvs4Fzihky/em3P1id8Z2nWujieRQHbdh/a9gFpz81yp1SLzYOd/0uMEr0mpHZNR5aMz0+67p2Oxf5y06JX7Bhzwq+aG7+RJZy80qhUTHZbqWHTxV3cusIAO904SLeL3irAEQ3t2t+fpfHXv/71RatM06pWqwuj945yuXznvQ/uue2gpi1+433zm98Mg/au/f2uN7toVVaULtQfvNB4pBktDvs7uDAcY3K07ylDq08HBzoLw2RrWqhUOGVN1Ai8oijK5kQJRyBM7dK1nQSJfATXdqGpKIpyrSzCd5aDYSsmRKtW+jtJ43mWhkGTMcY490sVxytFQUteVYldw2LUjU61S/vKdR1fc5QL6xS+x82pqD5FLI+Ovh/8y+OlCGHLdgAqjR/+fpF9CWGsDd0J/b2G0FwIKSXreQL8Ii7J76w0fzhbZWLuEQuOM0EceBt0kpMAKSc/nO3f5kbb7fCaKh14GrNge85Om9p0L9sfGBHBndufeeaZarX6zne+s8d2cYtkWfbtb3/7W9/61u337Np6oAQw926UEjNhzYb7WvGeRV1dEBL93gtRtiXKhgGQkHQ6OLQFp1vK3xXS4MIiOInyXhsWKMpSVACvKIqyORHURqgoe3M/cikSw+CwnjWeFUVRFtKwGLLiMS/2TGTbJdNyAIAxlsVhksadNu9FnsVB2/HLrMjTpEtnbJ9kJjXfaJf2lVsUrjGGXxi+/9ITT8CHPvT51TyRuDGN++8o+u5A5tDC6FzXDYLJ7NG/QpzZpb4ijbLGKajcjfSeUgYIxgghxlc/yd/Xk0PV+muNcsbnhpHbhVnV1zbj4PqTANOZfTayx9xgxI6uNWeAIFHT07da927r+9vlt/TzHKdxH+CP/fie/oHK3/zN37zxxhv33Xff7t27a7Vajw83Ozt76tSp559//ujRo3c/suOOd/bPr+JCT/O+KO+XUq86x6JsaOFwes19peoes/SZjFUYn8t3m2zfK4CU7Tc6Dedc43grViXslDVRAbyiKMrmRHCOkNAudbjlUjJuCaw+9hVFuS4cje0rtSt64rquZbuEEADIkyiMgoVjzlLKOImobti2V+TZ1cnkGMkxt/3c9MDRZulguX4tsz2vDN8/90H41CqfCxn+Ed53H8aLU5Y0TStYIRon7FKfUx1kedo4fxJ4T6ng66VmJGMePdHyO8nzs6k+5tzIx1+NgBsXImeP1/K0fHUZ/wNW8lbY34p3lOy3ltrGiUI/bBm27w+MYkLf+7Axak7/tydfOX78uO/7hmEs3HhsbOwnf/InKaV/8Rd/cfr06YWrsiwLgkBKed/7fnZ4Xwpwfn4VRszUZyxjCgAw4qJF5wN41zxXcd4AAEufHfSfO9843FkuJJkODhEc+dYZAHDMiVW9AIpymbqSUxRF2ZzsJDYkRzA3SjPbBiFdqT72FUVZbxTLLXayx69TTHy/aloWAAgh4jhIovDqPHkACINmpdrvuKV2q371Wh2LOyqtl+qV87E7Yoc9hnxXhe/w5GqfERt48OqFCCFCSJGnAIAwBoQQoYBQXiR6b3XoOyn0qz2pS6cBsM0J2gWdiBwACDZ2JzkJaDpxTgbuXbW6RVafekCR2OOHrzTuNfVZg7YXrSVS0iKvhW1vYLvl1gAkZ3nr4lulPvKxX3ugdUZ/7vtvXJicBgAhCRcGSJia+sE//MM/AIBhaEhz5KW6YAjxrYP+e993ezJ4Zz06UI95yflzdKnOP0KCoC7PQifBgP8SwZ1UCOlZZ2vFkXp4hwQEACCxoc2dM0a86rwGcGDVL4WibOi/eUVRFGXVuIz6PQGXAvggkUKa8m1V7khRlBspGv9eHMdx3CWtHQBM03Qcxx17aNHyASvdYgUlEtum53oepZqUMk+TOA6KYsmhaSFEFAWeX7YLN0miq8NaX0/uqskTgWcTMeT0MMR9dfh+HQgp0YKS4xhhTTeK7E2A7b3s3nmaaImi5b3DAAfKDQToQmTnjCRCs/ANzQLokQR0MXFbBb1/YPqaZ0Ncpc+MaobVTsb63FfRgs55Rp71B20N4dLwHmrYUoq4NR3VJ5qOW/hDBSH2Tnl45x4AyJjfjPa24t2SSzb16pvPfQ1E/M4P7I6c/y1mWztH00ig0zDAiRTY0mZsY5IJUyPd/yg6CI63VJ7RaXPhwpp3tODlINkOABXnpE6C+VWedU4F8MpaqABeURRlE0JIEHzFBUeQANaNpbZXFOVWllw4cvKHT8aN84yxpUqsEUIopWb56f37bzd3PSqoS7DYWw4quG1gUe3rN00LISQ5D8NmmmVSrFBvI0sTqum26xesKLp1lfO1dG9JRLJcqqwY8d6I8F1KKYS4ooY5AoSvORonZB0uvzHAbaUWE2QqMVq5YZkbMYCfiF2JxG6vRdej+AoG2F9qvhmOMXFaI3MD2oTzan3GqQzYfj+hOgC0ps5kQX22VImtK7qutJPt0+17GLclYMBAhu6+60PQ773klDUIL8btuQC+4F7BPY00+7xXHX+KkgRWqrc34B+x9JlFCzFiNfeVJK8JSX3rzc4EeADIipJQd9KVtVEBvKIoyqYkEeJVf+4qQQJwTCLTgtUnMCqKsglhnrJj//2F733Ptu177rnn8OHDO3bs6Lplo9F47bXXHn/88eef+cbgiSO73/crdw/FmogNzdiyZWRRqfleHlpKGQUtQ9Mdx2szJsTiEVqE8aBj2q7WtefcQjdk9H0OK2IAgJVOacnd83zFp9MjDfHbSq2YXS5Kv3FkgpwOvbJeDJrROh7WIGxfKTqTjiLyGhJsOApxHPr920yvCggXWdScOJkDxNX+eEFZQcatmfD2q4vG667vlDUAMOnl4XGNREPl79vGJOrppoMsO8c963TXdRoN+r2Xg2SUc7uZbsGCuqJs89jQNnrRQWWDUwG8oijKJkQks2Vbw/P581wCKbhqAq/cinaVIgAQlwaEMcIn2xu+6tcNQfPZ6Ze+euzVl97znvc8/PDDW7duXWbjSqXyyCOPPPDAA9/+9rcff/zxY0/8h9s/+pNj+/Z3ZrwvKjXfIylls1kvV/tt2w3D1vxyhBDVdMfxdMMEgK7j85fdyPAdQAiJECZ09S058ZpT6OdZJB9xolamjWykT/dGbjULbZsT2WT98wIo8FG9khd90H7V0AxrcMx0ygAQt6ej+sW2rjdK1fmNudCjbKge3t619XpWlDv/wQsS1lxz3DG615kruINRQfDlG+EE5a51DqMFNRoBZUVZCJ3KCs4Q5aUtFGi8TZcJcsNC1KUscicAuHNtL4NyS1MBvKIoyiaEpNQXDIIlOUiJuQrglVvSLj9iRZbnqQSKMTJNUwXwAIB5Ov3SV48eeeGTn/zkXXfdtahG91I0TTt8+HC5XP785z//ve8/u3vP3s5yzosoDldxGpyzJAps12e8mO8qZxiW4/mdVPMkDqMoWOYIJ7723y/3ff/8h9ASfeO++6t70K8CAPzSE3L1Qb4QZM3RN6brefntUtFIyMrb3RAC4HToS4m3O20NX6+epTI9aQXHbK9sVwYx0TjP25NnijSM3FLTvvw1J6Q22bovTEeE7N7kL+elOO9rxbuTfGB+4TJ3uhl3ptv3O+a4Y5wztSYAABKX4nmUM8+M+oigOjIlYCx1LHJUmohlACjJABAtBHAAuVJKvqKsQAXwiqIomxHirhnpZG6MaKLBEVjzVXYV5VYjpcSEmqadpumaq4BvEmHj4tEjL7zvfe974IEHFq8K2rph6LrBWJEmycJVCCHLdu69997HHnvsc5/73IULF7YM9mOEbK9k6Ea2/FD5EpIkMkzL9Up5lgFI15trIC+ECNvNNF2ufth1lQt8KvS3ubFzadBVyPWIvtYphb6D0rUWh1svuSBvRb5P2RarufLWqyMKEb+mxccMv+rWRgCAFVnr4ltpkUwMLswfQWE6NNW+O2dVhATB2cJBcpirRW9KSc/MfGDRI2RFPyxBo+2Ck+n2XTPoTlufqVqvawAWskljlIBuEyFBCoS4HqdGnQsgOAEAQHPl+yQ3EQiM80WZ/IpyrdQbSFEUZRPSSagRWFhcidnDa64BrChvd53ZxyqCBwA49c3/snv37kcffXTR8hMn3vz0//vbH/5HH/nwP/rIsWOv/4+v/Nn8qjiOhYT/8//6d+Vyef/+/YcOHfryl//ksU/9C4yxbpiOV2LNOuc9TYBfSErZbjdK5VqpXEUIU00DgDzP4ihYIXn+emoX5vG230x1ALTPX658SJxZOtd775GGADDG1zTXYBkEyUzc5JuzEmAms1q50WckVf16/cpEPkmCoyZpO1t2aYYjBE/bs1FrKqV0pn/oivOROM5GclYFAIxSR5819Blbn7L06c4GSV690Dhc8C6ZOBIQF/rCPPm5R5cakrhPn4Ai1YjQibDiPkKYzF1hNhkw7EQ5Zzk32vGeJN6RX3VwBLpvH/PN8Ua8e91eFOWWpAJ4RVGUTcjUJuYDeC6FBJmYJqxnLSFFeXvQyBU3rvC6Dn6+fbWOfq3dbn/gAx/wPG/h8iiOPvvZz37/h0fuvPdBANi5c/cv/OJj82v/4A/+YOL8edd1AcAwjIMHD/75n7/28iuv3HnHHUHQqvYNmpYdhYt7dPeCM8ZYYZo2AEgpkyiMk1Dwm3bTMZP0aKvUzjQAmE6M3T5epo56kpmvz1YPVusuXTmGZ7zQkYkXtkFbGwvnNzeAF4BOBSUh0ajbNvB1+ZVJCZC9Be0Xqan5/TswoVLw9vSZLKg3B2+LUcSv/LtGiPd5LwHIerSPC7ud2ijdSkimkaDqHHXMCUtvlJ1jM8GdXQbDJRJSI5cqvnJhOtiVrRpCREpkQwF4Elen4yJjOGWIAykkcADgAhACg+YV53WNjNaju3I2N7WBYFGyTpSd4xoJcua14j3X41VSbh0qgFcURdmEKBQUYQQIAIQECRBnS6YFKsomZl75owTMOD9YnQsyC4FOtt0NWMT7esuCKcMwRkdHF1ZEl1J+7fGvSQmHDh3qLLFt2740qXh2dvb48eO//uu/Ti9N4R4ZGbFtu16vAwBjRdBuOI6fZSkrrq3dBSHEdcuGaXV+TOJwYUG7Fe3+lWfkr3Rf9eSn0IcuTYl/6DNvPvMrvY58Goi9ozZ1IXHPhjaTOMz1sp4CABcco8sZHFJKwRjTabugL8zWDpTrNWOF8eerO96vEQJYeEo3WCHweFRCSOz2Wvj65LZIkdPgGE9e9Qe2WW4NQHKWNy++lUmXDP10CdMMjnC5uEoCxkWf/5KQWiveIQFLwIxbjFvn8wEAqDqvmXpdI2nO3MUPB1gwR0jqYk+0qpiAkAKEgPJsLEKEGIBAIEAXS8ymkJTEZed1335zqnVfmI5QEg9XvjvfJd7QWnuGvgLwM+v+Qim3DhXAK4qibEJe6yLU5v6fZMA5cFK5qWekKBsCQgAIhp2086MEMKh4ve4VNzsJ+QY7d/acaZqLOsZNT01+61tPf+pTv/zpT3960fZCiG984+vDQ7WHHnpofuGOHTs8z3vh+ZffvLBqlwAAIABJREFUc/gwAKRJbBiW75cb9ekew1SEkGFajuMTSgEgz1KMia4bhNBVpOKvL4zkiB0M20E7NzV86WSkvHoKxpQxAgApIy/Va+/dcqGHYyOECaxTfkEsdJfchFQFCWgqtRq5UdHTATO5TvfAZDEjgpdAtqrDe6hhSyni1nRUn0D6GCkdRNgCAFuOMHhDXDVJDCPW7z+PcVIPDy5aVY8O4FhiLK/cXlqUlaBhxsOGgMyqY/8c17KM5xgVAMCk3453JXm/RuJOOXqNBBqJMWYEJxqJrzwaGyp/P2clnS6+G7VoQr6iXCsVwCuKomxGKHLNubq7QSIKLtktFp8oykIS5uILjFGa5RhjgikAIIABM4MyOlL3b+oJbgj/+Q8+e/DAwX379l29Ko7jp5/+1s//3M8us7uUMo4Cv1x1HL+XIXSEkOeVDMtGCANAkkRR0MKYrCUVf91hgM7Yey94bx+zCMF6tYIHgIKRinltKQ/r4lzkNXN9l9ey6fr3iuvA0WkW/NCtlG1vF6E6ALSmziQpx5V3I60fYQ0AEICJBnPUikWXWycE533eKwTn0+17Fi5HSGikAQCOXddITHEsuVfJDY2AhpPcncxkKGiCQIAAjEBIbSa4PUh2MG4vLAeLUYERQ0gixDDiGmlinJftU5Y+29ng6uhdUdZOBfDKmmAkhbxemYcESYwklwgAgVx68pmiKFcy6CwqEL3UV0hIIGRg2T0UZdOb+6pCmCDJ0iiXgHXT1DUDIxhy0kBo4y3z+n2jbXBSyu9/91svvfTKH/7hr+h6l55b46dPIoRu2794JHORPM/SODZtJ8uTIl8uqiSU+qWqpukAIISIwnYSh53/B+2G65ZYkWdZr5HzupvOHQyypi8ugC+EQFcNn5JrukJZ7zTziBGN3NBLpEyQE4GfC3xHpUFXKo7K5Fy4iwBI7xP/ZcGCIzQ+Xu4bMb0qIFxkUXPiJBcGVB5ExtDCVxEDqch9CVzseqmIEffMc41wHxOX+8PtHfozhAQAAq5T5OvhEEjOSJQ65wu9MX/CAEhImub9U+1DXTvJC6kJqc3/mBYVAJBSM7QfqGF25fpRAbyyJgerrfG20yq0lTe9Rp7GRr3AJjxmREokJWQSAwCXqJAUADjHTCIAiPlcmBIXG6UPqqLcXJQkBINjzoUiQsoZqx+u1xiJorydIEAIkARAIARnoM01P9/phpzDufAWjeEnzo9/+v/7T319fX/5l38JAJOTk88///xXv/rVj370o50N/st//v0HH3y4VquueKgoalNNcxy/zepdC61jjE3LsW0XEwIAeZZGYbtYMG0+TWJdMxyvxDljbE1R0Ac/J+XnVrPji9OVslbUBq7qYCeFCC8CArSgycdtdNqxgjbT2/nK19WcMwBECAVYn2rtzUwb8ZOVt1sns5k1kThVIxmyohXzDQqB32hXMk4AwCB8t9c0esj2R9kMj162aGwNjplOGQDi9nTYagljN7X3Cm1xsgwFnkrNg51tOHH10Ri3LjQeWhi9A0CYbqvqgcgcLakJLSm0WWk3g8zmwrSl1kmYl5K04l1BOhJlwyue80JcWFJSUAG8ct2oAF5Zk+1eXDWy5yb7Ir6ewbNOxB3VukNzBFC+ciRAAgiJAUBKEIAAgF262JJAUk7eaHtBtv43FBTlbaSaTgMABgQAXECUSSatm31SirIhCMG7Ts8mSO7yw6AgjbTL+PPmM7x1+MKp18bHx0dHRwHAMO1f+tSnsmwuivZ93/O8Wm2ukMYLL7xw/MT4r/8f/wrjK77rx8fHwzA8dOcVw/JSyjBoliv9hml3BtUXQhh7fkU3TISQ4PyNaeahQJP54iOErXK13ytVmz1Pp193qcAMlio+jxYG8I6W7/ZbuSBFD9UQO7ct1lHEqItvRLM9AXA69Ou5sc9vda7QVkSwBCRnUh0AMMCIHawYwLP4TRq84nquXdmOicZ53p48k6ex8O8l1i6But800BFjYghQlwAe43xL+dnLz0JqWrDVyipaXgKnFWlnEAkAFyCBYDLZuh+Fst97iXFzNjpYMFdce8/2nDlcUKJmrSnXjQrglTVBCDyDPzA0/dxkX8DW4e2EELhafndfw0Tdhwsvp2Bd+upYcKnFHAIP9sXjUelU22ECq1a/yq2J8IIuuESUAjLeB7fisKKiXEEIkWexlN3zeDUs7+9vfv3sLTHfxPKqaZqOj49v374dIVTrG3jf+94/v/YrX/nK3r17Dx8+DABFUXzxi1985JFHxsZ2LDrIuXPn4jiuVhcXyGSMJUnk+eU8S+dr0SGECKF+qdpp8y4ED4NWEJNzuXuwlC+qo845j8K255Uty4mvugtwYwiJMqZRekVsvMx1hY65vmzMhhCybdd217PaggSQ8lpS01crF+SNdplJdHdlhvRc9B6DHDTj6cTMORYAjdwu6UtPrBCFiF/T4mOGX3VrIwDAiqw1OV7kTCu/m5tDS+4IgEFyadq4FsvZxasQN7QGSCq442IP2jVJWSHT0D+NUbHwi1GngallzXj4zOyjPT7BrgruC3lL3AdUbhYVwCvrwNHFob7m8aY/s7aBC4zkVife5bX0tX0VbXdaVSO5EDvnI2uZwl0USYqkTpmOgSJJiNAxLwSeSY2UqWx85W2sEI2h6tzHuxAyZxpaYtRCUTY9W5sLIDmXWXozW4tvHAbh++995/SJZ5977rm77rrL9xeHlI888siePXOtqmdmpvfs2fMTP/ETi7bJsuzIkSN9fdV777776odI4kjXjVK52mzMCsExxrbjWbaDEJZC5HkaR2FR5NtsYMKfSJxhO0JXRsdpEhNMLcfzSjehg0bNTBuZ0SqIc+WVshACryojgFBq266um3mW6Ma6pUTlklrk+o5WSICZzDoXujUz22oHvUfvHWW92O5GYa7HjEym+tjirm1zRD5JgqMmaTtbdmmGIwRP27Nha5obO3HlEEcrZ1a6mDflIILGwpnwUhINGyguocLHhZVZdeydzXGEUNb1S7HiHGnG15Yw31XOPFOrr/04itKVCuCV9VG18nv0xvnIONbwe6zCejUdiz1+i675RjIC8Gi+22NDVnS8VWlmWskoMEhPYxRLS2MaFhbKEQBGgJHACDAAQrJTk2/MwdOpdTLwb8HOwMomQHCMgNlaCuAAgJDQwi7HmqoDqdya5gN4KRhHhGDCBVCKObtFy0LUjGQLmah5xugv/LP/+OnPPP300z/+4z++aJuPf/zj5FKm9+Dg4C//8i+bprlom+PHj7/yyisf//nudemF4EG7We0btCw7SaJyqUZ1HRASrAjCdpFnnenxGGDMCU5FfsSoe1Ux8yQJXb80/yNC6Ial0x+sNF5tVmJGJVyRvbS6E9B0w/PLBJN2qy4FX8cAPmPE06/jO1kAOhWULqbG/nK7QtNVNJyniI+5bSEQk5h3KzAhJUD2FrRfpKbm9+/AhErB29NnsqBOvHdIdyfqIXoHAIzAKCopMTiaqwggmGeGWymhIHDuThbyXKew/DLXdrpW12kjZ2u9Z9SMdmok0EhCyY0rT6DcOlQAr6wbg/Adfuxp/LV6KcrpKoIFBLD26H0eQaKk5e/om7zGvaRNxagbjDjh+dg7HTk5w7dmTSPlbcqgAcaFZc9dbeeCc0ykSqBXbnmEapblcF5gTEBCzLq3dzI1lhab8OoII2nifEw7U3W0gYEh27YZY4cPH37yySe3b99+4MABTbscJhmGcXlHTEzziqw0IcTRo0c/+9nP7t27e2hocKlHZKyIwrZlu7brI4SEEFHQunpWPEFyxErOxs5ut7UoPuwf3Lqm57wGBuaHyvWp3BYSrzFBXdcNv1SVgs/OXBRCIIQQQvMz4TNBE6FxiWycY5AIAGOJQQIC3EPBeiERvW7zBSWgs2GpkWv3VGdtsvqSbBgkxrJrNQEpchoc48mr/sA2y60BSM7y5sW3MumSoZ8W2Or9qwuBpMRG0gYhLhWWBy55aJzDevPSNiseRFSdExdb9/f8sN3F+dbxmbl3r6lNWnrDoA2CM1NvIuCqQL2yRpvwK0q5iRBAv5U9ODRzIbAvJmbMccpptxq0i9Hr2Y5udQiS2532gBnPZMZMas+k+kY7Q0XpSmMMC6FdqjUVZ8B4SWJV2VG51fHF9cy7f6RbRKSba2weI2lRNqjVR33m+0Oe53WWC87e8+538SL9whe+cPjw4Ycffnjr1pUD5qIovv3tbz/++OODg4OPvvdHHdvuuhlCiGo6xqQTqUZhO03jq34FcyySD1swkXhb7BBfCvMGt2zretjrPQiPEJqcOAsAGhZbzBhdFUUzEfeYZ4gxsSzbdv00jqIo6CQdLDp/AzOCxUxqnIr8INeZQLbGNcIJkgZmBhIESVvnGp5bsughooJevx5y07l5KrDv7ZtZS/S+DFnMiOAlkK3q8B5q2FKKuDUd1SeQPkZKBxG+tjwFKYEXiZnuZEUxX1i+EBlG1zZrxrXOaOHtBXeuaa9lpMVgWly+z0VwbOszcNPuTSmbgQrglfVnEDFWDoe9hEngEmcMhwUNci1iNGT46pENguXt1faplsM3Xsq6SdiIzQbNtJUbZ2JnJjFW3kdRbiqct5AoAObeq0kGjBsCqbIOyq0OgeTiUjo9wC2SlkKQ3GZOD7ps+2BN0zSMMQCwIo+ioMgzkOLw4XdZpv6Nv3/6xRdfPHTo0EMPPdSpS3+1ZrN57Nixp556amZmZs+enR94//vL5VLXLQkhjuvrhokQZoxRSqUUV0fvDPB46I04kYGYS3MEspnrVX2F3u8IIVhtKnsvRz534byAuamAuNugMZNxL/V+CCGuXzZ0MwxbSRwtc8IUxJCZ9BtZxvFk4p2NzfRSRSGMJAagWCIkEUiCpEO4hmXFzEyNUyRygavadSlBnwl6quXfVgp9bemyc2uAo9Ms+KFpm37fLkJ1AGhNnUlSjivvRlo/upabzlyIJMkLxoQQlNK6M6nrM53C8uja/8oxyi19qkgWl2xcL1zYOm1fp4MrtwgVwCvXBQIwCDcAADho0G9d/nYREoKCtjM94lozI5kk99TqnsZPt21N26C1hTTM+8y4z4wbhX06cBqZtkxtPEW52fiW8uX35/k6A6rerooCAMCKgtJb5cqHIj5gJ9vpxMDAgOf1d8auBeedwfD5eFLTtIcfeef2sR2Pf+1vv/e9733nO99ZqvU6xljTNM9zH/3Rw/fdd4+mdQljMcK6aXpuCRAq8rzdrmOMS+U+2/GLLC0uHVlIFDL6RqtSz/RCoH1+EwAcWgDDhSRaD0OmaBWR2Uq+e7y1y29LkAwIhu7ngBC2aN/y53ep3n4FANVnp1hv1RYIEjYVO7zGDg8AQAAK+OW6A0lBhEAAEAscJPqbLU8CCEBSwqnAK1HWb2eukTs4wwgIkhjJq3MHrsl0aloaG7avQ6gpCxYcIdExvzxgV7cAwiJP6hdOMKFD5UFkDPV43lJKKWUQZUVRYIwopb5nE4xlsjXAF1f35IXU4mwwzpacGLJ2GBVV9zjAwZU3VZQl3CpfY8rGgRGUdFbSu1wf6Bu+7VtFi8vVuJmbU4kxk9lRoUY1lY0FIU5JZC3MFEFU6CVVwU5RAIAVrFObDSGE8aYdgSdYDOCZ7RUYKOmeu7OTxF4UeZpEWZqIbhPbto2MPPapf/7W6dPNZqvRaC5cpeuGphtSCil4f39t965dXR8UIWSatmnZlGpZnqZxVBS5lFIIEYUtv1yzHb8dNKUQADAe+W8FTudWeD0zBODOWLdFi0wSAhyxFeLGaGY8Efp8j7q5hYweb5f3eIF37YPS06ndKLAAhEESEHKJKRaarmthK57/WUoheAHW/NUAQsiyXcf18jyLgnaP0fvVMMjSgvpnpYWXGy4AAANcCJJzEheEC5QKPBmbXNgYCQ0BJpyAsCizibApo9eYRp4J0srNPW5z5U2vEcpmePSyAS1naIfplAEgbk/HrZlCG9Xc24XWU4+9gvGiKPKCCyE0jbqOZeh0/p4O1cpYDHE8cU0nJiUO0+3NeEeUXd/s9qp7lGBV2U5ZExXAKxtCxrGQ6G2Rz4gAKnpa1rNREV+M7dORnauec8qGgUBQnJiXAvhCco5IjLybelKKcvNh3Lm8F/Mjz9djCPemQwg8Pd+mz+7Z4lq23blbwRiLwlZR5Cu20NsxNnb1Qk03SuUqAGo1Zoqieza1phuu61NNL4q82ZhhjEl5+TZBmiY0CizbNbIkTRMAsAmfT2RLGWnkWk3PAACDMJDMw7o98bXJJ3998IP/sevDsTyJopAXi5PtHcp2+uFrjfJ9/dNdS6Yto2YkCCMhEUZymepxmqaT5BxCmFATACSA4BwZc1MJEEK+X9FNK2w3s6z7vZL1QkFQLCxclC4lm3OJpQQOiAskAGWCTqXGW7khBdIJ8zTWZ+a+lmor1eTLJD0dOSU9teg6T31n8Zuk/bJtG05tB9EMEKw5eTpLYunfja3dvUz1ygqWphnnQkppW6auUYzRor9li4iYD0qYEkukUXQ7bGkmOBjlI0Jc33oxBMeuee66PoRyK1ABvLIhSFhbptcNh0CauBhzW6NeeLLtXYitnKti9crNRwR3i1jHc5/tWZICOFKqj3rl1tW5tu/8K6UoigJjghBa6mvH1UVjhVnYGxFGkiI+6ie7y1m1OogQBgAhOAAq8jTP0lVPGi/yjGWZbtmmZTNWLDoOxsRyHMv2hRBhu7kwOX+hOAoM3fS8clHknPM+MyKo1GkqxgRupGYngJeSaeE4PvE/AZPSwJg49kW87xcXHUpKmSZxmnb/JZVpusPVxkNnhxNeU88zjGRVj5b/FkcIaZrOJAeAzit86UXAnfkFjuNjqgWtRprGSx8GWH5dZpUTJAABBQAMAOBCUdMTAIiZPpGaM6k5EdtcICnRoJVVjNw1MhMVGEmKACEhJUoFmUic8cCxCd8zMLme1zSiEPFrNHrdLNX82ggAsCJrTZ4ucq6V383NoWV2lRKklHnBojgBAEKIbZumvmSkTZDQxVCGxwE1Vj4vqYXp1snWfVwsbpS4vjAqNBoOlZ41tZXPSlGWp67qFGVNkOR7/NY2N6zn1umWE2zG5kPK24rUaU4uXVhGhSklYaJ7mWhFuRVY2uVRRN2wGGNZGiMEEhDB65Y/ZWuMC5Txm5OQ5Wpsm59v9/JKyaHUAwDOWJbGcRxRTfP9cpYmeb76UmdB0KzohmFaSRzN54RTSjs58xHDs62wyCIql0wX7yTSe6Wq61fazVkCclc5eKMxly/dKoxcEDOf5LMvstljpu3a5UFqWACQv/T7+l3/+/xxojDgjC2fStBnhkHoN3OzalxbovKKxUIwJpRqbdLlvoBtu7br53kWtmbzbOWXGmN8w9ra2zTf5eY73XbCtXahhbkWce1kaGdNjyJpUuZrXCes4KReaDYRW+x0zA3XsXSKyCdJ+zUdNeyBUdMpgxRxayZsTUtjBEp3cbJktXkpIcuLgrGiYBhj09Q1qunayn9lNmWi2BLqc6FyO9nuW2cWbcOFHmVjrXh7lC13+2DtNFK45mnHOOea56/rAym3DhVsKMpaSSkNxIbN0EL8SL2cclUwTLlpJAidFgTNDU3MtLmGqzf3lBRl49B0E+Gi04hbCE5Il0E8ree024UOVJthTt5slW5wiVOCxRYrOzDEK55FiQ0AgvMkDtI0FYJLKYtcsKKwHW8tATwXImg3SpU+1/WbzVmEkON4hmWnnEy22pilUjC6UiJdlmc0jS3L0XUzy5IBIz6JXS4wADQyjcWzcvx/4CJwKlsMz8eEAgBLstbUmcknfo3s+ACUdktiRmFLcGa7PuNFmnQf5SZIDtnJ0UblTr0w1rXhdicHQYjFv2PH8SzHBYAiT3uJ3gEA3/AZHAjAJoVNCjCBSZxznHIyndlTqVEv6CDhfXY6RloalhSLXlrQ90JKgOwtaL9IDa3UvwtTXQrenj6bBrPEewd3d2LUfSB9UWF537Mxwr3XrdAxK/h2gKMAkBWl6fbd/z977x1kWXqe971fPvHmjpN3Z/NisUhEIgIBk6ItUgBN0SKdiiZFuUy5bLlsyy6rTFLlUrJcNG1RdkmyiwqWCcmSRdKmARKkQAogsSC42F1swO7OhskzPR1uOPHL/uP29PT0dPdM9/QE7J4fqrBd0/eee87te885z/c+7/NGfJluyhRQpn159MFazzp/BxfdCHbt8I1O/BojOdpjDEFDwy40Ar7htjg9jmOuO8IgAII82otd7R2G974rqqf78NxqR96yhp8a/BrvfcNBIeiyIJpgAkAAQFvv8a0MPGpoeLeAEGCMARBCblsNdSwth4qOanHr17OFuOjSuktBOvLW+JZSuG4TjDxFflbIx3qjmdlZjAkAOOdUXRXFxG4qUHvv67pMW90gjHZSvLeC0kprxYMwStIgiBBhqiyybILBoh3y3rbgvS+ysWA8SlJjVODtYiiXKoG86crn6Ju/gZBO547wqLW+2+PlfLhMwrZc+NdFawEAwDkAqKpCBGGStpWUzm0jiqzHp7NkJNm3Vnsf6K1wfGCN6FEYl1Xhb+hs5yKQVYUQCB4WkB3Uy905KHKUuoianpCP3LEPrHeKZq/a8sWoM5v2DwF4Z9Tw8tvOYzv4YcQ7N35sdgqW38erd0LzZnUyCd9wnmibrhWPzbSeR+AAoFSDsys/eNvHtyMIAGMVi/Eg/QanBx8E2NDQCPiG2+J4uygNyRRD3gMgjwCDj5ll5N240Oi9b/Pqw3PmxWFnWN2SajqRVLWHi3n07l35aDhQGCkZ4wgTALDeeYDlaBbuyJDghobvShAmG3rTOkvw1hshhv3j3fy1kV+pbqknNqL2gSQDgJHiIylu+vjbp83lQlQd6op+jLhYAABvbVWXdVVsOwFOypqrOolbWqktse17wHtrDWM8SdplWWV15dVkr7rKez8arXV6M2GY2Hx8Ih0f5it86Y/D7GUWplFngYpo+rBqdKUcr47i99CjH0tEtGUjk8mw3emnaXsj1n4zEysuFhEA5JK/POo+1h4FB3FPwkUAGCklb7xeZ9nIMdzu9o25I83t3414veKy570fdeYf4FHLe1dPVrLVi4gfd+0nKb1u2cB5b43Rxu4ULL8PBDIxesC6C8ZGCFljhbWckhoApO7e7uHtDCPjVnQxEedDvnTnXqXhXU4j4Btul4jaiFoAMA5bD87hUc0rixlxPVELugdlKvg+p63cP3jvA6Qeb49ecL1c3uT7RYh/qDepDF6rRXU1yh4DJMy0hWLYh8ww7J5fvoNXmoZ3GINqGfP1W55KgrWgbdMA39DgtbHTdmPv7IaGxzv0wMfUPtHNXwRYu5mGRwgW4iKidlVFL62173QPfEfow3xlsSe67ZRRCgiBc1VVVmVund2podp7X+STYDAfhFGR72esN+MiiVPK15cnnDNIZfuTVtaaqsiipKWNNsvfEhf/EFfjsDsbtvroaqG1Hi+X41U8mIXeZy7I/kk+JtcHp1tj8skobXWDIKzKYstLJFgNArVScw+wUoWvIXhvd3VfO3sdURA55812OfxGaxoQSlmejW9lU9rod+4QQwAAXJw22R8HUdAanCSUA8D4ylld5yb9GAsPIXydbV5qU1XSOes97BQsvz/mhD2vDhM8Pj74IiUlwfrqK7Zvf+M3QnDZjV9thWcZKdHNov4bGm6HRsA3HBgUOwoAxE0Tg6TF41qUBRHU9gJFECDkyQ4ee2Woc6hF72rd3gN4QAfV6LWZmKgP95deWJlZVbvNtm8Fr57WzwLATHvRecroOOWEIAQAAgIMGNnkXHbywHev4R2M1ZcQWj+xGwvOgzQz93aXGhruMd7VdWH1NgvEzlnvHKXsRg+4IO69vez5VbSLlx4jH1O7ENbni/Q7ozvonEcABHuBzeMDefyqYd47Z2Sd5eNtq+5bsMYU+UQEYV2Vt16ERwhhjJO4xcPIOTcZj703ne5ACCErbG82lG4nqqpgnLjxm/TNL2JM4sFCkK5HdVilytFSXUxc/yG38NkWIhclXlN8RmzNnFdKTlsDlJRbjohh+1BrXJluYagHWCrDV3DnkdZ4pzuQWwFjTBirq2KnVZI4bUtV38rfAgA87DRm/rsY7wF87erzaPItQLbVHkS9BUDYqWrt4hvGcd/9BBXz/uqDnXdSqrpWHoBREsahYAc8wo0jx/ws4ecIvu7zcyf63hkpjw6+xMj+u1QaGm6dRsA33CkEcbNxDQDGoUyx9dIHAgQQUSeo2XztMh75u34x84AzK2qN+kLSgw4XIci/d7DyyrC7VIXbLsNipNrhmenPkbg4/UFdfeg0aMU6frlqBHzDrUKwowS1wvUqVlY753ZM921oeLdQj+0O9i6EsFKVNZpysZ2X3j3aHp9CrRu99AhBV6i5sEy5fTNLlso7+EWLiO3w8nDLzibQbrUQxt57Kau6LPaUS1dXhRBhGMZ5fktVYsZ4EEZChAbIKMudKrSxGJysSxFEIojKYj/N3t57n58fnnmWrL0VtXpBa0CuyjZVjPPVy4aRevC9pv/BFCME/lgyfm3SSagLydbSd1UWnIt2pzcerW3R8CmTj3aHL6z2p5mCF4uYIHgwndD91kWFCDChsq4Y4wB4yx0DF4JzMRmtef8urbtaPfbVWSTPCGqCwZyI24RwACgny+V4RbNjLHncsRYAGOuMMdpYrQ0lOAwDQsitBMvvA4x8m6QrZobwc3di+5sRbNKo94a7RiPgG+44FPtuoADAejQdQFpqtlxxAOgKGTN716NY18HgEiwVDl6btOejus8O+MxLkHu4PWLEn8238TDH4hKjN7EyYmQG6fN5fbiQC7aZBNZwMyieYAThpviFIp2FpiWz4d3NLrPiMMIiiGRVyKoAxETAMSbo6mqy957Z4vEOvHS9lz7l+nha9HmlPH1+pVuZvbSK7YWYmcNsadDiM90k5CGCaNQ0AAAgAElEQVShFACs1pNsaLTZq1a01tZVESUtWRd610IxQihOWkEQYULKqpzkJViFYT16vcgnjIk4Sasy38cUNJq/bc98GemiNXeCheHUNu+ty5bPa1mYeEYtfvbZ8XuC0r9HrAlsY2oeaOWvTVpPdtcoXHfIztlsMuoN5qIozvPJlp3pcflod/LSagcAnEfn8ngQyj7b22C5DQihWisugihKJq9vNe3Hccs7p/Ue1lMQJndtjNyeMIAx+Fs3JxK5UstzuHybM+gM5nEQY8IAwFo1WTqr6tK33ofDkw6RabC80hoACKGtNMIY3+k0/haTK8XjcOcFPMBWk0hDw52jEfANdw+CPCEeAAS1XQDnYViL1TpA4DG+NxcxgtwML7tcniuipap3NCpCosnBdS4JYh9trwHA+SLcHDWPkE+CFYJvIq0Qcq3wXCs85zyr5Py5tU8d1I41vCMJ+DKSMG0j9eCNs7kd3Oudami4x+CdDVbWGYIpDyJZF97KqtDTUuq6vdmDNZpA/lQXXvBoIjkn7lhaHApzjNxKHb0y2sPMkVuHIE+xPZZWR6K81+mJMAQA771zDgAwxkbr/Qk/KaswiuOkPR6vbbsFjDEXYZK2EUJG6+FwaE295QittUpWQZS0273RaA+95U6XNn8JTn+NBWEyOEnD9TURq2V25bzWkrWPjmd/+Lnxsdri0sKFovVAOgSADq0XAna+iI/FWxvvjdGT4Ura7iklpbxOQSGA+aCYpPxcFnkA59HbWdzv7SjgrcfGIYQ8RoDB4y1+e4Q5F5xxKWujNUIIkWtvDEKoyCfuhji9XUDoFsP77x4eUG2J9zikt7Du6y1ypctP6fpNgX0ymA/SHiAMAN57q+rx8jmtDOt82og5pY2SlTIOIRQKyoXYX7D8PsDItyh1aFH5i9f2/Q5Y6CO+cuDbbGjYiUbAN9wzMIJ+KPuh9AAX8vAeLkNTsCfizHg0UkFtQwDb4foATfUPtYYe/IUi2tDwnMrZcEzwejqdAa1cvssWMNKM3pLpseHdTCglABCEAcA5kMqZxrjR0LCFG4QTIVQEsZKls1bLynvHebiRoWWN9j57pAWFYT0hBTYG8JtZ61ye6IMe+R5Q22L6UKoWUx+HYj1h3nutpJK1UjUAancHUZQWxX6y6Ky1RT5J271pM/zmX2FMhAiCKGaMKyXLopCyRrCNIvXeV1XJRci44Fzcoo0fV0vk/O+SYilsz4btDqYcALzzdT6sRsuGRXD0A8vxx78z6tdX10TemMQRk/NBCQCDID9dpLnl6Q1Geqkkq6u01bXD5S0t6Bj8iXhSGbxcBQCwVgWV5Tda8aesqejltRYnNiSOEX84Kjq8AgCEUBDGQgQAYK3JJkPntmYVGmtqtQcTn7cG6AH3e98m0tLaMQwuZTf7g3qH9SVfnAFzIQhiMXs4iK9lwlmjitFSOVr1yZM2OVlbrLISvCOUJnHAGTmQdLo9MQiKV7On4nhpYxK7tgefDUwb/3zDXaQR8A33nmlX/D1PZKXID0RlPVYOD3XAsOvQfXrttkCQP55mq7Uozfo3biYwM/j4hkPNg7egJUwkXivd9ou42qQHsjMN72BodXm2u3Fjiawj1kX3WY2noeEeQLnAmGhZAQB4D2hrhBghlDBhrMTgjJIIEBPXPPPOGuKyuSgiyFWGvTzqrEnu/UF+tQjyx6K1+cTNdNMoiAhZv1jIuirLzBqzUd01SgZhVFe53Uu9d4O6roJIBkGkZL2xTcF5lLQp4wAwznJZZd7ZXQ5Pa1XLKoqSIIy01rub+a1zaPhVdPkUclVr7igPE0AIALxz+epFmY+D7iI5/jkNAdZQXu9oODVuJ9QkVBHkF8Lqjaz1RHttSxbdNGOfc5G2e6O15S3OAkHM453h1/WsMgQAzhTxo63tBXxMawutXLNcw2woA6IBgFCatjqM8qosrNXT3PvyhrNqkU0834MmdPvN/7tDSIevyGhWlILcJITPlKdw/qp3ZdTth/EDhAq0qZYuq/Fk6aymfZV8n/axLQ1CJBBsOhDu7kv3KRhgJnBX6sU0vINGekq2NlZsUKk+wYY3ZZiGg6MR8A0N10GQC4kLiZGeDmUcMBVgg247qT7E5pF29sJax3mEkX8gLTBcNyieIMEhSf2iB1AwrshKaZc9OAfWgwUAa+Pb3IeGdzYIvAfDyfodkrE+r2PMmpN8Q8N6mjqsG9E9Qh4AnPPOGcyJcxYAOBOUsrrMvPNa1YAQ3Vwj9aYsijBJ3y7StZ1z6acQ5B/r5K+MEnczkY+RZ9jPR+pEtDw7M8Ovrho451RdlWV2Y6p5WUw6vVkuwqraUTDsTj4Zd/uzjHEpa8ZYHLd4EHrvtZRFMdZaW48wQrDrha/IxmEYBSKUrJQ7FOG9B2wnweU/NKuvEsLSuSP06kR3U8l8eF4rQ448DEf+rU6rOxmtJa6eD+WF4loiYGXImSJ5tDUiyEVELwT1qaz9SGu85aLsnM0mw3anH4ZxWW62syGMcYjhY7PLr03aY8mHkmsgDLbRzwy5hJpMs35YP9kdMeQYE612DxBk2biuCgCgXARRIgmBq6mIThnChfuuza5zHg1NeCaPnuoO6XZvyxTvlJZjkn+D2olo9ZPukWlG3bXtWFNOVrLVJctmC/SUs4JREgf8wIPl90eHmKHpe39xWoTvxt+5NPrYLTzPE6wEW47Y6qh6yHtqHd/poRHfaCdB1nHnaSFn8+pwoQ55TykuD/X+VdjY7BsOiOberuE+guL7KM1FICOE0Z5ojxECAh5vZya8dWaC4mQbvzFuLUZ1gHaceI8QCGgL1+6gB42vNC6Uyw1UfZ4GabYqg4li99Hb1HDfQEiBwISb0rIVpQ7fiTmJDQ3fhSAECFlrtFYADCHsPTjnnLMb5W6MMIL18q6Wlbs+2ByBdVYdS6rakOVK7PQ6BPlHu9l8JJdqvsvDGHZdoQeROtJG7ZhxfmT671orWVdKVjsNJNPGyLriIqhl5fdVhLfW1GURp20uAhGEGBMl67oqpKyn5WuCfOVZgPQuyw/e+2wyarW6cdpWN9S9AcDqMay9TooXXVGEaS/qzE6bxr33MhsWwytAA3fkM9A9WVel4EGr0wNYO2zzlZrLTRb1S0UYU3U8zgFgJihql6zU4Uyw1a6slCyLPIxTY5RSCgAIpVGUCBFOD3m2542tK4M5TjE475z33vn1H7yzCKN+oOaj6kicc0rDKAnCpC6LosimSzwAUOaTdqeP8HU3K4YRdM89hPtCO3ymSBHyu6h3pIZaLUN9OoBJ1OqxeIHx62cuOFPmo3J0RTlWhh8xaBAITim9Q8Hy+4NiF6FebVucDgEgDc8Ni5Va75YRE7DVWFxKwzOCjhFy3eQ1adqFXJS6U8oF568TUARf+0A6T5bG78+qEx6ueROMi86vffJwo+EbDohGwDfcR4i7Owf+VmDIAoCDgzF+HY6K3PBD4W7t7puhKKQ+DNHAgcUcn+TjwzYf6fB0Fk/UfbGq3XD/QHGFsd2YIae9rVBqoPmcNDQAACCEAYBSBuAxptOCvLHIOrMh4AHAAwGwHjACZ811K62EMko5A/tEN3sZ0HSWyo08PTPscoMR9LneScAvxOUDHT3biQQNKSHTK4yqq6oqtNE39VeXZd7tDSilWu1nyATGGFNCKaOUGWOyyapWcksAGwerHBV4N0O1krXSkvMgjOKyuO66RvLT+OJXXbnKwjiaPUaFmB6j07YcXaqLiR6cZIOPI94BhLz3WTbqMJa0Os4P58rqbJZsbMp59Nak1WO2xSsAWAyL81VSWxKQre9SVeWMszTtDIcrlPEkbVPKnLXIe8YFAHCAa6Eg3vur/7fxv/d1EEHOacoYxxjn47X66qLGFGttWeb7Wze538h0+PIoPRwXC2FJtlvoxSbT9Tmcf4dz2up0STRLCNt8N+SdnaycN1VmrCv54wrPWh8i8M7DfaXeAQABdBg9Ux2ZCniMdCc6dXm8vYDHSA/Sb6fBOUrLjRgIglXElyO+Yh0zLirlbF4/UKr+tJWG4mrT023AVrP6GPjr+kGsiy6PPnqo968aL33D7dMI+Ib7ift1CfugipgUuUfbo31U8jGsXwsDYudJPh/kKzJ8u2gVkmh3P/kWGu4diSypNejqR2VlDM5Tf99+qRoa7hGbW3ERQloZvmmZizKCUEgol1VxXQUeES6i6YQ5Ttx7euMXVttrNd98+g2ofU9/1OXrwjLg1weqIU+R74TmyV4x200oW9eSzjlz1bt+i4dgrVFKhWGi1dpeDh0wxmEYx2kbpvPYvc/Ga1pvswqAwGtLOLa7dJA551RVMSaiKK2r0jnnnSX1ZXrxKyq7ggltzx7n8TXJrIpxtnLRAUKDp9nCxz1mG6cna202Hra7gyRtPWaHF4vYuGvnLuPwc2udD8/qABuCfI+ppTo5Gk9uMNK7ssxb7X6nM6CUAsbWmMmmA0QIMUoBAFGBESAElLDpp4EwhhDmBBDCQAKtdTFe3dYEIevK3xBit1c8eHTHB6jtiAN0uYzfytKH2pO5YGsjhvcGOUnKt738DrU2HhyKWv3Nv3bOGl0Vo+U6zzBPbHBC0ycDIWKMvYeirJTSPhT36uh2IiHKmpPanJ5O8E3CCyyfaNvaeABCnuC6Hb4503p+5814ghXBStBRN3691p28PpLXD4b8yubHdOK3s/pEpWa2PNm40FjBG+3VcNs0H6KGhrvKLj1me2ImqGdDWRh+oQivVCLXzXf53Y7zMtnUmZtVzrrI4+aD0fCuhqLd2tAJpshb7/1UxVlrMSbT1ncRxqouN4rwnHO8KayLYv9YN3ttlGzU2FOuH+/mbX7tDN9iFiPvPIqZ6XA1m+J+jGYSQmgXALxzxhjKWJGN99rN7r1Xqk7SDi2ZuTXZTzDmQRSGMWXMGiPrUhvd7vQZF9sK+OkQtdrREO+2/VpWQoVMBFEUl2svyUunUP4dh0jcmwuS9jRqHgC8deV4WeYjE8+gufe5+NEbxatSsswncdLqdnpP19m3rqSbEwSUI2fz5MF0TJBPmawsHumge8NQd++8955y7p2ry6IsJnaTncF7Px1CXlZoVbFDUbVlPX0jK8E5t9OgPu893PbUHK0NRvieVC1qy97M01yzJ7ujacz+FOc9MTmYC6a6Qu0VGkaif0hE7U3Jc17Vhc6HdV1Jyxzu+877PJkVnNKrj0EIwoBrXVa1jMId+0fuFQ+n2SuT9ww6fwAABKlWeHktb3kAjHzIr7TC80lwmuA9pBcHbBSwUTd+zfnrzG4Y6YXOM2dXPrtlEAwCy+g+oysaGjbT3Ns1NNwuQRByHmir67LY32zefTAtnsREnmzp4y28UvO3xmkj49+1IAQY1UmwWcAjzJoZcg3vdijyN2tP9s4ZQpj3XmslrsbIYYRFENV17YwCgM3trFMies1L3w/UE71JQK5Tgxj5QVgP8OjQTNxJIkbxxhJAXZVlmTnr+v1ZTPZTzZV1FUVpErduOokdIRQGURAlhFLvXJGN6rp2znrv66rkIqircqPH+/oDVOeq5Fi0m4B3zpVlliBfv/Vlv/I813XcmeVxi7B16V6NrtT5xHtwRpL+w3ruk4KnO/1ByjInlAZhfHw2PJvJK+W1SA/vIdfcekyQBYCZoLpUpt3rO4SCMEqS9vT99N6XRWZ3aEYIqbJ19OaEP5COCbr2V/Pe7/SUdwarSpwad2pLPjizEm8ap4er86Z6G6kVHrFWr0/Yg4SyadcJAFiryvGKzIcIE4k6uX8iarUpCxHaZiYcIURwUkslBLtrw95vkYDoNm0r0+Z0jJBLgjPj6gjFk0F6KuRLe5LumyFYEdi6CsbpeK797IXhJ257rxsatqG53W9ouC0wJlHSopQFAGnckloV2dg565wH8NJTCnbLzJsDxHkPYCnYxdAeiuXlIjiVJbUmm82HDe8OLEJF96oZ0ANYgqswvuGmoqHhXco0oO7Gf7eeGOMw9krXXIjNggQhLIKgrry3ypraM7ohaaZMvfSns+hIUgni4OrSqrVGa+09fOQQS9P56Ta999aYuirruthQibWqp+3Wbo9t1c65ssrjuMUY37aEDgAIIUJonLaFCJxzsiqL6yvSZZH1BnOMMSm3Ua0Y+S41azrqsR0HXCNbm+U3Js9/2SolwjiefQSzdf3slB4vnXHOAI08Qvrkp3D0GCBeOhzh7Xd4qroZEwFnD8/i0TmvNg2zY9jhqxdTBDA2ZOFqCZsQkiQdEYYAYLUajdY6nX7a7oyHq9uuqiOAQ9HkubX+kowWg1tNpVl/W/TYO31AwTh3AwfIOKQ9Hsl4qWYnknIQ5AR58BacVNV5mj8PyEZh2po5jMW1eTfOWS/LPFursjUHXEePKHQiCIPOzYLlGReVLKz15H7S7x6QdogiPpbHOH0RwId86XDvdwM2ukOvGIuLsbhQyMUNqwVCju08ba6h4dZpBHxDw23BOKeUKSWt0VyEQgRCBNYYpWqt1JUJTkkd3myw6u3jnEPez0fFbFitKbFUBlcqUZv7K0Wm4c6BkGWkJFfVhVQ1eLHLwJuGhncb00Ffzm+1RhOCrFVVZYQQGG0VHBjhIAxljZxRxmjGtrqCKfYn2wUAGKONscZoylgUhL1eNwzXtZA1RmuplJR1teXVqyLrdmcwIXsV8ABQl0UcpUIExugtm0UIMS7CMOYicNaW+aSuyxs7up2zWqs47Si1tK3QbfHqXNFKCWF4q8I3xpD822T5VVcskTBuzR7hYQIIvPNWVdVkpKoxJMei+Sfq8JjDgk3z7cEUVtSeBjtcFo0xRT5O0s6xLpooeOkybLwxGF/XDXGpiGaDus/rIIiiOKGMe+83QuOLfJy2e0nSyvPJtofGsDuR5q+O2wyZGVHv9kZvBw/Cmz9oVxBCCKMDaqrbButRpsVQMemo9yggOmXy6V6GwSE1tGaF1EuErAlM2WBBxOnGWDjnrKoyUxdaS6mg9nOsddKSQ4SI9q1F0zG6vohzp45t7xSWL1WhtIQhw2DO2LcoyQHgzql3AMBYz7Sej+rlDf8O2WHpqqFhrzQCvqHhtkjiFACqIlNKkrIIwiiKU0JpSJMgdCdj8FrIOlc7jMk9QLz31gKA7fNqEMgHLblUhG+Mk6Ya/26AOB9quSHg85o4T5Rp39u9ami4TzBKGq28c3WZAQAC5IAAAKXYOY+8wZRZa6w1xlyn8BF4BM6DB/BaVjcKeO+9lLWU0jmXxPFgfoFzRgmdVminctRoPbWs37hjzjnrXRgl2Xi414Py3lfFJAiTqio219UJpWmrQykH78t8vGGY3/bVVV3FSUsEYV1tX2YfiGq1Duaja2VD7wHk2+T8M6i6gghrzx8jPMCEAoB3Ll+9qKocPLROfr+f+UAhjTV6c9N4ROVIBQQ5hrdfs6jrynvf7g4enwOM/fPnt7+EPdAqzufJ4uEgTSOEsNV6kg2NXl/LGNUWaJEmiVJKyu2t0X1RzwTi9XEn7a8G5FYTBA8KhDHn4hYjDG4dD2isg3NFmCnmAPWFWgjzkFqOLXgw9WXIX0Amp5y2Wl0SHsWEog2ju5F5Nqony84ayY9V/jEaREHYxhizPToOMMb3iYCXjp4r47Hii2G5GOaC2KEMrqhDNHztLrx6wIYB2/NXu6HhpjQCvuFO4QGcRwhu2n94jV3Sbu9PRBASxrVW2mjvvTE6z8ZVmSdph3EOgDDGNAiCQDhjnPeAwFgzjcCxWgGAtsY7D5vWqv3VNwEjNJ1Tu9e9cs6DswL7k+3sRJqdzpKzeVQbYnfLcmr47sZ7A26CYF1dKIsQ0Bu7dhsatoAAKIGQmc3929LiQhHr7ljzz85g5NvMbbQdjQ6oIWgjeGw6AMwDAFgAMGrd2+qMdmYbKeURAoTAw9QGL2UlRDj1yRujpZRKKcZYkiYz/Rl61Vo8DZYvq1wrubuMcc4pWYdBlCO0D8FT1VUQpZSyqYDHGIdREkWJB1B1tcUwvy1S1kEUJ0lbyXpbF4AgxkEoHRHYgndG5n78DLv0MsYk7s6KuLs+3d3aKlsp1pYR4TCzmDz6M5jyyXjN3PCuIoCImrGO+qLY6aKvlKyrMgijx2YROP36Mq4NpsihTR/J42kFM1ErFQghpep8MjLGeADj8MWy9WYWPdKdPMFkGMVaq22b/DH4h9LxmhRv5umjreGda3a7Ee+9s5aLYMv4vf1sCsB5rB0qjLhcBxfyiGJPkTuUFMeSgoIFb8BpUlwC/W0kKxamyfxRxjes8t47a60us9V6PALMnTg0cY8IEadC7LuJnRG0D1PJATI1zK+o+FIZHArrk73ljV91RH12eDQMTiH0ThgH2PDupBHwDQeGtNh6VBpWW1RZqgwyHj3ayQS51VNkdNeXwG8HhNDUISnravPYXmvtZLyGMdaevTgaPNEZxdxNnZkbYUWUECICQDjAGAAwJtMtYEI27jMYZbWsssl4HxoeAJxz2iOM4YFWfiStVkpxpebLVSBtI+regVBctkK8YW+8MnaM9Hd9RkMDIAT90M6lmGACcJ05ttbmSkHG1V2dUokQzCV2EOONVvOOMmeGRLs7ftbygAlBm8/kGBNMKKGcUuq8896B91KqqiqN0cY4jFESx/3+IE0SQtfrz1orrZWsqxuF605YowHjIAirHWrgu+2290rWcdp2zgkRCBECQlWZb2uY3/7VrdFaCRGKIKzKbbpzMfKc6IkSPfcKXntLZG86VcbdOR63CWMA4K2T5bieDJ3VdPap+PAHWO9h42E8XrU77IPARmJ9sY4Xg3zb5RnvfVFMEMZCBI/NoBmeXRgDx2460hVjEoZRGCWYkFLDOKuYGTlnjccXy/hCGWWKAcCrw1aXj47MtqIoyfPtJ28T5J/ojl5a6y7X0Xx4t5uTOQ/QvhZuptSWjTTNlCgMW5PMedTm+ngrHwjZYTVG3uoxcld8fsG7EQsYa83wICb0WmuVrDJbF7LKas2j1pH0yKc07U7GkzbFN6bT7QlE6NTKck/qBoXly3VgHAmIeqqztqUBBAM8kOA3i4f6yd0owjc03AkaAd9wMEiLn1vulIYah61H1iPv4bHe+NbVOxzciLW7A6WMUuac0zfY46dJttrCqHBVqKi7oQQxvTQiNA1VQtdGsCBAgADFcQoYE0IRQvu2oU1N9RY8xn4xsXNxVejybBGfKwJrmmr8OwqCi4DD5jTrcZLAnvs6G95d9AI91yIEgfd+svTWW68865w7+eSHWnMnAkYXW2CdzeTdi9JA4AMKCKHhZGzzle78CUEJI17f4ToZxoSLCGEkpXRGAQLKBaMc4fXcOwRIKS2ltNZ67ymlMzO9JGlTSm8Ilrd7LTxKWUfWhnFa39Ahf1O890rLIIzanT4AVGW2i2F+py3IsgiCiHFRV9WN68Xe+9i8SS5+A6sl6jQLo3DwAGUCEIAHXRXF6IpRFUqPs2OfTGZOEh7Jusomo22L3hukTEpPVmQ4I7b3t1tjsvHQxkkUpzPdFJslO+2iJyRpdQQPACFjzNll9doKf18fB8Tmlp8atza8Ztbhb6+mnaRqJbH1ttqh1t2iajYsXxu3uoEU6I4H1mwhjOJ9FOFXZXyhFBMllEPGYQCYj8tDUZVQxbDD4Ilc8fJFWw6xwFGnx8RRQhnC699l732Vr1bjFWeU493MPsHT+fTwA1IqmU34ro3u0tNbeZcwxlIq7zy6dRPmQVBbdq6MtcNzQd1ixY3ZDVNSJlN5zNizlOwzeb6h4d7SCPiGg0EQNxOqV4bBhiGuK/TheM8CIoqSIIiMM9YYZ7X3XmsD1xzmUxPkVbf5Pe2w4lxgjLWSOycAA91h/WJ9z3c+AHfN53kAx+icV85jjFtcvUeoh1P0ZpZeKEJlsWt89e8IErbMCZ6OVtbOOfCZmb3XO9VwXxMyc6hDAWC8evk3/+Hf+M63fleEEQKwv6ofe/rTP/zTvxBE6YkefvUKCOxCZjZKaUaTiSGU+gSt3xxjeu1EVxvCyDUPvAcYK+YdalOz8WCMACEg4L3HCHmHUKaZs94DMAIM+6//8//p/JnXfuIv/FLUGmzZbYwgptvsj6A2RB4AMHEbvxrVvBW4VhJwvG5ul1obbenG4GqErNYijANGEIJIUG1j59fD5L3z2igppZQSIUQwDoJw0O/HSbJLsPxecc5ZoykXlLKdribbgjEORBAl7Wm//Wi4vL+Gaqmk0zrgQUXpdTvg6rqYxOXvRZcuIEyDpBV1jq8b5r33xhTDy3U+QSzuPPC95MQPAUIewHvPGb9p+RYB9Fh9oUxrqncKtHPO5tnYaJ2k7f7M3HB1GSHUavcoY957a/RktNrDJmSDM3n8UGucEjUI5FJ1bfhcptnry9V7WR3HLSOl3s4WgcCfSIuhDJ5b7X2wv0Lviq3ae6e1EiRkTADcXMB7QMYh5cjFKjmXh1PRTpDnxB1N8qNxxrH13iCvcfa2rt9CNkOU9ucP8zCFq34W753TdZWP8uGy99iER8f4sZCwMAnn5ua1sUU+2d3xN1HB82u9R9rZbJjv3vMoGKnru9cV6QEph5er5IpkR5NqwG9ipkAAR6P6bdW9JwLee+x8EzHbcFs0Ar7hwDiR5mtSXC4EABDsT7QLQfd8Q6O1QggBQhhjSgJMaHjVYY7WM1G898475wHctEfcWphmCzvnvffObvzq4A/yKhhjHoSAUFFkOz2GIJ/s/R3YjJ82zB8QG6Z6RuCx7uRYUq5IfrkMVivRtMd/t9PJMuiu/1xJsBYsiXd9RsO7Goz8fAIAMLxy/gv/y18q88nnf+rnjp98HCH82uvf/J1/+rfLv/Vf/Pif/6udbv99h32lEMB1g6O8d4AAXXPdbynZXed4XwQXMFRpwghwChEBwSmnEBGLpiMPrQGkwPnSkoBhgmwrAkYg5lsFAMFusQXdcNv9QWj9da/tzIMznhESeY79ukTknBPKvHPOGkCIUHU8t24AACAASURBVAaAvAfK1m+HGIAxZjzOpKyMcd5bxnm7lUZREsXRxpT4XYLl90FZFZ0gZFzcooCnlAZBJESIKZV1abSO0zbB1MA+29CyYtLu9OM4nU6Vxyaz+Sm89nqQXSYijPoLPGphuv4WqTKTxVgWE8wCtPghPPvBnLf9aGW6hNFq90QQJq3uZLT9CLcNCHIJk2fK9MF0sov/rq5L62y73ev2ZxDCCCHnbFnkVZlPt/9Ye/jyqHeljubD4kQ6GStW241SM5zP45nh6PAMjdP2ZLy2rT+Cgn28M/rmyuBckR6LJ3gvzfBWV5hQf8P8gt3x3isluQgY54SQXVZ/DOCVWoxkMNZsLNdVX8xMX8gOl4NQUrDYZFqu+eqMwGNKSdRJgugQvha46FVd6CrXqlLal6bnwu9BtIVpu0NIHIVp2nHe59l4d/PIRAUvjzq1xS8NW486tBBlu79RV4Mn7vjdRabFigyUxx0mn+rmFN3SfRfDJEXzyi1jfPeaNz2gUs5m9dFa9T986K69bMM7kEbANxwYGMNjncmw6kuHu0zPR9U+TtvTBkK46iqfdkJe/XndXs4oBQDCBEKYMbrevIjxNABuGgI3va4bpQDAOju1FLpp1Jzdg71w54MljDKl5C7x8gg82SFl96YQepM5q/tjw1SPEAhsjqVmIapzzc5m0YUyvKeJMw23hYNhEqzfQWaV09YbF93bXWq4n+HEBQx771/55m9dePPZf+9n/8rDH/lT0zPt9xw6OV668o0v/+raxVOHFvrOQaVgrTpbvvnmcLi28MSnBr1BEiBBYXlUL7/xzf6J9xst33j+K2VZPfbJH2uFAgAurr187pvPLSwsHH/vZxdSiKixgC+cO9MZ9NMw+KOv/85wdfmJ9318YW7Wg3fOyboCAISQCQJPOQAwAottYIFdLmllwHsg2B3tQCoQAGSVPPdH/5fF4eb9uXRlNBq/3Z9//PIrf5jnxfs++n0RjwFgtFa88I3fAYCHHnv/kcOL07Pr6bcvEewXDh2hV3Xp0tIVWZfd3gAAlWWJkQtD0W61wyimhGKMbzFYfh8oWXtrKWMI4d1LoATjMEpFGBJMpKzLbGi08d7xIBBBqJTcX2aKVsoYw0XAGXWX/tCtvIL0mBAW9Q6xOMaYTlWYkWWxtmRUbTkjix9xrUc8b1kgdtN1sCpzxjnngvNgp/j3Dbpc5pq/Mmo/1Vnb6TEIIYIJwutd2d65bDyUSm548QS2R+Pi9XGrG8gWU492J8+vdDeeXhry4lra5sNOdyCCqCq3L3cnVD3Smbw2bLeF6rE9VGWtqS1JEWJ7veHRWnnnEMaMcWu3ecXc8TNZPFG8MmRackcI+oFcjMs2lQJbjDyuzuv6bS9XEDLtTp/Hi9Nbo/VNOFMVk2J4yVlj6MzYPkF5iMIkigKMMUYIYRwnLYTQZLi6e8uD9PT5tV5tMQBYj16fpBj5hWjHAgYghJH3d7gGX1v2RpZy4maCOqVqT+4JBD7FvVXXAbx880cfBJWcXyueLlVsXXCPwgEa3jk0Ar7hIImYXkzKc3n85MztBrr6dbP8NleU9RrFdnk/lNIgjMIoKYucYIIQwoQwEgDA5jZzAOSNsc4576yz3rmpXd8Ys17jh2mNf8dDiNM2ICSr3ZxvGHmx35XdadvYnbv0eQ/WO6uAUugK2Q3kA3X+2iQZ1qJJufuuAyEHoOlVk7DzQEjjn2/YDYE9RkjL4vQrz7DWiUc++jkAmFQqFoxg+oEPffKlb/5OWRQIwJjyN//vv/PN3/wnjCJnbV393Gf+1J/7oX/7ZwlnVK/+0l/+s3/yT//MH37l1521dV3/f1/4xc//Bz//0re+fuaVrxBC8yx73wc//J/+xb8a9GeGa8t/7S/99Hs+8OmvP/Mssytaa2t/8af+45//9Kc/jTFGGBmtEZrGyK2fNomznYR8/Dg8c9YtTdBMjFIB3rsXv/6lX/uVv4LBAPiq/LnP//if++Tnf5ZwNn7jK//b3/nbDz76/pf++LcXDx157Kn3hoH4/d/+9V/7h38TIY8RLorJJ/7Ev/OTP/mTrVb32We//lu/9g9+7q/9r4cOH/fOKa1+/r/9r48u9n76P/qLvXY66HeDMIyiZOMdu/Vg+f1RqzoUYUmIMduIEIQQQjiMojBMEMbW2vFoVcprTWr5ZNzpDsgOT78p1pp6smSGb/uzX7SyRoSm3bkg7U1/672zlary5TqfAAl4+ygsftax1rabUkrWZRklaZSkxqjdOwsQ+KPxZDzqrchgcMMwdoQQxjiJWyKMnLfGaYQwxSJKWnY83BwTOBDlJR68Omq/p7M2K4qH2/TUOPXrGwFp6FASURVpq6Nkbe32jv2FoChTcmrc+mBfkp2loPcOwMOmkruH9ayEPWG0ss4yQijjUFcAMI3QNx4vyeh8EZZq/ZROkBfEDsL6aFKlpAZvvdO6OBvYU66eCB5G83NB1Lm2P846Z2U1LobLWnkadzN6UkM/iijfFCyPEGq1uxiT8Xhtd/VeOfbscr/edG+gHXpx2MYIdvPSI6yNpeTgQzSmhvmVOllR5ERatMg+x/SmzFwqjgd05U7ebSHnqTbJ8uRDhZrxjdux4YBoBHzDQYIRHEvLntApuzdxdMYYa61zviyyLfdY0/VmwBgjjDFBCCEARMj0V5QEgHGIMGUcphF0WlZlvm2QL6FUiMBordRN7I77S2/BV5OT7nQjAAAY4xBCBEPC9QcGw4mi31rpF/ruxVY13D4Rv4g1BNxNzcPO+ybBrmF3MAYEYLRZXV194oknpv+4VAghzdEOmTn5of/ql77YiwEAXv/mV174rS98/s/89Hvf/9GlifvaF//R137rH73nAx9+4n0fmT7r1Rf+4M//l//94sLc6dOn//df/oV/+nd/4ROf/oGf+pu/EgThl3/7S7/xhV/+yu988XM/8uPT9uznvvHln/mz/9kDJx9fWR3++j/7lS/8/V86dvTQgycfoYTemFjuEarKghLy6eP8tSu2MAwAXV5+7Uu/+j889fEf+d7P/CB4+8LX/p//95//g7kTT3/go58CgHJ8sZrM/Zs/81dPnjjU7s6eevmPf/3/+MWPfu/3fd8P/Ijg7Plnv/7P/s+/O9+LfuwnfuZTn/zMv/jVv/ft57/V7887595449Tq+Rf/jR/8zxcXFymhGxNDnLNaa62kkvWtB8vvg6rIwiDiItjyKgghLgIRhIIJRIhztsgnG+7xDZy11pooiieT0Z5e11pLzVm7fK7IT1FdEi6SwaKI29PZ4NOEeVXmqspQu48WPwTtR5SY2X2bRTGhjHERhOGO8e+bebI7AkQpItML9PQfKeOUMUa5NNnl4nRRruVuidP4UPTeVrTY6Q6qKi+La+/DY53RK2v9S1W8GBWH42xZimHNCfJHkuJIkofYVKWmjLU7/W2H2wEAAv9AkhHkvzPqPt4dYthewxtfYG8IS7b97Z4o8kmnO6CMO8zGNVlTYrXmuWbr9XaAgJpeoPqi7nHFsUFqaOUKqZesHaXCs7gtZg8Rcq2bWstS5kMjy0pjj7iiT2g2j2nAGUsY2RwsjzFJ0jZjYjxc2f2DrRx+adgtzTZ64aVh61EPC1GObxDACBAh2NqDv4HJtFhTwgBqU/mejtrpz3SLHA06Z9Ug4HekCG9dkFVHs/pwIRfvxPYb3s00Ar7hgEm5SdjdznHdDCUMtouHc9Puru2qAdcs+oAIIWGUBGE0vf+QVVkU+RZT4nR6nNbyDo05xevh9Hcppc97byxMV6BDrOej4q1J2qwTfxdBSYUQWv/kAzjwtWnf651q+C7AWlsUBSH0cFx4Z+OeyiyPSCCvBizFRD7+xJN/+W/8vfmFw4Sywxa18eeef+bLy8srANCLEAB8+l/7ofc+9SRlbG5+/rlnPv7sN7/6uR/9iUcfftRY82N/+sd+7R//0uryeXO15vnU0x/53k/9AAAsHjrc6/2F/+6/+Q9ffumlB08+su3MKkwIwaTMM8r5o/OdUprzE/ytL/9aEKaf+pM/0Z05BACfnDv5L7/ye2+8+LWnP/iR6RF934/+Jw8+8eHF1AXE/q1/8avz83Of+9F/dzCYBYCFhR9dWl796ld///t/6M90+7MPPfreZ7722z/wg59DGD3zjWeiKHn8qe/hfL1z2Gpd1aWStXN7DpbfB845Y02cpOXVXBWEUBglIggppVNTdF2VZZEZa+DGC5x3sq6ipIWy8a1fOGQ1CtZ+348vUlWHrUHQn0WEYEIBADzIfFxNVoyWKEnrw38i6BzyOAZ08+Vd732ejTp0JowTpWqtFSUEU4avjk0l0zh0hChjGwd73X8BTceTL9evXyle066cmrG1rk9PnjnkPtCLj8Zxyzm/YYmn4B5qj14Zt7uijoh5KJ28hdIH03FC9dQPOI3E63VnwjjJd5jPisEdi7MlGl2swkNhcaevgkrWRmuCycvD3lpFlL02tTHl+mhUdYNSYIfBgZ4Q9YrJL2Diw3YviBYI5Rup8gAg60k5vGLqEvEw8ycUmcWEc5GknCKEtny/EEJxkgZBOFxb3j12wXr0wrA/qndMXEPIbluBRwgwRgcr4KeGeUHsXFjFxOzikrh1AqJT/aiGAxbwxoar+SOFPGps5HwjtRoOnuZT1XDw7G96qKAHI/sRQjfe3OzOVbv++jVej9fqqkjSNqE0SlpchGU+Vko57wAAYyxE4L2Tsr5jAvseime/GNaXi6gwNKTm6f7qUIbniqgypMmrv2/pToZw1cHpHJQVONia3d3wLgchIMgF1HaFrBWnFBEMUy9tJwJBnAPbYqrFFBeGUgYACGNKKO0PCKHffu6PXj11SpfD1bHCyPdENZ/AUu4BALE88+cTtYgQFkFIKeNcTI3TXAgAmIyG+qpZaSMEDgB63d7i4rFL505NX2ubgdjeMxFAmU/nkydpZxbg1W+/0I34uee/dPHqOOtef1BnK9asv8SDM/TBdkUw8d6//M0vffYHP99qdRDCiFDO2Mc+8Znf+9I/qcvJ3Ozc008//Y///i+vrq3Mzy289ty/TNvdRx952HtvlcyLbJd8kzuBc07VVZS0gjDSSgVhFIUxIsR7752r66ws80KDwG4nx7JSdeiTOG3nNy3CO43rK3b4B+LKeURomHbC2eP46vAwZ02drRZry4CpJ6F+4BMoeEQwtqernTGmqoo4abW7A2sNpcx7vyEjnbVTw4VWyjmLEKaUMsYdGO+RUkrWlZI1AKyhC8pdlyiufHkuf9Z76CdHhQhkXW4sr4REzwbVuaL1cGvY4fX7e1ttSNaY4XCl259Vsp7GLtwIBj/HywtlWlka7RCPfzt4AOexcniowtN5dNLTJxdQJPSlHGPkOfYJVyfTrMUkeI9cTcpLtTzL1EUctXqHjzJ+LZ3Ue++tlsVosnbFWWvZ7IR8GEHIGIkCLtiOSTqciyCMh8ObqHft8PPD/rAWOz2gH9bzYbnjnYGHbT2Me2VqmF+r47EhJ9NxQA7Y4DkQcFbPMHYAGt57bH0wLh4aFg/uEkODEGBUAwQ7PaCh4aY0Ar7hfoEfkBbGhJi9TOLZFqXkcG2ZcRGEkRBhqzvQSsq6qqpCBBEm1Gh94/j3gwITMl2G8PudS3Q7hEQdSsrlWjzSGqdUp1QvRuWVOliRwWrFtWs65O87tBvOJut/F+e8Mkwj1kTkNEzByHeF7oq6I/RM7AUlmADjXHk0xNBpxWtrVwAAYYIxxhhTyoxWo+Fa2uqkafvMW6f+5//xr3PiHnnsySiKp7IHE+Kdq4p1d7QH771DewzinjIqdjzLKVlPF0yN0bKuuAi6QbB85jnVm//61353Qw2mIQmT7kav9bTM65ydzgzrD+ZanR6Zln89HD58WGutpbTGPP7UR9qdL/zub//GRz722SzLPvND/75zriyyGzuw7g7GGO9dHLdQijAm3vu6LrWUStXTo3t1OFiIy7lgPf/FAB5J3mZ6OuzaGCOrMoiSqsxv7EeY4k1Fszf95LTL32aIiN6ciFpkOtQdwMhSFpnMRwCAB0/Y9IhLH+RkR/22O9aa6aeCUqaUXKtPI+wxYgFLiBfEC0oZAU8ZQ96Vdm0lW8n0ZWbj2B/eGHCQ2mMlWtr6RvnydP5VTr8/FTOYkM3+iENR9epInCmTY1G27SnQWlOXRZp2rNE7yUuM/HxYZDrkpNolHn+vOIBCiysyyBRfk+s++TOr7uFZ9GAPqqruiGoQyAAbbyoiL6pySMx5LEgnjoPZRwgLNsojRteqnGhZGmNKlSr2XhDck9mYMULILoPcEULh/8/ee0dZll/1vXv/0sn33kpdHWd6psMkDZIQSEiyJEYJg2SELDDPwiBAxjiBWbaxFxgv8MPvGWyCnzH2I4MxwYCAh0i2kAEJBWNJSBpNHiZ2rnDjCb+43x+nqrq6uqq6qrt6RhrVR0tr9dy655zfufeec357/777u9Msy7utEeM2o/WEj4+7a773AIAAHMmtpvIPZvWLektbXfPWeW1sCMGHsFZ1fx1MbFRa1RBMK30w1TfjsSZQ5Djf0DLuzL5+KybN4VIfK/Utxm15ySD6LDqXqn4ePwPw1hs53D6f5+wH8Pu80GCc+72QOxKR0Y01phaTVVG9ipO0tROq63InM7wIw/WVwQPAdh56N5lj6eRQUkZs5WEm0B1OJgfiqszV2TI7M0mep3HtswmcVQius2pBHwiMUyj38yz7QCz80bQ5EE+yRBRJpKIOYwwDaWeMrpOU8256yy23fPoTHwEARJQyamu/H3rksZ/78X/1znf9g1e95s3v/d3fk8x867d9z5Fjtwkhnnz84T99/+8F7+u69G41iUkAuzc/94HKxh/MtpyH+OCNaaIocd4BARJ6a2+9/dT03C1v+pvfKePLRcjdVMbpiqdaGaLWtFxIlSTJaDSmABDIWB1CeOLRB1nUCygA4NTJ072Dd370T/8wktI05Vvf+lbnrHfmuY/e27AqiTNExgUL3lfluKkr7/16pfeSjprAu1IrFs5WxdkqCYRfNLe49oa6LtO8E8dpORltOATXi1B/yp9/NtgxkC9mDqqkYKvtTry21eiiqUsKXs7emd7++irEwYbrc0NBxCzvxHG6ltOpy7HV7hJ9CpFxlAiMoeBMRKwHAJVbdKHxZAiIAQcGOd3abiiZjKFoaBO388X6iU4yr1S0PhBlEE51Bp8ezHSEmVabJNmJqCzHKoqL7vRgeWGr71oy31WVIb7DnmTbYwO7UOfnqlh7rj1ff0gHflLZuULePbXEwHG92Ohnef00KpzqTMnoFiYkW5PKE9l6PO5f8FY7TEd0B8qcVMJ4nKVqxehnW5I4zfLOZDJsqmvMYR4fd86W6Xrl3aGsvDWbLOj08WExG5s7OsMto3fvx5OKcwYARpskuZ6l5sbLZ6tsWrpeVCm+pfDkxkGgDnQtRQE3sUbeyQ4qPT+qj46b4z5c40y7yV8KXiGYUl/DSGKffbZnP4Df5wWI29ZPdVcQBWvNOlG9bJd9nDWMcWjF+qv/h6uq1vE6rGkBOBfXt5a1V3AM/KpxCwxd0fR6+nRXfWa5M9DS0NXONfs81zD0iGFmteadACZxYkHcmLPPPp+lIAIDotbkcrOrjyFJRr3Y3pY3M5mN4ySJ21ZtZHVT1ZM22uGcE1GWd+560Us/8sE/+qM/et/rX/8GLgQAOOf+5L//t+Xl5aQ4AADnnvrUwYNH5+YPCSEAsa4rAHDeee/Xin0IvWVVBJcX6wgIV/uurcdas7ZWPxj0n3nm6b9y35cDAG1h2OmslYlK08IY3Wrsj9/5ysce/FgIVPRWZsDVZMClEnzlcFMJCqUAgLx72Wve/tCDnzl77szBgwcBwHn/vvf/yfHbTqZpCgDI2V957et/+af+r9//3d++62VvztIUAOxeiH53SOstH8VJXnQQWauWB8RyMqrrcsObCdATjoz8+MIBi2AcB4BMOIWXB+y9LycjKRVjLIQAFJC0qSdp/+Nu6WEAVCpW3amkt9KlgoiCsbrql4NFFCpMz8vZ18Xzd6k45cYs97eMb7c5JxWpIu9yqYjINA0AqDhOslybMoVeScuBVgfsoYSlDdsH8MvhyRQPM5AAwEDGMNvA5OqE9tic07qK46wqr2gHI1m4s9N/quwW0srNyqRD8ONRv9ObSdO8usoOcA2OIbmB22ggtMQmNnq2yi5VVyzJIoLCUETm1qKakVUEGTmJ9pIffBj8KBKyM39UJcWa0T1RCN5bU5aDBVM1POnU6vaKjiNiHF1hLL89SkVJVjRNXZfbNdAhwDNl8fS4WHuFIR3Mqhd1+wBQyOGxbByIRWwLlQdRVWkEyLOkrHStbRzHO6+sbH/nfZ0agNvz0Z4Uul+TRMoCDw7DE7vaKpBobK9sjmjbKc0R2qzWnTETy0uzxf21OTYoTw6q03s05H0+39kP4Pd5QSE4R0TauwB+jVZUX3Sn4jgFgOnZ+eC9974tQ2uPGIhWtHyr/5hClfCgGNvkPTvgOXBO2u7owBBoQ9qbiATol84sTpy62MQLVTwyu6uN3GdvSWnEycrVJZph7Z1Pie3f21+AIMB8Us0ntfM8ANjAAqEmEQJqz0onDqbNVM4P5yGLUIrcB++smYyH1llnr1hYDiGEEOqq/JLXvPljH/v4r/zMDw6Xzpw6fTci+/SnPv6xj37wtW982z333A0AJ+542Qfe9+v/4/ffc+LkPU88+fiff/APQ/B1NQEg5FtaW/ngxWZBxSc/8eH3vOc3T528fTJc+O9/8DtHDs298pWvgs0MOxeWBh/64PvzLOVCMMaD94eP3HrXPS/9+q//+u/95x/+nZ/5ni98wzd0Or1z587d/2e//tfe9jV3vvXtjCsA6I/qui4RMAT/1976Ff/+Bz74Sz/3Y695w1dJgfd/8s8/9b/+4G9907d1u51AgYhe99rX/NefycbLZ1/zV74DAELwwT8Xd10hhFSxVErJiHEevNd6orUmCL2pORXFja7pyvt/FVY+7dJfXhc/mG4s827qKknSKE51/ylcfpD0M3KwACpKimmVFUKlKz1KA9lmoidjUw8hy+3cF0dzt6E86JDruo5UzKSM4qTZrF3rliclVZKkcZwiY9aaupropmaM9cScUnGWdKvqQA3DsANR+iI+MAt3MooBIMKCg/C0Ue/tSA/Nswfy01EUr++oBwCp8LmwZ6vseLZ5o3JjdDkZZVnunN2w7Y3jCc9V2chES0Y17goRA0OaTXRX6oOxjoXhbmybfjk438CiBBf3ujI5JNWaxo28aZpyZHWptav8LItv18kssJwLkUuprjSW3x4VxUXR06YpxxvVGeshwHNl8fjoiuj9WF6eKC5vJTF4csaumAetuQgREQAZ60MIeZZyxhgyIjLWReraj6QAMLZtg3SaiveyeGEn5P5oyS442tEP3vnEh8SFZFQf17Zo7CamM5xVRXymSJ5O1QJiSNVSET85rG4f1cetz65+/z777Ir9Sd4+L0C2bzx7I0RR7JwrJ0POGOMCkTHOOHLgrF3zWaN9pKUFAMQItPI/uDxRDd4H7wHABx+CBwLvHVAgorYGnihsapP7nGECD4gpbmIoQEQZ17dn5pasWqiTR0aZcfud554fpHNsXfBTa3A+DTtwit7ncw7Jwm3FpBBXXJKemBCCRxlyliklOAveadOU42EIgWjzlW0iskZzLrrd7nd85/f+2q/+4m/+xq8l0gNAFMfv+Npv+qtf+U4lFQC8/R1fe+bshd/41V+IlVRx8jfe+bd//Ee+b+HSxeu7zR657SUPPvjAH/7mT1vbJGn2rd/x/TOzBwDAeb/e5AwALp5/6ld+/sfWv/K617/lthN3HDxw+Nv/6b/64R/54d/+6X8ppQohvOmvfuXLv+TVxujgNAAs64hCCESIcPz209/4977rJ3/yJz/zI/+CIdYhe+e7v/P1b/qytiqbMdbpFPd92Vc+9MmPnjh5BwAE72926ZJUUZZkXKm2mykRTcZDo2vvfftNOWuVUpwxd2UAX5pNJmzz6UYnNu9dfe4T7sxHqOqTHas0jw8cF5FiXKwJIurBpWYyCs565O7YfTK/hfNOWE24GNMY3URJGsep0c1O8siImKZZnOaci+D9eLBsrF55wHlfV5Os6MZZnptDjR9Owvlr7rAJwxIXCjgGAIq6jJSHjQE8QRjac9N0PE3zDUE4Ah1KJvcPpqel66jNzeqaupRSFt2psLywt7ILRBg5dba6otasrWeZiyex8BKDsXXofwz0IqLLezMqO8i4XPH/BwAAa+uqf8lUQxQq8LsGrOtZwlHFsYw2M5bfHqmivOh576rJaPt5xUKdPToqbLi885lYnyhGYt1KuLauLGtYlSAyxgCQISBjzvkQfCfP2jp8ZEhExtpr5hpGNiqdnFKNYEE8J6vuG+CMpc3to+gz27+NiDW2p0RpXLFcvrixOdHGTCVi6CSPT2WPKTFm6wQySgznOp/sJE8Pq1uXy3v2/hz2+XziKtPXffbZDcPlc3uyn+UmenSpeOncpRvcj1JRpzc96i+abd1Zro84Tju96aaajLfu04OIUghkjHGJiDXFCSfJSUgFq/78uOIYjmubbHVEby0REZDzjoiAyHsHIRCQte1T4fJA1hIEsNly1nXggPebZC7eTmvXjp8LfGacPjnKG8f9vln9c8uU+8xd+UO3z6/Usn7okWYgvqAv7n5+R7XPnoMIJzrD2/PLK4rIWJpmSZIjYyGE5ZKaepxgvXPlDuc8ilPGeZJko2H/4sUFbybHbz8dRQkTAgCaukJEzvji4sXhuJydnY6j2Nqx41ZRh8CXbCUYi6AXY+/ynoVQMmqaiog4F5zxfn/xn3371730Za9+99//zksXz41Hw5OnV6aw1prWchwR4zhZC2PaKEUKKaQCxOD9mlk9hfDoow/rajh36JY8iVWccsZr558aJgAw+k/dDwAAIABJREFUm4fU9xljfHVXTz/9TPD2yNFblJIA0C56t3/619//vQd60Tf+nX+iIqWbm9LsHREZ4yqKkiRvG6cRBWddXZfNOql867bdyZJutzcZ9atqo4p+scmfqeKxUS5gIESANx45s3IIss7Wsr7Iz/2R0w0yEWV5XEyJaMUKm0Kg4E05LgcXiQCinj5wJ3a+SIpNkn1SiN7MPCIO+4vbL1AjIuciK7pRFBOR92487G/wNkfE3vSclKquJv3+8nn2Z7QDabrAdA7vlpQH8AN8YhLObvq2k537OsmhQX/haks2TeKBQffebl+yzQ8nper0phFxsHTJ7SwhhYypUJoHfyXLo6Q7BwDl0rlGHEzventZ6zXRhAP+yaWZvpYCKZHueFbNJrUgQ2S56TP9aVcviShNpw7E6eWrhihQCKEZD/sLTmtMZ8dw0oQpAJCCR9say28D57w7NRu8Hw2Xt7k5EMDYRx+9cLk2GwFyZV4+u9D24Vs3TrBtm4krfzzauvG4jGOVJfHaxGY4qnzwnSIVfJNfGhE6wolNIm4TYZ7f2YMDcy58HHBzf+JA0rhCMG19tDC+t9LHrn5PK5ifK+6XvOJc49a/80lz8Etve+OeDX2fzz/2V+D3eWGBCIDhJqSlGGNpmhOR1nqb8LhNNgMAgAaAsyVNRToVFtqJDmMAgIy3pY+rTXFZO1HljAEyxlgrGYXWjp4xAJCwpalpOw0lotBK9EMIwS+Pa++DYp7dQAmfAH++UXPXcp8hImfpaFrOJ/VyE1+okgUdOb8fxj8XIBBDo7gDWJ3YoQiqu18A/8JjPmmOr4veuRB50ROcV9XEe2eMfWC52zfFKw+UO/fP8N4b3Uil6rqMo/j4bccZYxwZrk614yR1zhLRzOyBXs/54IkCE5GHSQjGshW5aSBfhUUlCrZqHh5W65iQrfh4rq37IbL5g0fnDx6FVghg9VqTOSKy1irG2w7wQsi2LH91n8FbPSlrwSEEOnjwEOeH21ulsyZwDgElB+thUJLilihIFQkhEfHWW29Zf+Jr9/D77//M4/d/4E3/6F9mRadt+b7jD29HCNHK5GMp1epQrbVa68aay48SB2xs1MU6udTEJ2zzkiLEaVHX1YZnzWw8mY0nOoiBkROnKDBYM5YfPy2qZ9A6VFE+e1glBVv96ILzph7pcuiNZlzyAy+R3cMX2aln69k7xSJshnWuqSZJVmR5x5gtH3mMsSzrxGmGiNboui51U1/9ZiIajwa93kwcp1lST9mTy+HRa350jqo+PNLF24bhvKaNpfJrLDSPddPDUkZXB/ARuru6o0WdHojLDSHoymlaY7VWcYKMw84C+DTJmfMbZGmBtBSi28tGg377ExLgXzKzeK5Mu8oW0pA3XJ/B6rx3y3FEMuuKqVMqvqyj9t6YamyqsQ+uMcrwk5jO1JQLztLoGsby28OFKIoehTAe9beP3hd0+uDy5WwCAswm9V3dwdUfHeLG0B1aqUXdKMnTddE7AHSKZDyp6sYU2RWShABgggSAENhUtDFX9bzAQRRsakwXNv0rQ0uES5N7Js2RTTXwWXR2On8QMQyrUxN9sIjPTGWPK7F5T8c83vwo++yzQ/YD+H0+W4jVHsycGDJE3JPWoxsQUjIhKARrr7N7HBGt5Pi3mCggIiAyxLzoRnEaQhgPljwFABBcMETkgrXuyowDAJcSEdnqVJuvu5yX+/z8gGnCEDASXhH0YiNYkDxIHiLmItzRR4SejUyylQRxPSEQBz8XldNRowN/ZpxfrGK933PuZoOBMZOmK78BSz4wtELAjTZS3Of64YxOz/oi4cv96vHR3tQ6xsLflo/WLidETLNCCdnvL66tGCfCnK3ixSY7EO9iNuyc9d4jNquBdrvsjb3plYW4QX8RADQuBDAatPaDAI6hVJgH9C7UjmoCiiCN7AyjlUoixpgUkfeecd6KcriI0mJln0ShDV+JaIMUn4AElyqOGSIgEpFu6vFkVJaNc1ZyRM5jJTnniNiG2wQQvEdEG/iT/aS2XDHszZIAMrpx1qwlEQAgBBJSSqnGo+FP/Nj3P/rww+nMqZd80aukVE012SvbEUSUUsVJJlXEV838vLV1U+qmDusc+wLgxSZ9dpLVTmjPAOCZUXyPNSqKpVJGb/K4iZibj90BaLBZ5INPrhnLZ70DaqZAztckDE5XuhzqchK8VUnGbnljPn936bAJkHmqJjg2SXeL23tVlVGcCqmSdKNLXEuSZmlacM4BsSrHVTnZJv3hrKnLUdaZyouu7s9XeH5TY/kNNDS29NDV4vn1jM35atKXKm5qdrU4PGG24aIOKuebP7idtxEmO5SjJ2mWZvlo8UwAB+uy6p7MaLw0c+D2LC8m4xWNuoBwSzZhboyTB0x5CblLOr04PcSFQnY5+iVTjQYLph5TQJ98YQ2ZFYww4Ux0dmYsvw1ciE53mnPeX1rYvuYlEDtXZmbdIztX5q7uYIdN14morHQI0OmkGwaMiFLKqm5spNbkHoa4B6bQMyRkny1CYASW4lxFS1f/5CozO6xOlvqw8xu7u8eynso+PaqPGDfdmCNKXozksvVxpedKfXgmv7+TPr3NUvw++1wf+wH8Pp8tZGIPou5dVYXtCqVixthkMtxqhkcAE6fqoIJnXdkkYtchVCuSD4iwMrcj710b82/Tr5Vz3k4QGZeMIWNcqfiOOZznC+0bKlI28NryEFA7rh0/52JtZKRsR3jJgxIrZySZ31DxLhida6KdBPCXxwM+Zf7O7vJdU2Ko1YU6vqQj65gPz0dZ2wsdBl6xScRXe0EFIOLG59tv9TkER+pE9nR3lDJzscmW62hgZSD0hAHws6oCTDLKJd0yjXfNWcYFIulM2GebZybxDY4TAY6mZS4vX5tJnMRxOugvrNd7J9xzhCcn2Vxc7uo+SBSIYMONba0ifUCPDPyqThsQgHXEkTyeWeuw4UwdHEl/AIit+ZMhIueccx4CWWdIyjRJvvwr/6a2FgAoBOfc+qXaVokdxUmW5gTgQ9DWDIaDclK155hEIksvu21fHY0Q0bKJlysOAI5haVRHNdhagW48NwEAzpozTz958vTpb/kH/yJNc1inGrhuWmlVnKZxnIrVDm0hhOB9OR60WnTt+SPj6ZOdccoMAFjPHh50rb8cOFWWnRmJ2+cgSfJNAvgrjeXDVcby0D45jG0mC3oyAh7zqFOceJM8+BIiGg2W2gQ3QzhdTB4a5y+faTZt0OW9q+syyztpWjSrWoBWOKbiWMlISkUA2uhyPNhJ0rxqahWnUkVZOlWUtxp4+LId/dZsH70DQAB/Vn/6ZPoazplzmzxkplQ9MklgyDZbhKdAAMi5aEVz2yCFzLLCGV3X46tvPc665cWLUzNzRFSOhxA0q881+ilpziOy7szhNOvBamKFiCg4Z5tqtKjHpZMzIvliKk4WWT45fz5WuHNj+W1AxDQtBBdLixeumZkigHBl+dvVyvkttyWotbHO9ToZ22zYSolGs6rS3U4KAA1JhVY9tx51OySiGQmphyEABuI+RKP6lklzV202xu2cGcmHM8VnivgsAHTTx55det3i+C6Cu6ezB2aLz0RiiOhrO0XEcH/6s89esx/A7/OCAhHpJji3t5NR59w2zVcaLz5y8QBn4XR3GK9G74jX0c0d19LzO6kF8Ctm+ACrq65J6vKiJ6Rsw/4UDXDortO7Hd7xUOaS5tFxHoBdhxSfgutI11X1ScKxiyZajp0cWTHQ11PFt8+msOBjM1rzUxhOgIiHsHGq8bnLS+YGs3EDwRPB0XR8NB0TYOnkxInG88qqseONFc+j1gMBuhEdLMKhLs1mDIPW2uimRsaKTu8Lj1F0oXx0+YbW4buROZZdjsk5Y2nercvxhrxeLp1kobJi4lSx+wTiBry1rTFnAB+zDgPOXKF4zJmaVkeDo9FoCIDTM3MQQWlHcOU3QEBAhIh1PXnPr/7s8dtOveHNb3vzl3258w5WbatbEDGOUxXFKooRsSzL4aDf6AYIOGdxJEUW7cSwKwA8OlixzraB3d+fOpSVh5Mm4Rs/ivboUzNz//4n37OybfBEJGVszPV8bq0SSslIRbFSl9dXrTVWN1o3bRlCADhX5c9O8rEVXeluzQwAcEYd6Zb8ZQ9UT3h+zI5Nk1SKc97e3gMRdxPvluXg6W2M5b2pdTW29dgZjVMHkhOvENOnRPcWCqGcjDbo2zuq7oh0Scez0eYpWt3UcZJxzovOFAXPuOBctIXuzlnd1M7Z9tR28ilRCHU1EUImaZ7p6Ynr1LR8HZ/21VRuQbuxVLFzmz+gO6qunEo3uyi829E3johZ0Q0hjMYDgs2NXpyzw8FyhBonn6bmDLCmm3bj2VMiStfsA8mZphqbZqzrkrAX1BGTHW4oQQ+xNqonp7r5nshAEDEvekpFw23r3rdhh9E7ANTa1LXO0phtVuUOAJyxKFJ13TjnhBAx7r3NxB7ShRMD80xp5rWdqfSsu/J5igCxHKbRmTw+E8tlxMtpiCPTH7ow+OJxfdtyec+gOpWopU5yNo+fYDsTPO6zz67YD+D3eUGBjIWbYkGPyHg52dK7roWzcM9Ufz6u157uifBit/IwXNEREF1nGzlrLYWQJPnY9q9j8/V0VKNdt7SykNdfOMCAuqLuipqAO2IW+PkqOV9F1WamyvvsCoKQRU6ursAvjtq5/gvEgKBQ9lBaW3dFIguBcmFyYQDAE3MBPbHKi4GJF7UqLffPYTBfKPuiw+JgjolkRtflaBy8X7tsR8PlTnfmpcfigg8+udS57oHd0RtJdvm2FiUpIGrdbLgdJdxyDE2QC3WUF3tmBzUr79S6QUBkEgEZMMbVYLDwH3/4+4L33/eDP9G+DRHbLp7tf4bVKN3o5qN/9j5dV29489sAgDFGRD54ota8GtI0T7Ki3bCcjC4tLHnvs0Qxhoyxdrcr+wxhvdMYY2z9ny5UUePEie542ETacSBYauLGy9uLqhs5u27B3znLOF9bIffeeWs543GSVtV4tw6gUZwkSdYal6ydvjW6qibWmrX+9o2XDw56fa1am8+zZXxrNgQAjqEQZgkuB/CIUBtrveQCmBuZ8mk2eRwHQwoOSQdbb24sP1y0dWlNTd7zmdPy4Jeo7myUHOBSmqYZjfqb6gtuyUZn62xK6fXdtlv9v4ziSKr2O4riRDe1MdqYYevwf32Jcq2bSDdRkubpTNM/XeNHr2MnV+PI9JtnDub31NWWGfatNHHO+9aQZvtDIDJENh4NthGis/pM3X9S60UZs2z2gFAJF+vyMt5Uw0U9XraYCnmsiuZsiLwXyEQcyUgJISSuVlvcIIiYZUWcpKPhstnrJnkbcM7pRsdKRJHaZuhJJJvGWOeF+Ox97gfCC012ZjI78ce9jwk2/iokH8wWD2TRguCl86kPSvDLyS+Gbr77ccmrpcm9gVSpDzV2FrHqJM88t+exz+cFn70X0j6fPxDAXklhb5aEHgEBvN8ujcqQTneH66N3AGC7Hw4C4I1p55w1Pvgoiie4SU3grlDM92K7ZK4/gF8PgpfoJdhThbmzB9qJZyfJ2TIxgbWmyjd+iM83IrEg4PKUz3oQ4uDzOqK9RDJyfuPNgQADYSv4DASOcOJjbfnIiuDYTYreGRIiMEQEYAw4wmxq75hjszkHCrqp+qPJ1TN7Z+1osNjpztxxtGOoerifrldK7wQEONGZdMXlKThjLEkyb/QGo28AOF9ntRMEMLaxD5VgN5TKdMEJUACgROY0rYxmleD9wqXz7SkjYhzFXF7RRxMRN5TCmnXuIUrFgnEulVSRXN3QWVs3ena6BwhGN4iooo3FyTL41hi/dadbe50AWUjvmq1PTvmzFdcrnzMDkC6KWVSmymtdt0rvtq5ewxXLznVTdqJYCHn1B3s1rVQ+ipO86CDg2hUYQnDGVPXk6qhJ8HB7UY5jfb5MmsAQ0BKX6BEglSZihoHpyuoWcWkaznj/rPuLhcXlRUAUiK10XUWJiAsZH7zCWN67NWN5lFnn4N32trenWUFEQNCuzAsptxKCxdxDOxKOQnAVxUolXAhqRd7GVHW/6PQQmTO62jo83iFENBr1Z6I4TrKi6Y3sbOU3d9FbDwOOgHjlfLW1jEHEmPU4U7maR8biJN2qcf1WT5eVdNtOZg5EW6XUuV5igz8IziRJ0TlylEUZtM6yztSjBa1rIrJ1zZNere50/ISxngCk4Nk6Y3kEYAS45Uh3DqZpHqd5q7m44b1tRwg0LjUylmXXkH0hYppGTd1ESl4zXfJcQoA+YE3i2TK7VMebNsRFDEoMD3Q+kUYXEUJt5s/1X97YuSPTf7o+gAcAzsxc51MAtFzeQ8R9kNpNATx7s5tT7vN5yH4Av8/zTAjQ+L3xMGmN3N22YfZ17hkQkW1/B46YP5rurvR0q6MxZACwsW5zNzR1mRddqdSNZ99vSctLdRxo8wLC6yOEEAIwMMdzezwfVV6NrBwaMdZqaKTbj+R3jORVIqE1BgpABLSQHrhWLefnDDPKEoAmoR0PhGMrbGCGuPbcB1Y6bj3jSIyR9Wyvfjax8JxBHnEAyBQoDkpAKgJnlEjOGMYiJDwQheDNZKyt0dssyjnnhsOloui96EicquozC1Fpd1pCEnF/MG2OZqMrXoxTxthwMtx4oMDOV1m7urusZelF98YC+B3KfxBRcEmSAGA0Gp95+jEZpYePHMvzHBD5uhg7hHDm2acno35nav7o0SNRnAkp66ZZXu5P9bqLS8uLF896b2+57VQcRUlatJXC3vszzzxRTsZF78Dhw4c452lW4EraN1y4cGGwdEkl+dThk6nwt3YIQXI7GC0Mk9lbfQjLT3xMSJmdPFzkuYoShMZu0SXOGgNEUkXbBPCIKISUKhJSKhm1gmEKAYiss9boVlW+6bYCfE9VPQXHspEDZpwgWwZaxubSoUk5pU2Ml8RgCbRmQnLGQKVJZ5artoUeW9PJr3yYmxjLH6HOKRsV3rnhYDl4572PkzQveozzLO9OxsP1+VwhhBCSC3lnxlPVi6UIIXhvta596Zx3/rI2HjvdqSQrtGlu3CCWiEbDpW53Jit6+dKBCjYP4CXLOHDuC8lUhAUDrqAnhEDGOeNciLZPAeciUPDOtUUQSZJvaoO/Pd5attqe8PpOiiNTUZYePsG5AgCi0Iz7phk75yxN8fiYJzAs19D1AQRBksRXG8u35XY3fheLkzRJ83Iy2kaPcE34Fo33NjCpagAq8h0VbSkhakBtXBKra7/75uMJhzZe0tFQq4GRWy0hMDTT+QOzxQPtfxKgcZl2MwTMXmVo1zJbPBBIDcrTBMy6TgiCsY23BdqDr3qfz2v2A/h9nk9CgH4T9RLT7JXsHdnNqIGHdq3jWk/3vb0f+xuYKjV1XXSmpNyDAD4X+gwlNrBoZ260u6L9SBOm01gfiNDlwgY20NHFJl7S6uZ8ky8opKg5sHbRpmrIe9hqSvG5SKrMs5P86UnqAxKg3Uym0Yv1nd2BD/ip5ZnKXfuJhggJ95yAIU0nGgCiJO0kAAAcYTpBzhgiCAYAIBiRsyE4ouC98856G1wDo9Y/na59TwAA79xo2M+Lzon5JJPVI4t2opUjLP2WfaFi4W8pqjlVJtyvT5whY1GcNHV9dRzFkA4k5dh2XGA2sGertNu9oUTOWi2S4FtmHLBtdYkYgv/QB9733t/8pf7SAuN8enrm7V/3D1732tczwHadfNzAf/rR73vwM5+0xqR58c53/d3X3vcWxvn7//A3f+c9v/juv/edv/BT/348GiDCHfe+8pv/zj+am5sjorPnzv3aL/7Yg/d/wlmn4uSLvuRL3/E1Xzczd5iIynL0G7/+no/88XuMrhmXJ+5++de/61swPcoZf+JTf/Lrv/rzL33NX//Mx94/uPgEAevOn/6n/+y7Dh2c51JuFcATUV2XQkrcTLjEGIuTLIoTzji7UufcCqaQoN6Bib21RphnWf14dzw29RjAoq+5870oFlHM056cyZBzBES2svR+9U7qwUI9HgRvhVR05D6THOLJlGeSXCB7RbqnqaskSkUUxUnqnNFNHcVJm4NARIbMO8eceeB8dKQYKDJhs8ec0bUxqVJRnncHgy3bue0ca0zT1EmaFenhS5MH1/8pYTMRxBHNckoQkPMoihIhpFIxMmTIABHaS9HZxpQhBKIQiIBIcMGlYpzv9tFJRDfi9A4ApFQ6Nc+58t7oasw4HwyGQh6D4jbnVWmg/dVxLjrFdsbyNy6hT9Isyzt1VTb1jlpREKAHFFd53CQ7yNeXlbbWZWmyQ789xlBJUdXN8x7AB4BlnT46LEzgdtsFJIZ2vvuxTvLU2isI1Emesj5bHH+B3+Jpi+iz6OyoPu5D3NieD9HVAfymzpH77LNz9gP4fZ5PJlZ1Yrtzr5RrgMgYc84s6bwJjLOAACk3CXdiCwtQS8ySaN2At90xbuXOsuesHYtu4P5OFJq6iuKkqcvtm8dcE8EoEGsCvxkB/BpEgEASreSQZeZoPvHAzlbZwiQaO+EIHe0/7zZherjMplf+HQgIQLu553VEewlnNDG8tNs9pxojU+5qlACYcB+xELEAAHlkUxEQMZUeGTHEXPpEci6kbLuLI0PMAGAlaPHeeeeDD9Y7oy3RHnajDMGPR4Pu1MzB6SyXg6Ze8e7SJBovteMu4EIV68Aqz2fT+rZ8knK71tUNEBmyPO82TSmlmow2aSzMkG7NJimnBwdd49m5SXZ3Z3AjqhlalTJtX5fEkQPAI488/J//4/9z74tOf/Xf+nayk9/9rV/88X/3Xd3Oj99770vbzT/8x7914t7X/93v+D+Ho+Gv/MwP/d5v/eqLv/BV09Nzw/7SuTNP/egPfPdb/vq7XnTvSz/04Y/+0Xt/7mVf/Mo3vfmtzrsf+eF/d/7xj37tu7711B0v+uTHP/Lbv/aL07PybW//+wDwUz/+Ax/6wP+87y3veu2rX/Ho44/9zq/+5x/+1w/+wH/4L0mUN3V59ulHhoP//Ir7/sZd7/jGRx55+AO//wu/9LM/9E+/+99xvt1vSTd1pzfNGLa3zLadnpCqrXJf+VjatE0I1mjvHSDEMkIhhJIzc4e8tdZZAiLvgvcE5JxzwaKpQ70Io4/KS2eQMQD0yCKlVJIhK6JsCvmWIRAFT0TBefJBV8ummvjgMSr4ba92yT3EJAIEANisxJ2IGl3nUYSIRWeq6Ey1v3artTG1NdqHAAAxZo8uR3d1NpdbhxBMXSmphIqkUva6fP42jqouoyjuZDM9c2xiFlI+F2MS0zxHJYTgXLYlEowzIiAib60xxlltjNkqa+acEyoSQu42gDfOcLxmCEoUDPiSjx+To087VwPk6//ondXNqOwveUcuvxN7r2hCMJU2ziBiEolrGssTUAj+RtYBoijJ8q6u66rcqZUDAbjAxVXr7dcchdZGa50lKo524UorpdTGTiqdp9G1330T8MQmTjw27C3rHSUR0uh8N31iw4uIYba4vzYztZkfVmUaXWLoEB3DsCaVZxjaKYtxXU9q37l3nz1nP4Df53njUh2n3MmdKbV2AgIAInk/peoLdfrUKB8ZCQAvnu7PJ5tnoysXDYxq3YC32zOu2BTv1VC3P9ae0DRVL55hjN9gAM8wdJS5pNOufI56i7eLmwjhWDI6loANYmTl2Mt+owZGGvdZVD73vBNguZOszA0aS0AvnOV3RCikH15LQVITAoD3jCG9av4CAEgVKSGRc8Y45wKRtX5p3jsK3oegdR3qEIiyrBBSDvsLG1qa3QyIaNhfStM8yzqIaHUDAAIoFcYLDwCH0zEAXKjzTy/3jJMvmRvGqrVak5xxwQVyHiWJ0fU23c7m4vIVB/Qjw+5CHT9bdVqbtOeAX/ip/3DnHSf+/nd8X7c3BQCn77r3u//xN/7xf/+tkydOt284dfcr/s0P/BsVxQjorPuF//dfj4eDTtFr//o3vu5bvvwr/w8AOHrL8b986H9/+M/++Mu+/G3LF85US4+dvPOu1731Sz3a1x9/g4yDrqX37sHP/PmnPv7h173xre/+5m/inB+//XQaR7/4Uz/0u+/9ta/56m8GAMbFl7z1m+5769/mKI7ee98DH/sfjz/8QFVO0ixnjG21Th5CYIhCKmROStXGkELI4L21xjvrfdvZ067/wZRtL08h0zRXUey8pUBCSBCSILDJ4270RLT0hKmHXCrZnZNJgowJmW4TtHujQ7C2riiQM7W32jtLSUzxvOgegmIW89NOdrb/UlqngCi+fE8gCuPhsr5KljUd18+UaeNFzDcPfRvdxM4KqZI0d3Zwg9YqAGCt0U0Vp/mh+GWkPGNcCMG5ACJPgbzz3lndOO9D8N7v6PI0pkmynLNdp9rJOxYliIxokysrEJG5xKhfjhepuSCjlGWF61+hROB1vXz+PFczlL/cs1nrwJQ1AnEh8ixWkm+fBVsdBxCR4GKbrrHbIFWUF12j68lksPO7GQKp3dfaWOfLWkdxFMe7i8OV5FIwa20gdYOqh90SCC/U6aUmuVTHO9/K+RkfEs42yW0dnvrImeU3nB+8GoGUGERyEInxdP7Ael/6Fm1nYrk3DRf22WeN/QB+n+eHp0ZZJEIq97ZefaV6nCEdTsvpqLmg86fHabp15Nl4vuYGvA1CiECXc6s3lTWP1q1qKXeIs8Z5H6eZHd5Q4I0AU1I/PunAc95cvJ2FCLTTys4gHom5JWaCvFhFZ8rEhc/3EjLJB+t7JGtLo2wOnqM0y00n4jtKmfnANImxXblspIqKzhQDMtZ676zRzrk2YGuXTtf2yRijLAcAe13T5euAiKpqAohZ3qGsWH31Cq1NEdixeRBMJmKaMWSIgEhE3tnWcZ0zwRjfRqodM3d3t/8Y65wpkyPZ+Gpx7A5Zk5oLqZRc19L8qi/l6acee+qxT371O7+l0+0BACLOzB54+Wu+4uN//qEtNts2AAAgAElEQVRJVbULdLffejiJEh+CI58oLCfj9dU9p+68t/0HQ4wkGy6fZ5zHPZl3smeeevJ9/9//fPmXviTvFa9965tifwAAHn3oodFw+PovewfnHACE4Hfc+aKi0/1ff/r+lQCeiU5xlKMQSIfzWjGqvJ9MRmm2XT8/omCtKTo9ImCMBeeM0dVk5JxtV923+kG2vTy9s0V3Wqqov3SJiLhe9E/+QdB99JZ1p7vzx5kUjImtcrReW6tH3hlTldQqw70TUZwWc2V2mokixD3gMaEAJsO2S6SIGEVJmheMcfJ+PFwGxvK8g8hUnBhjNkTgAsItRXm+To7n4033G4KvJqPO1GwUJbWY7MTnb1ME50JFrX2AEBIRszTzzhmrm6ZyzrUf8g6LUzbQjuo6tHLBe8DNzeNYfcbVT6K5wNMk7czw3gkuZFMOAK/wFdfxFEy/qrSpMRCCQeRxpCIlWhHHjgdCFPz1hbWI2O1NG92MR9folbNxQwDc5S1Ca13WhnN2fUr4LE36w4kxbldL9zfI2CaPjLKRibafNsSyASgbO7P2inZRqQ90kqevfjNnZq74i3P9V7mQaDel3ZRgdSd9XPJq/Q7z+JFUnd/Dc9lnn5b9AH6f54FBE0VIh9K990dFRLM674y5P54Oj6aTbXqYXypjG5ghobZt1ImIsIMa+D1hbR5xIxJ6AGgn/UmSTUa7yMdvSieybohlUNm1ag1uHkQk0AmEhJmpXn1nb7Ck4zNlMtDKB7Rhb3wQP7fgzHAGWQzQKiEpOPbCuaUr5q/hG7lK46UhJCDOedHpBe8GO2p9jJzx5+aiXoOIqnJs9EqvCmScX9lUyfnw1GTqaMdliiMiAQAReM9W1xW5lHmnO+wvbTNyycKJzuTDF9KxUVPqOl0w1nbPOJNRsvb6hr7ZiGi05lwcPHQ0jhLOOTJGAC+692Uf+9AfQrC0arxfNdXqni9/NWGztVwEDwAxZn/3277nv/3yT/zuf/uF9/yXnzh55z2vedN9L3/FmwHAORtCOH3qJACE4Dnn07PzUZQM+1c5oiHJVV3raiZnm1Mm51wUp+NRv6mrXXuheV+Oh53edKczvbTwrH/sd4QfdacORUX3iqCdgMgTERB56021HLzT1YRCACEBJbCI9QrduTWObhW926LOVIQwHCwb3eC2WeQ2XIyjOM4KzrgPV6y3c+RJlidJZnXTXGVOPiWayhYucLnFemyjm0Q3MoqTNLfDaywnrljEAyCiUopLJYUSUq3oqwI5a+pqkhXdshyXk9H2e9shIQRyju/ejs56lzG+PoKnoLntY/1J3yynaaczd7w1lgeiQEFa2PC8ISZGJQXwUvAkS9aM5XcLAeC2VR6bwjifmpqjQFU5vn5xBO2oGZAPoda21TRdXwadMRYpbqxVStzsRfhA2Hj+l5PehSqiLTzqEIFho/hounigiM8a1zvXf3Vjp9q/EonazBfxGURPgESciBHJ2vYmzZHGHPYUrzucMK7TBvBSjA9P/0mq9sAzYp99NuWFM9vb53OFfh31tbqlsyOHlV2xaaW6gO3kYcSD12yo1Vy8bYs4Lq9ed9oJHHZtjb1XxfZEZK2JojhOs7q8ofY/Avxcos+Ns1Pdz4rl3XYaPiWr6anaEtNOLulobOTIiYkVz21E9nzSC5cAoK3eJAJrofEvnB5yCaf17hiShQ0XhhJOte0aCI0XnRSKzhSFMB71d+SgjoCI/rlafl+DiNat+dsNLQPqIB64iJPKvuI2dE3pQxBCJkkKAHVVQvBxmisV553e9om5CN1cohd13FV6h3mQq0cKRG3kWVXlmaefSIvpY8eOKpVAqzNHhhiEUmnR896V5ZiArHdkPAFcPPu4UFnw5Lf+LjaN3leO7X0IfvrW/Fv++bdfembxzLNPPPzQX/zyT/30M3954Ru++R9yzhFxeWlhemauXeJ0pvbesWh6434AHV1Wql8zvDFGJ8EHf50FU9aa0bCfZ0mx9KHaDvKZI1FnpUzAG23qcQiBfPC2Cc6E9kB5jmreRSdFFIdihosZJ3rAmATwAEE3yjRxnCZJ1naV3/S4K2p5FasoAkCj67GunbXrz6IsR0SUFZ1OZwoAm+aKdmuCBcQwstFMtHkbNgAoJ6OuVHGS6qa6WofPOWdcCC64EIyxtnoFEX3wwTtjdF2VPnjyzq1WdSVpfoP27xswzuJK1cwuZOHrtRXeDpk+E5qnlCIRRdH0KRVnAEDOaF37eqSN8bTJ/pM4YiLbYCy/K4gohMB2WQLAGO92p33wk1H/Rmw7POH2biMtnLEiT8vKcLYrccEVRFE8nlTOeSVvVgxCgEs6vlSnF+rIbdFbFNFn0blU9fP4GSVWjEWUGBye+rOF0ReMm1vbVybNkURdCkFo13M+cyHRdmZTy3oioW0viy4AgOTV+qX4ffbZc/YD+H2eU5br6LFR9uKZwdWmKXtC8J7CLqYCp4vh0bSU13oOIWOb2vNeE87Dbn2k1hLwNx5aWKNDCEmSNVV5gzOkw1n1yYXpE134rCpAJyIBXgifCe1TdMBrz5eb+Pwk2cbi+wWDqC/A6lkSgXVgfPaC6U2juEcIR7PRgXgCsGq1vw6GoV0DQoRzlBzsCCFZf2lhh6YPCIiM+Ruu5t1bYuYAIOLEESrTMC5UFBPieNRvWzoHgDQr4ji1Wm+IwTZwLBs/MuzZjEXX1U+OCEIIjHMALMuFn//Jf6t6p3/wB3+wnbWPy8oYc+LUHcH7+QPzEB966MEHX3PfIE1X1ur/4mMfmj90S5YV1m1phr9NAO+de+iRxz/8wfe+7FVvPHnv3MHb5u754hdVS9X7f/83vuGb/+H8kVNJ2vnABz/8VV/1NkQGAE88+dR4PH7Za964cT8BJ+v69mnjtr8+nDUhhDTNrw5Qd4g1etJ/2F96MGvX3gF0Oaj6ixSC9xaIWlX8cjzH5VFQHZQSeMJAAuMMgADW37mIqJyM4jhVUSyE2NRATkVxlhVcyBD8ZDJy1m7q2EJEVTXmgsdJlhUd68x6szcEmIn046PONgG8dbZ1j8+KrjFacI6IXKo1W3tEREDrrLXaGm2tpW37NQR/nYrxLUeo6yTr7DawbIcmzFJTPsGqJ7mEzvRclHQYlwDgvamGi3q8DIyjvN1nx71dZOzZDTuJlMQbTr4TEdvaGeFqELEoesjYeLh83dF7gN091nfoOb8NgjMpb+LyeyuYHxtltwjdOau6ydPd9C8FrzizG3QtSgzne/+bBnzSHAUA67OLwy8OxImuETERoHHdQJxdVQa/zz57zn4Av89zx9iKh0bFF0z3Y3FTJs1s98+ViAfFDQAEWOlQxYAqUjZwACDCynIAuKsDQxudrzoJD4yvDB7b1XUEjiFlZtNlrut4QF2W0N9waOGcDcEzLoSQ11212JIxI3ioXZSJz84m48SROIRI2F7enChGpRWXmvRcExvH3Gbtxz7XQQACd3Rq1THB06ACil44pynQI4SIwTXjT0escZwzsFp7v9NZbHu7CDuL9h0xBnQjpu47ZFVazwAx70xzIazW/eVLa5qCqhwzxDjN07zYEINtIOHeBlZaEUU7y2isSJ4REaSQXK64TCHi4SN3CBk//eCf/u+PfvjEqZNam/f94e+NxuOXv/I+hiilesdXveVP3v/eRx78xMk7XgzkPvCBP3ng05/4pm/9x51uZ2lp4To+hwAkmfvUn39keeHC/LF3C6nKsR4sTU7ddTcA3H3XXQcPHX7/e3/uxS/+ggNzs422H/ij37a6fstffX27OUOKxcodrwrKAwdoWwNe4xskoqap0iTftJncTuCTp+xjvxWleVR0ADE4Xy4vAKA6fJId+wouulU9GVmLhFUQFniPN7BtBOWdq+sySbKimOovX1pv4qCiJE1zLniwbjRctkZvn6htKziEUELKPO+MR4P2d9VGvIWwhfITSjtcr70ohWilbcgFAkZRDABCyLn5I2thOTlvjTVWW9PsyjOViNjuF8y3wTibC4EMtxXerR9BQNI+2KXzH4Hlv4y46Bw8qpICkBEF74yuh2V/iQJ2Dn8B5K9WSpEPixfu3+umsZcRO16B55zneU9GajRcvj7fOwAIgCaI+KomZ+sZjErGMM+S9obQVpps013ymiBikSXXft8uCYCN204wz9ByZqbzB/L4zPbL44I1Bzof17ZrfQEAPuzIqw/Ra9cNQTG+9/Wh++yzgf0Afp/niLEVT4zyO7vjQt6s3KTgu65o9YBuVZmrPQcAybzAsCYQSHm7516Meja+4qbMMcibkGeVYs+cXYioaeq86EoV3WAADwAH07pvxGdrAH8FRCEV5rbCHi+GEycHRjVOjozsa+lfKJE85xohJOv8dIPqAlMvjGZ7CCDZTr+qQNjsvjdB6wkXwo4C/kdHvULaI+nkeuXouyBmQXFEBCbEZDzYUIxNRJPJKISQZkXRmRr2F7e66UkWZiJ9piqmo82vWUTkjCEXnHEuRCuBbn0BiEIIPgCxtmrZ+2/8O//k53/mP/3wD3zXkcMHJ5Wry8FXf+273vQV7wCAQOGvveNvDcfj//Sj3z9z8Hgw47Icv+Wvf8Prv+ztu9UDr+GDv+30ia999zf85i+9999+5/fOzM73RzVH9zXvficATM3Mfuu3ffcv/9ef/b//1T8/dGBqVBpE/JZv+57jt5++ele1AR8AAJBxRGwau73O2TRNlhVSKbP7RXhvh+zcBxkX2fRBxgUAmGoYvJUn3+an79KNCaFvA7/UZMsmXm6U4PTquQvX3G01GSsVCynTJKubSkgZRYlSMQGZpjYTc83Q/fIIvZ+MB73puShOgw+tCKKtG0fGvmiKAQjEgkJgnLf9DoJ3AOBDCBSqcqyiWP3/7L15kGXnVSd4zrfc/W251pZSlVUll2TJki1btiS73ajdNjuYhqbbdjcETOOBoA3EzEQHxDCBI+iemOkONxD8wXQMQTMGGuxpDNMBAuMWeMXIyJIsWbKlkkq1V2Xl9pa7fduZP+7Ll9vLPbOqJOcvorIy77vv3u/dd5fvd87v/I4fOGt73bbRpSPaUsXKMGir9/B5B1UZvHObGrmjLayZ465jiwWJs5y050di4ngQNwAAnCnzXtGdU2XqaseDkbuNmJgpbD5/IQ6DerMVB80c98WAbYu1G4gYBFEYxYDYac+pcu8fyrisyj+Ogm4vywslOSrjjLFEjt+oxrpbAQEuaP9aHl5Ow6GC+UDOxv61yLsa+dfWusQP3WCvOGrdNqIMsX8t9i/MpacteQIOCPwB9h0HBP4ANwKp5k/Pto4n6Uiwj/SPS7ndZm8Clrj6BkFoIaUoso2j1HuOXbZ/q1AWWVJrCCl3nFAaYNzPL+exA7wBHGZPUJ0JCVdJqABQE3fIp3P/chp2lFjP0ua1AsE6jOlwMTGgyeZYM/DaaDebSFP3baqxtLwwQyaCiCBwq6erI8iNqIvtXZ7IOADQ1q6ymLuZIjgUZGxHcvRtIWBOVKl+oqH97QZu9lFcS5J6r9cZetNDoKZXvtBurliIKCvNs/S4EMgYIoIj65zWZVl0rbX9Po4I9cYI8zgAEMAbTp7+hX/zsQvnz89NX+Sc3XHnPWPjk1J6zlprTRCEH/yXP/2d3/OBl1541g+jqdvfMHloKo4TZCyM4l/8lV8PoyX79ze/9R3//jf/4Mix4wDwHf/4B+5/4OGp29/Q/+xh9DO/8L8J6fXslYAa97/zwWN3nDr3wvTM9Znb7g0mRm5vjrVyvC7IO37q5L/+n3753Ktn56Yv+lHjjpNvjJPEWeu4e8cj33HyjW+KRqdS1qfuH/k3/7EG7dbomDaktd2YwBujrbFS7oTAs4WXXDbbmDjOvQAAyNky7bCxiTI6jmUBALMq+uZ8vbC8iiQqR5aQb6bssNaqMg+jJErqQZQgY+BsL+1opbYoOam+d+n5Unp8sUorjGKttTGaAIwqAUAbU3VF6KfW+z/d4HcAKFUx6h8CAK3VLh9SzlrmBTsupR4CImMMW8cHzjon1azSF3l2Hlwp4qheb3D/EOOSMV61e8h7s/nCdWMs+Cd48x0Ka73MadNG5IEvGYOs1yY1C2AA9qWTOd/MAI8LUas3pfDKIsuy3m7q3jdAw1+K+EvBo9DL8rIkYFx4nvBksHsh/V4htf7ZbjxbBMoO8bIN5LXR5KXAmxa82LrfvnXeQnaSs95Y/Gqpm+38+AYrM9QT9SeT8BKC7eS3F7rlixvUv/MA3844IPAH2Hdoi1+bbdXRTCX7bOmB+2ZFjmjX7728GxBRWZZludTXh8t+0Hd2bg4AOBeeJ31/h3MFa60uS0/6nDNjdkXgJbrCstKykL8W67tIogEwU2F5otbLDG8XwatpmGlhHL4W0/IcLJLzFjOcRZY7EvRaqIBHhKladke9V83bHUFhREfz8934WhYsrkO+WDExdYQEaAmI0BKmzldazGvRK2XHCADwPWncNhgXEwIAzNYYyGjQu5CNa4dy/2etOKBzwztbASxqoRmyIEq00UU+/NY6HukrhQMuQ98TlRO4EMuZGRH1uu2htfS47HZaBUZbzVar2QK4b2kYxlhn86zn+WEUhVF04tjUieWDJOcYY8duOzFYgohxXIvfUBNCOudq9Vaj2RRCViNijB2dOoGA0+U3c7CAWI9P3/bAI2+OzwhWVFvoFldAsHF2V6Nef/Ob7xuMx+hSqRIQk1ojqTUAIO/ZwnLJwW+dmKp3AQCo1EYbK8SGlcZ53vP9cIOO8esBrQZyXtxvva7zQpVZcei7g0WOmojSwNINhwi7NmiKTfN1VOSZ74eMc3Au7bbzfBMX2MpAjjGUnu/5gSc8QiQiZ02adp1RXhCFQTQ/N72tDwgA1pgs7UZxbRtK9XVA1uwle+/7wFnpeZBWfwKCAad5caXUFzxznaz2uIgnjgRRo3JPgKp7mzVapenCdZWXNrzN1R5w1hZdRVBIweOVxvKOLNsfr1RrzQZVHlUUpt4YAYRut11sdg7sBmJlUCnwfc6FFLdQ1t0RFo5fzGoXutGqJziiE6xIgmut+BsDd7ptIVdjU6OPS54R8avtB5dvGcE66p8MDG3gXZmoPxPIeQAgYr5sa9McvtEDHGBPcUDgD7DvuJzHDU/f09z3kCRnvHrCOXJkjd2jxm+csa22WNkmLl2+/I1vvHDh4sVLl66oYe5EAFCr1Q4dmjh18uTJO45PTEzuYC9Z3ms0Rz0/NKa7m9EKRh5S6cRrk8AvwRjngZsIzUTYK51oK69j5FzuzZc76Wp7s+AXHW41QH/MPR1aF9FO28gJRjVfz+c34ggEwh6J8mrenmn+ajdSlneU7C7zQGZA3jKGdT5NOtq3jvUMN5aVK0WSPrceIwBB24myccZhQx+1FWNmzmeuJBHBvuS7lqMZloEkAA8AN5CgE1GWdsI4CaNElaVb+dk5Y34QBWH8/gkOOKm1MlqVZV5k1pJzzpGzdhO9LpHtpxmrTt3VDXbwsnXO9wLOBRHkWSqkXO5KVTVO58i0KgcDNkZX3b8BQKtSW5emeRh4vuess87aShcABN3yaqFtqu4ytj4WvahN2zDrSGudpm4OLCT2SMAbg/EQgNF6Zm6h1Wz4Xv807ubs5YVkLAYACIHGA1Ulja11GxN4VZZxXGec71gcDgBkXbZw1TVP+PWxwUKPuduS9OV2beDKMZv7zdrmgltjdJGnUVInIqWGB6oGPvBCSs5FFRYx1lije0WujbGm70uPiCFjOzZdU2UexbX140tbhXV2m53SNwERWWuCILJWc3PRlR2u58ktMJ/Xg0j4R30/RLF4l7Na6VLnPV1mZWmQNVz4xkKMahe5rBCchWHAOd+NsfzOIIRYm1eX0ovimucHRZamadftUUYBgbytqYpuHfZuCGfLcLYIhzrM+6LTiF6shed3bAKfq9HZ7j23j30WAAiQCAJ5XfJC8NQTC4KV0523aRvH/uVm9EoSXBho8hGdLxaycmo3n+4AB9giDgj8AfYXyrJU8VP13g3QW3HGhZC1RqufWiIiIqu1sdoY44zeYrZt9WY5r+L6ezhUa83nPveFJ596Jk2ze+655wMf+CdxHA9d8/Lly88999xffuazf1tL3vuPH73v3nu3uy+jlbM2CuMs3RWBR6C6VB3lN+VroAx+U1QTWQ/1uK8nAqYi/teXdxIfuVkgUqO1pYnv9Q4xjHa8tcCzp+q9p1VT2X2/UE/V0khaADAGeopf6sXFyp0eifPr+QrJyXQRzBUBrIN7Rhfahc9w+BW0HjjjW29awZlryDLVfkvu0Jx86/AZCQQAsFpvzG2qDm2reDUAeH6QJHUuJCLO50T5rDNqPSfwLcIaY9cEL6yzVdtLIjcg6ogohAAiIuGIlFpxu1huxpGXOssyRDeQtmqtAoqsNR01M5+esi5txp8pIC00VHuhxTUzd5XZtacEK4oCF3OYCQrr4FoXACAroocmugAgBVNae3L1QVsO55wx2vP8HXuDAYDKO9poPnqS2NI4Eeho2Lvci1LTn33Nqy2VvRBRmvY8P6xa6C1/SQjp+YEQUnpe3wdelarMe932op3BHrvGWusAQAixS2sVax0ytpeyIbLp9aez4lUou8hNGITJSB3kbUzIpVgYkc67ed5RvQXkosSmJ07q2mSpmFYMADhn9VrAGNvvLuVrUUld1u43imtRlJBzC/PXV3UH3CUQYOvC8psOBzBXRi+2a6XlQx3mR+LnW8mLkqeb2lWuB2PD6c7btK1pW/PEAkM7Xv86gkO0DA2iI2JpeYTzfCR+kbPVj4PQm51P77668MBY7XlxYGV3gP3EAYE/wP6ircSROA/FDcnZIhZF1u0sSCEYF1xKwQQXQvrBopsyApHR2lhjrbZGG2OBqJ9eX1b1t2KrXAxdvmNYa578+7//wpe+ctddd33/93//bbfdtsHKU1NT73jHOx599NFPfOITn/70f0t72Tvf8fZt+e0757RWfhByzndZstjwzIud6LbtEaXXAIicRHckSS/3+p/teL13sp4WDnul3zO8Z3in9ByBA0QArLSZABX7c4DV2XHDvO4RreA9f3HmTwDaAng7v58f9ovxoGgE+nq6L4WdA8TS3N7oVb8PvaJ8bo8nndli3F8m9AjXKRJGhDtqvbtvGxv66i5x7cpSpygECKWeKYNjOw+SbBUMCQEBkEtJ2Sa3HaOU8LyBmJkxFsZJHNermGOR9i7NoXHiSLTVqeSAHCKiW7zpISLnvHLermzJgTHOBeeCcd5ojlY3Ty7lWla8LSE6EWmlkKFxcRJcq+SvQ2Msc+7VGKdwRc81kFJoYwOiahgtP0NsVR+idDx3MmTa8/08V46Ar3+xEjmjVRDEWdrb4sjXwpQZMg/9Y6uG7zF3b6v9rW4y4umRQNU3188vjarTmRsZnWSMcw5CyjCMJRfAGTkioiLLiiLdyk2eiKrozw7KBKq3O2v3InPer5vYxQYckUEyrpz39HMmnwVkPEwaRw9Lb+lBRUTOaqOLMu2kCzMAUkQ1SP5BIcedc+2yVLlDxNAXnu/fzOruRX3EYIGUsl5rMSmKIu912rvvTbMWhZNr7XjdrVSNRYDG4YIJXlyopXpowIsCOTtae7YWXNrdrrBbTBW6BYBpOeaJBQCSfEWpAqJrRK908inOhmQyBE8RzUJ2V6+4fSR5rhmdZWx1WUSvOCJFzxed3Q31AN/uOCDwB9hHlJZxgKa/W//zLUJIqVRBREpr0BqK/sSob7bMODJWZasY51JIzwuQMQZIAFWawrnKanfpd+csY7xqibyDIXF0uJJ7lEX++S988StPfO2HfuiH3vWud22xuP3EiRMf/ehH//AP//Dxv/5cGAVvue++zd+zCCLSWvl+kCSNdntuex9gJUKuHEFuvZDfoO/0RuJ4kl7PQu2YZG4yyBnpmGEc6iovzxmUlinHOBJH0o4hgHKcABUxR0gEheUAkBsGAMZy5ZglLB0SobbM7B29RyCGeqTWn2hqZy2KnqztWN99JMoZgzfWOrP5+F6n65bAkO5qLclA1l5TCHA4ys2aB9NIVJQ0RMD5Xff4sKfBtRWDQYRlNH7UVxfTZLs9k3eA2DOB5yFipQfeeOVBCQAiBmEUhomQUquyLPKyzK21Pg+NW/dBj4ieF3DOkTFYvFUCACBjjFVmYIgYJ/Wk1oBlvIJWFCgRVV71RQYAA1tyzrgfhoJztc4pxYdxaMaYxlTyzeVC8/CtJt21PF3p+yJNC0fEEQGAI40FZaXmcISpFqGvPcFzcEC0cScwY0wY86Fi5g3AGCdEsg43lOjXvfzto5vz9ipugowLLhAAOWeMkXP1xggRWWet0UWeVb9s9wlVfX0bfDubvZvW84rbzlbAWSvYth8njoibnrHzvLji9JzvacGFiBPROun5ESwWt4MzZZlblesyK/OUsAlyFEbeBKxZgNTaqjRHIC5EEgcbizJuDBwREHHpgVJciChKfD8wWncXOltvNLAn6KhbhR30tD9dBjOFv7BOjVsgZ+vh+Ub0CmdbjYVZ5w3q2AGACK0LiZgluZCervq994rbAtkRPK2az63c49xCejItD8X+lVVbljwLvWll6sZF050H03KqFlxIggvLs/HK1Ge6944kL2xxtAc4wFDcKpfoAV6XEIxawQ1ierjYoXTtS0RkrIWVeYl+6V3/HyJjUggh/TAIGOfUF+EDEFWvxkndWmvt9qT4awPbTz397Je+/MT73v/+97znPUJs4wJsNpsf/OAHP/GJTzz22Ge2ReABwFrjiMQiK9jWe1fhWFRczoM7ktchgQ+Zafl6OvcnorwuFaw8nYwFDjZcLBfkzAKAzzRAn9cgIDIEgOqnI3SV4xoAEDpCAnAEPc0BYKHwAaCwPLPMEMs0354rPjqOii/OUzspEKClHVrQx9zWfA0AzUAfjfILvb3v0Fth1Ncb96GQzB2OMsLV5GfCz0e94dr1/aO4BDEAACAASURBVJvUDqqFKw4fciOZ7aqw4d0oYeQWCHy1gpR+LWkIz0fEPO1plTvnOGOcMR9sZmQQRkupdcbEolcCInp+UN0FlzbqXFUeP1ikjVZFBkSuupcuGpUHvh/XW71u2xhTkbrFgRMAeJ7vBQGXHqwjRBdDU52IGrfkzpXRXIgLIbSWbZDjsmEAwLEkrQi8JcgMB7/PirWxfOMyeFU46/wgMr1tJMqc7wFnzhLnwIR0lJFLGTQ2fSMiSiGQcca5FB7jvKpNwMUHldHaAZGzRFTkvTzPK3n8jSR1AxCAcxbXXKc72JIjB9vpNcjLmVJfFGraqRTRhM2WPzLKhVf1k1/arsp6aVv1FpzVzmtpea/XTJCHwPws17rUzuWIPPA93xN7W4e/GzjXl5sEQRgldc5F2usUebrnRRCbIrc3v+K9sPJMtzZf+KVj66nbkuDiRP1r3rBstiM507078a9H/uVqibHh1fY7jI0dMVoeiSUg4FD5pLp+wUtWHrpkWogGwTF0npgRPE/8q5E/jWgb0cvXOm+fGnl8rU6+5l9pZyer39PycK7G59LTo8lztfACQw0AjCllWtfab9/V0TnAtz0OCPwB9hGbdscZwO56EiK3Q4YBBgR9CVqVACkAcM7DKPH9EBljizY/UVxbvrJRyjprnbWqtM5a6/p0f3HTQ3ea5/kzzz578tSpH/zBH1z10rWrlz/5+7/9z//FvxqbOOScu3z54m//9u9cu3blvvve8sEPfrBWqwFAvV5/6KGHXnrppb/+3Oe+4z3v2fqHVWVRSQmEkLusWhzx01fTsTckt5LAbo/A0Y0G2YKSd9R7uJ0KuurbJqD+eWz7024GsOT7s3i8Gr4GgKNJseoAEkCumSbmCGay8Hwvyob1V+tvjGD5CJ1zFmNjk62PeTkOxcVg+nqill5Kg/2oBWBIh5LM5/2ZqKkk30A+NwMh9ESU14Tq2ACBBv0dAYCjW5usnTw8dQPYS2Wcfu3KBQS6Lc47Wu4fga9YRF0Uft/mTVFfYFyVAAEACsEZMuSCcc4Y86UPAEmtsUjnwA9DP1wKwSQEk8QkcysOFZHRqtojMpalXVVkjmhVtjkM46TeRESjVZYNIdXOSQBw5IZahNCyD7UfcGB6eM6nmC1aOSICIFPaiMX7dp2XkjttGREWllNVos+5UmXgbxTwcs5Zo4MwTrdD4InhwNoNkQEQAPW/QQQEZIwJzpFxJgRnnCFDRC7lssYA/W9HGWOtcVYbra1b0lnUGyPIxBa7x20K5GK98MqGn5Occ7tv4V5J2/iGmXwiQiqBLMvO6eIVsB2PCy9pJePHmL+8moucNc6ZrDOTt+eAGPNjHt6vvONScElkicpSFUWXAKTg4Upj+VsIREmtSUS6LBfmrt946l6hMJwAt/Uc3Cs4wtzyS1n9YhoMbeoOAFVWnGFmbMBwyLVgnXdp7j2ZmmxnxdTofw/kAgAJnteCc1fbj2zluUHAjF26kRa6BQDWhZE/DQCRP82x1y2OteIzKxXy6MkVhs2OhDL1KwsPz6czhxpf9UQHgRCJbaEd/QEOsAEOCPwBbjIywy+n4fXcr8vdzUiQVRa0ux+StbbXbae9TtUtWQiBnLPFyVZF6YW3WHAc9VmTs9Y5VzWkcc5VVYLOOetMpcknojMvvzw7O//DP/xPV+0xzdJf/bf/9ktf+tv3fe8/HZs49MILz3/sYx9797vf/ba3PfD5v/7sL/7iL37sYx8bHR0FgLe+9a1f+tKX/u7vnnzLffc1m1vtVlL5PweBlJ6/SwLPkUZ93TNeTbwOk/DjfpmMzAW4c+eqCoPwkFqcfa2lMYjAVi7zuQvAAUCj0W146vn5xnJj9uVgzrVAVRlEB+TTQr31xks7KtdFhPEotw6cI+dIYjmVpBd78Z631qt7+ki8Ootek+U7xlc3stKWIYDYZYuqfcBIkH9tenwq3uPaxequ4kl/YOTOuEAAz/eafLTq51aJAaqMKzlLfYZpcm3COCmLLMtSGFYfm1p2plO/tzk/lAkwxlpCFkW2sVsbZ2yoeGdjD/8qXbzpZ994hSGbJVboUV/OMzSKshLnQ5ocbM33ZFmWUeAvjpzq0sxaDwBy4xnHJbOc87worXMbVzuXqog9XwhpzFZvCIwLQrQm517CRYDkYgHhyISzFhmjym/FWSCyzhmjnbUA4FLXt5ojt2nzFOcs307Kej2QtUTEd2pED+QAdj8MImeHfwvkQM+Qum51LuiqQON5QdRMZHhYeuHy1XSZG13oMjNalUpwOeIad0ox4mTdAKB1RalKZay1N9FYfitARD8IGTJrdJb1ijy7KfKKAXrGr4l99+xchbkyuJJH1/LQuDVPTCBEjWia0auRd1Xw4sLsPzQu6hVHmvGZVSsztI3oFUSTlkevtR862vobwTMAaERnc310IT2++6GO15+f6b6tFlwSi3b3RLyd3TGfnhq6fqHHXp35rti/HPnT47Xn4uAswA/tfhgH+LbFAYE/wE2GdvjN+RoR1sSuCDzjgnZsPDoMVem41mq52B4AKhZf+eQxLgTjldxxIHqU4A+2UIlOB+LS6zNfPHz48OHDh1ft63d/93c7nd74+Hj15xNPPHHo0OGPfOR/9Dzv3Y888iM/+qPPPPPUo4++t3r1rrvueumll+YXFrZO4AGgLPIgiISUiGyXRjjjfrag5OuSwAfc+Hxf+oStnYoRrTX/XVqnIfO3jGrtEAA6y9y2tWXaMk7FhJsX6AOIihWMB8l1o2aKLfWBC4RJpBNIVzM/EtpDY0x/LBzpDUknV3K63GM3uze2Ot5iUt05cOvbv+stOOHfmPT7Klhiju3lTisFexjGXAjGOCKenyfPzjcjQsA87xlj+mr1ld3bB38wxoModkTrkUwJbj6Xrj78kq+00JKLoQS+L6RHBGSAuLaVpjEW+qnmoVsnAMCNSPIQ6fKmlN6Sd7X9ttHkG/XwvCU1R2eO4iQATB7el+5N3fbcVgg8IkZJHdiJjIVW5wAJFwGAK/J51Z6tmh2sSLLv6Oylfup7D9o97uY8rjzwvGAvMtgra+mJAHRHqOd1dh1cISSvN8ekfwQZ55zD8jPNlL3uQtmZcc6yIMnZG2R8hCUeMJ8jdwDa2KLQ2mgA4FzUa9HeGsvb3YXC1yJO6mEUq7LsdRd2aTe7J+hpeSMJfCWYny2Cctj9vxacH619Y7Z7N6Idqz9trX95/t3GRbF/bT49vZbAVyr3JLhYmsZ0+4GrC287Nvr56qXR5GuFqhV6dJcD9kUbwfSK25vxCwBQ6sZM9+G0bDgSvrDGoR0mH3CuGXrPRt7Mnk5XD/DtiAMCf4CbjIZnAmHzdTKNW8cGNfC7xGqxvQXo6+1XgDEmpWRccs4541xKRLZYYY+VCPbxxx//vu/7vlXE+8knv/qXf/EXv/IrH/vlX/7laolS+thkw/M8AKg3W8eOTV25cm2w/nvf+95PfvKTZ8+eO3H8+NY/hSoLIvKkzxirmgDtGD6zxoWWcOslEq8h3DqlAQE3AQcAqMnV/IFcCV2DsDSPZ5zfnnS6uqUcZ0AMCSs/c4RQmpqwiTCxtDVPh8JWyVRr4a+Kww1pJa44HyRz947OfH12vGerDmFAK48K0ZCpBw7rCs0WV6z5ejxQ2gAM866DShtcb1WtnhpNF8bgCc+YvtN1VSEMAFzKKoS22cHbSwxU9KUV4a5nXdUNgQsRBrEfRljl1R0VRRaG8bk5czLKtUbOZZ5vpY8x2Q2rkRnQpvYK6x9PGviEI6x7tUvONyC4g3r7raBy0VP5RmISpVulHp3p3psElxkaj7UmD03BjfIyXPXS0lcZhASQF3LpFoKAzmFR7KYX3VDsPG0+BDu8lGjR6n83qOxpEIBcwdW8Kl4NYNqWGQtrtVY9SKY495av7ZwlZ8u83ZubJuOIhxjfZ73bhAy8xdo1ba0uM2XIObtfxvLyKJP1ojftJw0Z7LBwaTk450nS9Hw/7XaybOeND3YGZRnnQ+7Jbc0P75cdyhIIUDl2Nau93I3WCuYRneS9ycZXI/8aEDCmC9VCoE4+VehmPZxuRk9faT8807l3rP5s9RZHwjoPK5sYVkbe9PHxx9rZiYX0jmb8CgBJntXDc6Vu0fYNSYmEcQFHhegYU7Xw4rX2W+Lg3EJ6ai69q3K/AwBL6tjI3xS6Nde71zrPkQBAga4VvXyo8WzAWz68Qaojuzx0B/g2xwGBP8B+wRGyrRG8o1Fxpr3bpyDnvO+Ic5PgnCvLEmAFsRec9/2c1/RqrpBl2Z/8yZ98+EMfXt5Mzvf9l169qrWS0kuzdHZ2ttdb/VD3PD9O6n0FJjlyDgCcs1XOfy1HIqIyz4IoFlLusn5SMKeJFZbHuxNNHGDHQCDOLKw8o0b84lSjbRzzGIXC+cz5wkq+pESs0n/OVXlXIKJ7WvO55RxXny0c6a3j16vfjQNNK54U1q121EcgyWhVwwVE8tAOqijVhiyGcy48r8xS61zqgthzSdwiIikE3MSuTiuhDE/8nZMxLoQQ0vMCIaWUHjmnVWm0UloZraTncy/uKs5jYowNC5IMQfWdbkylHIAmvtZQE6AiPQ7XIYQ0NFSzYu9E69fousUGnRtg6MgF26hZXzu/XfCeI5kVx5Lw1XsOvX9ftRgVU508PDXg8IOSB+l5UnoAqHXZ67a1Lsv0GqP+XZFJTkR2y/L7LcJZC+tUNOwAO65jd4sK/B3nipnpGrtQllmezToz53mu5ocyGPOCmDG57OZGVhVKFTbraGdLBZw1XHw/F6PkjTgiMiYvlHXOGuMIOQMueBhwwZELseehPkSs1RI5eqh76Tpju9UgVLL5OK4TuW5nvixvtGQdACQjhrTW96RT+FDf312n1ruURlfzsFjH8MXj80dGvuyLNgAAgi8W0vJQrlq94vbR2rOjyQuFbgGxhezORnwWwRZ6pJO/oVcc5SxLgmuemI29WSk6jegsABIxRAsAjejMQnaHMpu7S65CJz+Rq9HBlmP/guCnzl3/TuNW3LKsDXrl0UP1lyeSaZXfUegpY+WhsN2QvsAH+9K7A/p1gN3h4Aw6wL7AESqHAd8agU/y3RN4VuWgbmrN2FoYa2HDUt4nn/iSc/C+979/uX3Uww89+Ok//q8f//h/fOihh/70T/80TdOBun4A6flxUl+uyYRBDoqgmneTc9bYKkfnXL+oOQqTykh/x/M/hiTRdFQYi81bPb0WcS5Nbo9vdBpkW0BwgrmK/FhjqpoIBDgSrszZEmzcA2vMz9drbjc4PTgCX2UKsA+EGhlHxDxPrXOv9nimmD8+15dYIwAAY0xUpb+IfC8kxNtFEEZcYdPbSdDKD0I/CKX0GGOIjKzN0m5RZJVNRrWO5wftHHh12BHtMFu49bCxDRgAWmLDCTwAOcfWSZKTs9TPwK/TYYs2ynu7Dcok+uNaTeArbfZYfLxdnu+4a0PfNJp8YzT5BgAIVgZYG7rO3mLQj2D66sWlkgdkZVlUDvxu/Wp/ax3bi2T1sg1aIhJC6N0l9u0uHgFQRY2JOGM7IPAsv6iLs1TOAGiM43qtxoLDTMhV56G1qsy6+fw15wyTAYnTOphgsQ/oEfBUWdPLrTVExJBLyaIoZIjIcA918mvhB2Gc1AunAJBxCZWWfoWd3laBiLVawwvCIsvyvHezZPO4TqKlXMdAbk9QOnEhi6+kUWGGTxPr4dm0vF3ZxtWFdx5ufsUTbQDwRJtIzKVvH6s9FfozAOCcR8QsBdfa79TWMzaqbOSdrc+ndcQTkpdJcGU0eYqzEhfvgUR8x9oTvbhlwUop2gxz5SZXrUOA3fzOU3E94oaFEsIuEXK8AU1ID/BthAMCf4B9QaYkIMEwXdZaBNw2vN2Wk3HOYYtJq1sG87PTv/q//4ef+ZmfSdN0fn7eWnv9+vWJiYk733j3f/g//92/+z8+/tRTT/2rn/gXc3NzYbhayma0LvNMeP1CZVwsz6/q9PsLBco1TEf6fss/NPizstInIGMNETlryFptNNFSHGDZj/4BHvXV+SxeXcr/esG5bm0yLAO2x6mz/QIREHhiJ6pahuTdGnUQ1SlbuW1npWcJ1k5nl90jttRmbG9Rb4zU+wmbJgAY1R/O4NpZvjI556wGAC69MIwRWVWJY61Nu3ND82yBF1xvm5a/+NIWvxYi59zGrma+MBtsjADW4zuDd23AP4lo3fcDwPb13kqVQRgdqb297H6hdJ21B8JbFje89/CP3kgrhLHxwwRgjUl7XVXma4VOktUIpV0ssPLC2NgukSbcs5ATVc72e8BRCWCT724DOOcAaKsm9k4DGFX2ZPk0lrME5HthdGgyiFbauFTFJM5plaZz13RZAkoX38m824xsIIB1NiuM1mUVsmQMfSm5FL4ctILD/WutV2XL642RIk+7aAZUjIgkqxGKbe2VC1FvjAgu0qybp72b61d3w0AAxrFpFb/cToZm3TlTkX/5UOPvOSuU+cZs985UTV2Y/Yet+IVmdJahRSCPX/VktwqLKZsA0tTIX3Tz42nxxuWq+Mi7NpI8mwRXqz+n2w9wniXBZckyS7IqLEIgRINICBbR+VJJfkXyLPCuS55n5eT17lutDWgN2ycS2gpt1w3cKBNc7E7e3Zztf+5b4zl7gNcTDgj8AfYF59PgrtZWvZoFo4a329gzck4AtJ201Y3H1NTR2dnZsix93weAV8++/MgjjzzzzDPPPPNMWZZZln3605++evXqD//wD586fe/v/M7vAMATT/zdxYsX7r33TYONnDt3TggRRX67PVctqQpHK2UnAiAyxhgADDoJ8/6fAhCFkFWxIGMMENd67w1AzhGR7cvyHVQm+84BgGdcG3zph0hu1UuvAzQ9bRzeyrFy48hnbMeT71sQiGx5Ef1ulOr7hCztThdBM7zKhReyJpee1orISeFJbyPDP1WmmZlHE1ljzDrGV0JI5DzVbotlRytAjvGN+KEkVJaHwwJSlSmaJ4eP323miF5VLXHhrRdSIefYJuqA1dCqLNJunNQPl2++qp4r3Px6a7I9cEHfHnrdttbKronX3EhU3v5ceqD2wERNrA3xbmsYG0ZnyOTcXrZlB9SMEEVNcBlHvHnc9yNYeVaQUWWZ27xTlrkhYXCCy5MQTRjWsg6sdabMnHOMIWMs9CUXnHPuS8mFZIwxzoUQjAvOuDE6z1Klir39jhAxjOI4qRd52ut2KN15L0nGWBDGUZQYo9vdWbXGT+f1ipLE1Sy8nEVdNaT0QPK0Fp6rBedDb6Za4omFw60nrPv6TPee6523peWxRnQB0c727u3kbwi9aV8uILDDzb+LvFlfdBHtXO+ewQa1TSTvXyOOZFpOlSa53nkg8q4ypq0LEagWvlIPX2VopUgFy3FlNVkjOhv71+azk938TmUC2CYupuF4GIz7N6Es4gDfDjgg8AfYFc534lCapmckX2LOc7m/LZ8phlT3dL5+1+tNsbizzUsuby6mpo6+8sor3W63IvD33v/202+6v3ppbm7umWee+bEf+7HTp09XS1588Vtff+ap/+cTf/CTP/k/HDlydLCRr3zlK0KIZnOpfKuyAgIAgOH63kUnMIaIzdaYNbrbbVfiZM447zN5gcgYZxz7ffKQMVyMAqwCEd1XRwatgbPyIF+/mNIHaw2Rs9aCs2aZVPjWR93Tlm5h+g5gnWN8HVXzaxOMMbtM7h/yWy4S1+u2n5vxj439LSIfC09OJqdfaX9eu5yx1Tc7BOazfmrRUF6ariPThDtDaK23cc8PLEG7YMmOfCWGXqRbxAY8Z/DS2s/YXwE2qVqyxm5A4BGAsbWpLUqzVPhBPT5UFPYqfHm9t7MbPoHJ8+1JP7iUhUuRVvhN7hJ9CT2/yT3M+x0KhvlTMNPVxQXprpm8jR6GXuCP1bkc40Kuclskorw3m7dnyBpgHOUbinCKca80nrVkS0NUEpEnhecJT4rKFVYKWas3qxsgQ2aNIQClcpOnzlFca9QaLVMW3bRjN64g2g76yvk863U7RA7zHHHjDgvDgYzV6i3PD/Ksl6XdW/mxKMWe3YQNsEtZdKGXFIavLbYHgJH4+Wb8khQprunNgmi1jQgwLY8UesyR8MS8Mi2dn8DCTNT/PvKvAABnaqz2LGfqeuet1Ru1jdvZ7RONOQAo1Dhn7XrY6xaTmRooEClXh2rBxSi4st7IBc8O1V8+lHTanQcuptv29Hux3ayPzfjswC3oAHuPAwJ/gF2hEZSd0vtWFvQMj7kb8XTklWcWkjta26uObvh6bdvPrYMvzi9vafoO8MhDDz3xxNeefvrp9773vQAghBBisZ18FLVarTiOK/P5V1555Wd/9l8fPXr0f/6Fn/0H3/G+wRbKsnzhhReajca2LOgXS+UtAKiy8IOwSpkDgIGNUp2V+zcyxrhEBMY4ZxwAhRDIWGmZ5MCQFi0IEAA4FxsQS6M1EFlnq8S+tQac09aQo2V8gZYTgxuf7Io901OicZNnyFuFtSqn5uvgVj74osu9jkuc+fVHTv38Mh748K+99KWfO7nNjWjijFlDCgikDo1TPTMNQIxkwFoAkNvZwcoZLKx6e4+d8yjia3QuFXzPtw66JYyH206rbnp5OILC4gbns/DWpZe0WJM/vGJ0c93NxqMb0kau2mmvs9BqjSdBbVSdmHPnqpVZv0BICIwkC0O4EQXwO8DgTEZkBLt4sK23caIN+g5sEa6vI9i5Cz0MWgyQJTLOalFOK3VeqssCmUya9clJL6yt6P0GRM4ROaOLrDNTdDuIMmweMnAqE6NlaXRROXqo5fL4wZs550EYx0ndaKXKUuvCaL2q1qY9PxNGcRTVWt54tzOvlNpl29Ql5XyRpWkXEBgyV3WWQQAAladibCRojHkyAABttDFKq9I5Wq7nR0TORb0xwjjvtefyYuc5/L1FaTnjDtZcq7vvuAEAlticDl5cqKV6yA1ouWB+6NuJ2Fz3nl7Rt/i1zmOoDzW/Ipid7d6J6FrLGsgxtCPxN40NF9K+ln4ufVMjetWX84xlyrYi/6XJ+qszvfus86oyeG3jS/PvibOLh1t/x1BxBARAEAx4wFs+BFIdkYIDg6PN2YkwfLHdyNaJQQxFbvj1IjgW3dKWOgd4jeJ1MOs7wM1EwzMNz0wBEIFyrKdkR/u55a1d17RvD/0ecsM7VN06iOP4zfe+6TOf+cwdd9xx4sSJ5S81Go2Pf/zjrVY/R3fb1LHf+73fazYb3jJ1rnPuM5/5zPT09E/+xL/c8RjyPA2iSEi5thPeWhCR6pc4Dln56bmxqSSfDAtgjCEDxKoWtxLnIyJjDBf9yZBV+kfG1nPccs4RAVTFz0QDa/1FkkCLgt4q+tCvmCCiLWl9t4GA657a4y7oewtpezdcPry/QMRBRYAyXOxVu/XHPoLf/Z9WL/zyz5/Cn98ui7fEHPXLgqSM8yw3LhAsr9g7AIR8o8bCjnSXpps4pFc555wJYQistdUhYFvO7FV19dVG1jPBij1j7Lqni9vQzMxqLaUHA7IyZARu4x5diMAY2+DObO2QvVtrlS4F4xFNIfqEyIALkAAgqQEAaxJ1twSI+YRMF/35OhcB6hxoj/Nv1hixU/f4Vdj029kAxujczLjsZV5cs67tCyO5jOLAm7hTyHB1aMaZssh01tEqd4CFqYN3u4oSLkdaR07mWS+9Ns05C3zJOeecCb7ipELEIIzDMAaEtNfJs9StUy5HRFnaK/Isimv15ohWqsh6pSp39oAYKOeVKoGoVmtWz7A2X1HxzpgkglIVnHMhpe8HrMacc1or56zR2pGT0gujWCvV7czrve4hv3s4wL11rTOE03k0XYTT+RDx+VrB/FBY5/fKJYs4hmok+YaxceSdP9x6Yu36iG6s9uxyLf2VhQenRv86kAtHW39zdeGhWvjqifE/a2fHF7KTyvR1Uml57Nz1VuhNt0I94dsEQsnEWq/4MT9vTpSX0vhbC1u1r3eEF3rJiFdEBy17DrDXOCDwB9gbIILPnR+WobGpkTe48VNFEWlDS+RbAUKIh9759ldeOfuJT3ziox/96PKG8Iyx5VbzQnoTExOr3v78888//vjjp0+fmjp2bMdjMEaDc1KIrRD4jXE4yWZLr+VlbB3mMGjiPfgVAJD19fyScwBgQiIyzhhjHBAF52y9fCAtT8rT6gUVmdEaAAYCfiCwRm1XwC/BVhu5ZRXq0vUYZ+tyqtcgkLHl3Q39PVFvDmXvi/jyz5/6yJ30f33XVjemLPNEP6/uBeF8foHjNq4ghtLwbknTPq2+ritpsbGQa2JIiMgQtzvF38APPBCb21tv2pZMCLHekNj6FnqVlz7DNY0K+zsFxnAogQfoa3AQWASHbnVt1SKIB4BLR4PLEIsF3GsCb6wRnr9XneTW+3Y2gNYqUC925y5ZlzGyYWMkCA8h55wNafpYFp1sftqpwjgw3qRhpzREhkuyAgC4EUTke369FlVn/trdCenVag0hZJ6leZ5upQ2qcy7tdcoij2v1WmPEL4tOZ34Hh6tSzmuthZBMekqrtNcB1bG6WP45lSpUrwOVpIQxBGSMCSGE53Mh/SACACDqtheUKm7xNMPuUTpxJQ8vp1FhxVBl5QaC+VUQPD/a+uJM762dfIoIQ2+2Eb3azYeEQQdYpaUvTSstD9XD86E3X49eme3dI3k2XrswHqed7tsvZ4F1DAAchd3ieK+Aae5CoU/V0pqXr53GCnCjfg6wjf5zXS3OprU3Ndb18jjAAXaGAwJ/gD1GpvlEeKM9orH6cfOawG8dhw8f+bEP/+j//Z9//7d+67c+/OEPHzp0aKCi3wBa629+85u/+Zu/OTk5+Z3ve9+m62+MUinG5e7nf01eXjWRccxj6yZDANZEVRbX3UC7X0n3w6jm+UGadpFhpdXksl9FWU3zls33+pECuY4n04DbK6MAwGlVpfiNscsHWMUFuKt+MH5rMRsb+AAAIABJREFUpvkAYKVz+C1tuLdlVF+DJax4225x5tcfWZ+9V/hPv/rr/8t3bTUL7wgRNQBIFnMmrbUEfLvHHfXo2qeu5IIhTvco4lYOpAfbvTY3MopHvb6ng3WWiKQQapiduFnMc66ndbfObVCAv16adAAEvOUrn3YFUWpniYbly51zZ18+8+UnnvqRf/IDvu8vP8LOuTwvPvH7f/jme9/09gfeIlfGNJVS8wud//5Xf/EP3v2uONlhB9btHXRyRAZtTtnLHK7IooNeEMaNJLkd5Or8aiWecmUvK9J8Yc45Z+WE84727EkEBAeMofSk5/Xl8Ywhohiq40DGwiCMkwYBdbvtYjseBESktWrPz0ZhHMa1sYnD3fZ8WW7V3G6gnHfWSukholJlZ2HOOct0AeS8sKLlq3dK1gKAtaC1gjwDAN/zG62xtNcpimzInm42ELasCF8flb186ryz3Xi+8M2wZD5DEwcXNxDMA4CxiXGicqSrlkjRO9z8PNE7OvmpQM4LnmdqbGSjkSBDt6SlJ9HJTtW8BY+bk42cuWK6/fAomz8cZofr84LVXu3WiBABRoNy0tcdLeZK+fRcMxS1w2E5EfQEc3yZt2jPbtvN7lIvvi3Javzbxa3wADcGBwT+AHuM0rGWf6PFQlXdtXVur5IS+4rxycM/8WMf+q+f/v9+4zd+481vfvO99957+vTpytZuLRYWFi5duvTVr371ySefvPPOk+/9R48ut6/bGcoyj+IaIquq4ncMzsgRFnZdAr9jVNJ9pnLpB1oVqzoerxLnw2If7FWu+9WrjAvOOTnHhUDGhpb7krXUd+S2AGCMCRPm8xoQDap8l3T71gCA3VPR/i7h85HXtD6v+kKrUlVNwu2Fg+Bj/3551Tv81J/3k+0r6uG//Mk/O/NzW2TwmeFCLACAYB5Dls0KlmifbTCTHAK+xrMNEbmUgJhpkpx24EJfaeAZlysa7S2DQNqwjxwBDHcjg2V9PdbzotvCVYAbBBcAYNMs3GsXzBPW6KGRZefc17/+zJ8/9tmiLP/gv/zR3XffffTo4Upa9fIrr5w/d/65b3zz2vT0zMzM+fPnTp++6/jtU81m0xjz0pmXXz138YUXXpibm5ubn//+7/3uWn0nT4Sq7AiRIeMwTKJhreF2DqntyoxsTmbeF6XwQ+HV/fEjnMuVxe3gnDWqUOmC1YUlypXUOOGC2x1Ii+Ocs8jjQ+XxVmvpryZFiBiEkR9Ekoss7eZ5urPENRGlWa/UKgyjpNYIgqgosk1p/EA5D4uPlbLMe9322oCU0xYQQa5b0SCll9SbSpX5LcneAUAyYkg7ZvHa8baWc6U/XwYdJTc4rJF/8Wjri4M/lWlYJ1dJ6DnL2tldCzYZSb41UDxVYKgj7yqCAwIiPmD4AECAzknOFAD0imOC5aOBvb023eSTZzsjmToUqEcmoxwcvKmRPmeCl9qN0ojMiStpWPWTM47N5MFsETQ9fTjOGp5BoNSwy0UUcOJoa9wGQu040vHCfOMtI7Nyr2dKB/h2xgGBP8BeggAEEr9Jwl4hpecFZXmreMNsgInJQx/64D/76t8/+bnPf+HJJ59sNBrr9eNRSmVZBgDf8Z6H3/LWB+Io2v3ejVaccS64U7t6nAh0iVBdHdblvjT9KouiVkfO5SoCP6j7XTbvXBHbXi7dD4IwrjXm565XrvsIKIUAAOSCMY6Mib5+nwMiBwEA0vPDlbtb/G9JULBcvd/X7RMZqwGg0u0vLtmowHjHKO3ctv1wb20wRG00ADiHBBCyXSYrHvuTZdn3h3/tpYFU/uTP/e6vfXJA4b/8/EsAWyPwhtCTHQAQzENk83J6B8bia9OMiMiFBICL8yZgFnfaLnitnfsAvrBpKS0xvr5WmnE51OdiwJo2cE3boAbeOVcF2jZokGHdDQ2ELaurGER19hgERNbhIk3V1q6ld2dfPvPnj3222Wp96EMf+tSnPvWXn/lsGAZxFANAt9fN8+L+++//qY985Ny5c3/8x3/80pmzSRx7nufIdTrdoije9773BUHw2GOP/Zc/+n8/+M9+JKnVtz3IqkIBV2greDlT6CsCcihmwBpHpfQlAwijuheOMekPYqYAAKYE4QOA1nk2P63zrnNWe0cUTWoYJeEhjz2PB4tN2jfuXb88+I6I9XrLC0JVFvPt65VIZLsfcDmMVj2jyyKP4lqt3vL6bHzdywERwzB2xnLJACDPemmvs+76jJEnh362KhAABL3uwi2rnN/xPackca4XX89C7ZjaQv28MiOOJENNxBayOxbS04jm+PhjKwfjmvFL52ben81NjibP1qNzVYBP2yZjJvDmAMCXHeN8yZcCItZ5C+mp22vzElk3P31JJc1Wb9wvxmq5ZN0XF2rf6rTGwoIjCXBvbC58bXb05W5trRcdEcyXckEJn7nE01NRMRZ0LTHjUDDQxCVaZ3cSX+4oebUIjkXp66fs7QA3GwcE/gB7CUfImRPsRj+oiiILwkh6fhjFlW3MDR7AdoGIjUbjvf/o0Xe/65Enn3rqmWee63W7OPDSJ6LFh/3E5OTDDz/4wFvesod7r8x1PC/Qu+4k3PLLy3l0dA+iCkNAREYpIT0s821N4JZzbGMNERE5a/uHdG0pr+8Hg37IVSpyJhOx0D53UkgA4JwjF7A438W+aH0T3f7yAVljqgmccabyka4c+AHAOluNbbETHyyz4AdYWrR0BNzyqtpbRQewS2D1oTUxIvS2XZa7EmdefG7pj5/6X1ck2U/+3Jfo57a/SeNYVf7hUd2VZNB6ALSd7HEAQ6IuiCi5sATXU3mynrPtey8snhjrvguRaP1XK+/I9TpH0GK98Xrky1kL62voyZr17e+qzeINFbKc+fVf3aSuYrdwIy12tZ85REQhPa6uWTi0tIJzZ18+859/74+mpqZ++qd/enR09Jd+6ZeeeOKJ69evf/GLXwSA7/3e7ztx4kTlcjo1NfWud73r8ccff/nll1955ZUwDH/gB37gwQcfTJIEAJRSf/VXf/Vnf/4X3/s9371tLT05spm1RL1zJjvrwzWTpxbRY5xL36vV/SiRIljesJ3IOWtA571eW+Vdq3VYH1F5VysilC46mdNthL4QMvRWuMdvDG2UFwScMWMtMhYEUZzUgajbnt9DzTkRKVUqVcZJPYySpvCyXnsDcztHJKVH5Ioir1rHLQ3YdRlpwM0jeFJ6fhAtzF83e9fQbs9hHRPDMsNSrlMZB1hYfiGrXehGdljeXqJthNl84Vu34hBZF5S6KUXvevv+dn4HAAiWaxtLvqIygjN1pPWF8zPvv7LwSKlHR2rPOSeMCyLvUqW993ihTTPglgFP+IQACeZI20y0e2Yq6RCrGxs+Nxudbi4cCvP5UvjcesJqEBw0AIRcTyW9FxeN6CRzE1F+qRcvfUDCwvIi5zN5EHvJiSQd8XIGViABQLGSwDel6WzmS8+RJHOKhNswinqAA2wLBwT+AHsKAh+B7zSgu/PdEnU6863WuOcHUZT0eu0bPIAdw/f9h9/5zoff+U5ErNebfhgDQJmnnc7C/im0icgY7XtBCp1dbqoh9bcWPANcwL4ETbK8F0bJbtT+zhoi53l+sbW2PVXopJMZx1K70jl2lTgfkQkhoqReFrm1RnAOiMg4ArC+en+R2BAxzpExqJR+aEsnQs+UxDkpxEAA+FAismrvjPMqCFVFHmCZFX9f0t9NENtQ2fWBc7ImOHeb9/S6VYHIOK96EGiHu8/InvmzTy7p5x+++9RutwcAQGgqty8pPW0UkQCA0i1EfLUp3QawbrVnu5AeMDafEkOUg9DnhrnKVXDOEvUjTUMRcWVcsH63dwdA6719cEbd9Mbje4DV7QRvDl588cU//vR/i+P4x3/8x0dH+50LHnzwQQD4nu/5nqFvefTRRx999NG1yz/wgQ8kSfKpT33KWPuhD/7zTXe9ShXf684TacFF3ZfcH8PGpPB8saam3ejCqNKqXJdZWRoLsqQJ9G6zwivSORacUP6kEAHnPFkjj98KiAgBuZRCekEYcyGLLC2KdJ9Ib9rrqLIIwqjWGPFVWeTZWtXeoJyq055T5XCSz6UHANasW87Nhag3RoosNcPcJW4dGEI5LMjWXCOsI4Ce8a7m4ZUsKsyQsF0g7JiYrcXnhX85LJNLc+9ytMThnZPTnfutaygTMKTQm479SwyHHJxALhxq/u3VhXfOpae7xeEkuOycmAraAUxyCJloWnt4kk4IJqsIKklIhD7TSVLDu1oAgCV8YaE5nceZZQ9NXPeYUcR72u9qkRqeO8kQHIHP7T2tdijUlTQaSsJTJZ6bawQiGfXU0ThteOV4UJSWXS/96gg0gnKCmzPt+tC3+9xOBGXTL0Z8ddAN/gB7iwMCf4DXCawx3c58ozUWxklZpPoWDnivi1239t06jNFhlOzeMkAy2/DVbBFOBvvS6dRoJYVgjO1YVWGtJSIuJaxP4NceBMFB02rdbyWJrzZaLVEKo6RW5KlS5XKz/f5/DBFQCFGV4iMyISQ4YJL7AjlwHxBJViUn86lARADuCHq54lTmWoTSAEDDc74nGOOAwBlHQMMSxvoHnDHhR5P/P3tvGiTZdZ2JnXO3t+VaS3dX72g0GiAIcBFISCJFiTKthaRmKGrkCNmybEV4LFrjH5wIjiMUIzkUmtGMJ2yHlrH/iBEWORO2bI8iNPKYkigFGbYsEiOKBFeAJNDYGuhGb7Xl8ra7Hf94mVlZVZlZa1cDVH2BaFRmvnxbvnff/c75znfi5uIog0/eO+sAyJMf9uQjPxCoe7uzJfn9QbVjpeXhYfWQq/DYlctbDen3o5225CpTQ8b5eo6RurvXHdFQGv4yIioIhD7FGXLGVBACQLcABFK8+mkQGXeHJyMS6J1nnianwme7Oex4tXja0QwCZ9jUM4QDOnHsEveFvCMicl669fHjbzYbSkkCrO3Xf24cVbOS00snpy3Ay2XyhXOvb1HFq7gWRPNcqGpo2vQdb40tdZ7prOON9t4hF5q1k/kfCXlyZ3nVOCmYVIqr+kVEVDvJ42egCnQiY/VGGwGN0Z21ZTfoUX+vYIy21hR5Vm+06s22zFSadse3iIiCC2dMWUzl5xWcLQi5F80tlzgi1hstQEjT3hvHLeUgKEm80k9uZ3Fp+fbjYUhnwtVm/SXPXiVWGvCRypLgZq+4MFqGAHN9EgBCeXuhfjVStznb+lC+sfoe49oAQIRVkNS45npal5yWwgXABQY8kOKWiQXbSD8gQMQsQ7qZhaML0RPeLdS5el8xm7rg6ytt59F6ZodMGxFOJ2lb5Z6wqcxaOVlSwZmPpTmZZLEwCFSXxcPN8oLjt/L6y/3oThG8Z3G9Z9TNdENghQh1pc/XsqYoIu724WxyjGPsiGMCf4zDRNfw+9juUuuyKLIwjBuNubX15TdZNhJx1Pz5CAZ7Zy2RD8KoyA+qUTwX59/t1k+E/XtR3FVxZs65tftMYhARWTs7f7j9hEfCZ6WYWBW8ZeWb/948VXMAkxT7FYQQDBG54JwLLpuCCSGqUubFRCKoSqHvjFnVwlRzDgLwEEMu+CuAw0QZMq1L6HcYl8hYlf+vLBUCUXV1mqDKRiJrLRERkHOWAMh778zoXBhnyW85us2HvukVjJ/FvU5YcVC5UBU+ADvwHXD122NU7ZnffC9+aDN1++SH8JN77QNPUDC0CFxhrWM4w8FAl7uV2R3gR/DgAUsAsFCA6gBACNGiWgKAG+uWIY+4Bxg4s7tdD1+VBn5G0h6BZgwq1Y8l1GQTzbG1TNHYew9A03qJV8720/T5AADI6BA8sGdiZjfBQ8eoDAqHLz1sSlYuLZ3+sR//wL/9t//3N7/5zfe9732zTs5OsNZ+5jOfeeihB5/8/h8gIiRL4BEc0x003dLdUvausxoRpYomquIBgMg7q4l8ka7rvE9EJs8JBCCD6ISRUUdfEowjALr6yYXTYe1Er7N2kDq1Sr6kgjAIQyWDatwssizP+9NaIR46Ko/6tdW7SdII40SFYb/XMUNFfZTUEFleTDa9rwqoyLvqPwCGbCv3C6NECtWb5Hv3RkNdFgjg3FY64IZPDeP5jSJ5qVOb7C3PdCvILogXTONVSxvTCYZ2rvad3Cxat6nEbi757mLjq1t6FyJwT/zG2rvT4gHBvNm8IQIWctP1SQxaMGJAHKl6qhGg9WiJ5X5gQ7BlpGtJR4BXuzXrkQARSSI4Gui8qq9wRo1tBF4yz5FO19JzcbY9eS6ZX4p7jLuXOrWS5JVGJzOiZ4RktBDlZ6OyqabOrAgQv1cq345xH3FM4I9xmCDAgN832kxEedpXMmBSRlGSZf03UeQbx2yi3L1xPhuHc9ZZG0W1sthbefl21FUO0NBeBuzwhYJEZI2JoqQsd8iEzIC2JoqSaRwDqr5HROMz6Vi63oQusBPgned8Z6q/HQOB6DZ1ZSXUH1joM46I0bC98GgZ5+3gJRF5FyaxigbZPMa4H06CnfdAnrxn49ZT1VYYE0J4IsbYRixg1mFumoaOJKaDl5Vd+fBCGk/q0vDv0VdGC48ttsExS2J4uGPIU09NTLw+9Q8fei/sgcMTakTHkCkWrts+HIainAuJnJP3PSMYktrfgZMHIDHdiAEByKPz++w26J1jnIspPtuVt6PgXL8hA6ZHS94BACBaJHrB2ZyJwS0pYGua8e2PP/7Xf/03zzzzzBNPPJEkybZV7BbPPvvsjevX/+5PPJH4F21Hc7vqSIfKIYDgMgiVCM4IFQgmtpD2ShVP5BgTRW81Kz0QR9H22AaudNy0WPfEAJBxVq9xzhnnjCN01paTWmNu/kSados82/2zoxrWmJBSKiGlFNIT6bLol4Uxpj236Jw9MvY+AhH1+52yzKM4abbmyzLP0z4yFsf1fq+TZ5NlZVzMYetEdvcVU2SmLPjcaRJz4yeCcx7HtTxL99T37n5h2qjwWhoBeeNxtYxWJ2WnOcvq4fV6dC1Wd3P02zlppJYb4aur6SPjb66mj3jA+dp3IuEUhugVh4hj/cXOUlosPNDszwfFrTR5Ld3kGNLV8su3FxJpW4EOubFe9k2YOuzosKNl34iJwQUAaAf5nTxuSvfW1h3rufHoCVMjtGcrZXgjTerSngyzRGiGGyp6yfxj7c58kG1PnnvC61njZh6kw42uFsHZuPf2udW7pVoMypDPSmKlNiCEgFt5b6oOj/G3B8cE/hiHiaOvft8CY3SaduuNdtUt5ugnBAfARgb+CEBERZHV6i3GuTtYuQEDOBMV61qeDO8RgddBvXkQtb/RRRTXGONTRRnb3g84pbszm/WHfY0NhPozVyutJueBAwFZXdo8zfVq9dE4Ua/s9kZgjImRmJkxzsUoM88448gBgEvpjOFSbiH8bJtRGR97fFhjRDglhTv2s42MoDYovXNFkZFzFc8nQEusLo9IxfPUP/zPf/fDu6Xw2rkIPSBDzi3end77fA+I2SkAyCwaiwhe3bMiSefZDB87Z4xQwbRbrCLw075LQATAuFDIGBfjVx/nnCHbZAYxBcY6KQ7ljM7GL/3p1Ud/8x4r6S1EG1wHGRMhFCvbFzt37szKSmf8CUVEX/3q05/73OeDQH70o3/vwoWB9rgs8j//i89+4xvPnD59+uf/k/84jDbymZ1OhwvWijNuXgxVFLQanEtkogoBbqrJmqSKZ0KaotDBW6B2zllnnHSE4IgzLpVQUlTW8eNDgTG621mLk1qt3lIy7HZXJ9UfccYYlwqRcc4RWRX9qRLv5FxeZFm/573bOPz7+qQ2RtuuzbO03mg3W/OAQOTL6f55xENY+jFq91xxhwH41iVigxho5WlaqzWcd1l+T8rKDhcEmNpguZR3i61h3L6Wz5km0YRZHaJvRC+0k6tK9EZapIlYqH+jX57Utj3+5np6xdmTj7bX6pwAOQP+3W5zOatdrOeXah0G1GjqxSh9vtPqmzEPRYC+EX0jGBJHup0FhnAab68guZPob+aRsfyB2rrkLuIAAC0FAOCBr5bqO2ut1il9Ksolh7UiuJ2FpWfWs1fTOJFlvI2NM6SmKl/px6NN3y6Cs3Ev5OZcvMMUqGci43lTZZ6gOOZfxzgYji+gYxwaCCCeUBt11MizNFCRCsOk1ux2Vu/37uwWu5nmHi7KIq83WkLIAxJ4AGgF6a08PrlzHnc/MEYfUO1vjEFELsTudfi4+0IGnEBu7ym0dXKTtTd57wh3NQOe3XUgipNENDqdlS2Rr0rtP3pZyf43PuUSEd3w3DLOx3uGI2zR7+N45yrOhVQBDOMgBGCJB4fv07tR9L65FnoPjeAFzxhaRhE3Nc5eGL2/S/38diBgHDQAoFuAccCR9lc7UAkZKqI1kYEzJBRuxjklIkSobMBnbIhzXvmNIUOpAiGVFIoLgYj1RpvGuyhU8N5Zu0Xbsm2deDRy0kHFxAu/+5v3flsjICAiI2+3HH+p9b//919+3/veF4Ybg+YXn/rCf/fP/8Xjjz+qtftvf+3XfuOf/JMHHnggS/u/+c/+2be+9cwP//APfeELX/jsZz/7qU/9fq1Wr75y6dIl5+j1Fffkkw+P+ggSefLekyevnc7LItNlZvIcgQFXEC0aFQfilA1PGus018Z6yAkZl4KHSgbTW5pX8N71ex1rTK3enF9cyrM+MqaEIiIh5bCbxKAcptJ6Ga2ds84ZZ+1Eazrn/RGPoltA5I3Ra6t3Gq05pUIAarXmS12UReG9I6Itdxax2tzZS0KpfnctzzOGjDGW1BpSKkD03me9tYmxXU+4bqMQtWAk0B99dTQRWkJHmNrgVhHeLQI9yY6uwrgxGyIwLCXvtuOXmsnVHTeEwBkgZ+xU47vX134AAQQj7SqDE+yVra8t198xv1bj+mqv/mqv3g7L87VONQZy9AtBUV9Y/m63uZyFW7zuPaGnSd5321CXbtWEd/Kwzh0AaOIciY+1DuFIDOlGFl1KeieD9GSQPtzEjg1X8uBGP/7CrVNvm+sshv0tqammLL7/xN2vrsz1S0UAfS01cbXTIzj3yno2F/QBgAOIYxX9MQ6GYwJ/jEMDeZD8DZHx7vXWWmIxjGJdFofYh+ZoUKUlj2ZDzpgwiBgy5ywAePLDxmY7GlNtgmLeA9eeq0ndaA4I5yw5F6hw3wS+asvHpztpeaItheLImNydHsK6+2H6MGweDkTWM9qfNnoSiGC7bmXrnHsvpsoj6/7hazauNEFkjDFEFkQRARGh9dgMDpfAj7eBh8sf/+KffntDVr17Bl/ZECBjOUTI0tm3BwcuRBhQjXFVUjc3E/piKBYqFQJApyDt4EQ4bNgGe3OhH9yq0xk4InCY0K1t7KdBBBRSMUHVbTIq2RgPLDaac4gMAXxVN21tWeYus0mtmWd9XWQTx40mzuP04MJR4F61e58MgXHVK2LGMn/2Z38eRdGTTz6p1Ea2/rd/67d+4Rd+4Wd/9me9d//Df/8v/vW//vSv//pvfPVrX/vWt5751Kc+tbCwsL6+/ou/+It/9Vdf+OAHB4dz9uzZ97///V96+is/8K4z8w3unfFGG51ZXSIX2igUbeAneBSxuEVealavbCxT48GkiExJoRTjnIk98ueiyKyzYRhVpUmlLrxzUEDlP0feEUwYSabBeXcQL4DDAmNMcJmnfWO1lIoL2WrXvPfOGWutMdoaPZJxOe9EVesehFVFgLMmS3uVQ97U7nSAr3Rry4VKpG0rEwldl6YpjbwHj85xWOIdI3tG5EZ1rUina863Q3ITyFuxWqsFr0nRxelMVWA0UsUHrCZAootPhSpsdkPmW0F5tdu4nUVVXEBb/vSd+VZg1koZSfuW5nqw+SQEzD7eWrkbJq/0a91S7mP4aErz/Hp99BIJrufJmTirmuYI5h9udU9FqUAPAKUXa1p2dJhZkTumCQHgW2vNhTC4VOs31aYivgDtE3PLz3ebt7LYE2ZGKjXrF9QknGfjhfHHZfDHOCCOCfwxDg1HKADfAc65POsn9WZSbxirD55h/l5FqYskaagwqrTNY5mTYTGzMcNu6qbKQkw0MxeMGHrjUd2Da4CItNFBGB2EA5RlMUsGXKm3xyaQ3rk6h5JEMFMfCIPs5f2celrPAfj9n/xOwYZ1/wATZjmciyAMq/yt8wzZQQn8Q4++B2CUZn/symaC/sGf/iX45J4LoxnLASBkLeZLBsX2w2DIEjUX0lwgkyCIGHIGApF7MMYV3fzOWvmap43LSbEGA0VEhSZPrBWM5BHIDtyQAhGlEAAAjAdMnkfRjJLawOYJxJA3VpcuQ4aM1Rrt0TsTgwjOuzLvWWsJqLpnqvsxTuoANC17b8pc7uSQZ41T90ZC/8HfO+qwgWCxJxgn8KzTG1/gxuuvX33hxYceeujSpUvj7y8vL1958LwQAkC89bG3/8Ef/AEAPP/81Xq9vrCwAACtVuvxxx+/cePG+Lfe//73f+UrX/n8X177ySeRB3Hha0pcNrVFIQQDiSwwHnLtrDXee+8zzpBxEYZSVd0x2P5HDmt03+hDCc047xhj9zHKg4hhlMRxjQDyPHXOlkVehReFEFIFQRBFca3KxpdFzhmvrmrOuLW2s77qvffej7eLn43UiNQIxFAgnYzKhxpr8sDj3nbkXvR0cDuNek5oz4zHPXlGhnKlEb1UC29zlnFmJurSBEYJthhI6RYESka8UsUPlmUAQBeSfsVX39JcV0jXhk3XHeFKoSR375hbqYkJcWEGcDJMW6p4Patd7dS3LwAA7bDkSKWWANBzm4aRO6VKjQSA1DMAkMwxwm+vNx9rrTIAT8jQjxqzC/RNqQUCx9ADzy0HQiK4m4c9rZaS9MF6Z3xcVsw/0uzUhL/arfUsb001IQEAWCvDxSA9tqM/xiHimMAf43sTeZ6GUcyFVDLI3wwEfjwteWSTmLIoklqzu7ZclgUiCiEqP3DGJSKwyrcIkXEugxA2TekLnQ/HAAAgAElEQVQHpNU7X+kFWCwC5JI55yx4T1CZnG86moHAdmRvtuvD1LoIo0QIOc3RfUdYq1UQTvOxG4QmrHXWVvMwABA8KJwMduqq4J2VQh7l1BOPpO3WUYKxYeM4AiIIDpyMunzlsTECfzgIhZQYS5YQAQMOqBiKkLfb4ZmEFqWMuGIE5MnqslhLb2T6Tua7lspWeHpeXZ6vnV+ML/bz7rp7pTB9DzaQMXryiH3DAaAuNo7aOwcEI9vCUb3EKFSkhjpnrgIAYIwzxpqtBSISattEkqjeQIRkQ9i88QcAADmHiFaX2mgi8s5U/NNYS0S1ejNO6gBgjZ7uJTmVFXjyMJ2bccYYTlAHVLuI/E0zRSECBpaIaCxGAwiMM3CO9b5dupUAu0jm5tVuluXvfOc7hdh0dIi8n9vh2qgi6saY8UfDiZbaktZuNBpnz559/trdn/ipj1kATmCBkKiwrtTO2qyqjxCcK6mUEofuNXAo4553diApugfYCLAOglMbISpEEEJwIaOohojW6H6/69zoV/DOeedsWRYAHSFlEEShCuKkBsOAb6mLbmdtb/uzqWEHGkJCOEAgZbgqAE/MebSAfRveLdRsefzU3UPHmQ7E8lzyYhJe37znnAECcAa8xk8IkEKfkmKcq09Z5/CQBfqHm2stZZ9db1iPAMCR3ja/Xp/E3keQ6E/Hfe34tf7AAKKpdCj87SwEgIT7R1ubbCYKkqlVxrGbvShHIkJPqD2TzJ+Oey/eXrqdx6eizBPezpKR7RxHH3GIeL4Q5ADgAVIXrJfBrTzoapXaCWORQH+x1om471rpAWfUQFmPfRM01P69eI9xjC140zwdj/G9BP3iy11pFs5fmfhp+Tdf9trw739SyQnXJxVFfu218KEHZ1u+EVFZFolU97eybvcYUzCS33UU/4Dw3hmjk3pL69tEZDak0ZM91Su5MwDg0NWcD2fYEZfLZXAydKpyw2YsQgZjpuiM88qE3HsPtEmov+GaPkXJb7QGIinVvgm80WU1RZu2wHZ9fo2Xd4rajmMkOQdS7alq/oAI7QqOz0oPDzP6dd9TCM7JOyJyhKkRwa7KG2diU5L9k3/8Z7/3wTEN9QvPP7PxYmt6firePv8wg4eiKHHeXeTv5EIKH1uWeXB9c7sssjxdsV4XtkOw6f5dzl9YyV8M01ZdnIiDhRPBQ4xUiZ2A17wjT2CdjyXFga0GAWQMGUtq9dHPMbrLJo9mI/UIIpHXuqxM/kcaZu/9jTROpK2zFCbdX2EU1xvtosgnFhyN+MzWbuGj7XvPpzNta22EbAbDBwCErSMeEXnvd0zd30cw0/FUOtISUnLWas1cj6jUpAXQluZhEl8JQ8VEAxnTlBlj3vOe92xZ4Qf+gx/5kz/5TKvVJILPfe5zzWZzN7sRhuEDDzzwzDPPlNpWwihrPZH33geBiqOAVYHYN45AbhLIOVTh/sKgG5UgVXkOIhtY7w3KQAaPLcYqYUt1rW7p62GN6fc7emavE2uMNSatAo5EcVJPao3ZDUq3gyEpsfVq5+Bxv7lZTaJvRGp5bkVuVU+LzO1zGJfMJ+G1SN2ohRsd2ieq4gWTg1t2XxziRNRD5p5bb2jHH2n22mLqabfAlotgpYiWy6AcC0Y0lTkRlRWBv55GZ5KgKUsLrLTSElpixrPc4WKULSZwrVdLrfjKyokzcXoyyi82+i92myEjAFgt1atZ7Up9ffumGUCdlxhQatl8UFys9abdQieiXsvLSd1aN7AQZM93584StoOtPSmOcYz94ZjAH+M+QL/4cvmlL137xb9z4dxj4+9bq1f/nz9XX/g6eY9Pf63/Ux+ee/Di+ALrnT771Kf65+YWHjij1KbmottRTaHeCJV1e8ZR5XK999boKK5FcZKlO1vm+o36v9H0dED1CfD5tbmk3RlIcBFHSY5qAWTVSyYrEsI456JKgFTMl0u5LUO4oeQHojBKAGGGkn/mntM+SG+VIthhGecCxhGP7EcbgA0nC4LFDg+HeHPG3V7q2w8TRBUTPSR1wWYG/yGEUR30n31s3Ib8PY8+tMs1Pt95KpDlJXx/yTpr5WtU+tyuOdIA3npN2yjoOAgot2u5XWPlS5IFEV+Yi8/U1UlixAHefR6dx1i0R5cnZ5vatlk9iFtVCXDvHTkLVYYcCAiSWkMFYZp2dVnC4MbZuIMIYLnHc+WDcHJgrrqbpt4dw5t+Gkt31rHpd9aO9wVjzE7SxThrw2j/LdbuBVz/2wruelM6o8lrAgfkWRwh40pwVY+kqOdZPyeiLXnyxfOj8AcXNyeu/B/8g//6f/6f/uU//se/euHC+fNnT2u9t2BlPx00dUPEIAi01kGg7lFhwqHDOhcOHxnbgYiCc0RkQiIiAgohYVslyPAP3F4GUtWCeSDnrLXWe0vOEcCwHqRKtu927Kkeg94d2lAp0e3JwNIRdnW8VsrlUhlixjPr0e9FGz8RgXCL9W9zviYwSnBppir+QECAxSCP582z63Ov9ONXhx3jziT5+aRb/e0Jb2T1G1mUWV6V6yNCxF3hGAK0VNlSuRKukhg8s9puhWVXq3fP35UwSOwzJAQqHX+5WweAvhZXTeO1fnKulpcev7XWrikDAK/1klNB2VATeHXqgm+utM/XeqejbMZBI8COPXQD7hJZPrPeensbqm05ekPH1I7xxscxgT/GUYO8sdkq76T8d/+Pl996YfF9T0Tzl/qv31m5eaf+2c/KYR6Tbt/G/+X3V5Iw++hPnjxxAcgu/8VnomevOYDozl3+ni4s7UDgq+cxv0+VdUTEwBERgQcgJIt+s5MtIox1+SLrvK1B5dxsUtjc9Ilgc0+gw4OzFojiuJ5n2e7r97YDgdpKr5p4TmYwUVc5nB3NftBNU/Jba1UYxqxOM5X8nryreoxvVvIjQ6rs4vdSTxHsoquC9xXLv29xIgSOcGildQe5BvYNroLBXQ94WAX9H/xvfuc9n9xg6p/8EE6qev+lX9t1H3hDKbkUmLibrXb1i/vbK0+mdKZ0/Y5+zXm/mDy43tdfvAaJ9O+YHxjdMcaTWjPtd/SYY9ZsaF2oIETALYnfClg1+Jw5v68ahk38yLgxd73JoJmjE01f92DbE8dn6ywAKaX2SmXvHUT6TZ40ZSh4UpNRzIXifEvBAvEb1xjjKq4BAHmn876KEvLekwOTl1aXWXfiyucXTvz6b/wmADjnfue3f+uJJ94BAK1Wa7zjw+vL2YPNyZy8OodSqkYt1MaV5f0bkqZgSLNxWBOyEeFljHEuojBEIWHQ8FIAwHg/y039KIdBXhhGiLyz3jkisE7D0PrUOed2dwftB4c05iKC5FN3kgAqBbglLEjezaPVUnS12lMpe9V3DYePThyOBQl3HElw1wjMrX6iYb3NTyTusd2o4g8IBKoJ831zd7+5Nr9aDMZ/wTMPWDp2p0he7icVOQ+5a0XFubiYC9KbafJctymQmtIyoIWwfL0fA0BqRdoXDWG/uT7/YKNbF3o8IGKHt4InzKx4br0OAA6gyAMAcIRfX22952QptnU/SXgZCLsYlXuqXSdAIkSkLTZ1S1FxM42fXmk/MU8NVSzraGnPp+0Yx9jAMYE/xlHD5WXvxVer7FL07LX+s9f6AArg4qSFWVrU/tc/TquFx97P8mKyn8kYBmklxu8tgSfPbA8AjO+hy9FlojTOGmcsp5So9KSBPDNr3DinNzJgjHMfKBrOTnIUOjgLAATe+lSwGGFsosYD4oOGQxSGwDmqugMpWR0ALIvZHoV8IxhrPHlAFELsW6Be4WySPt9tVgR+35im5GeMz8nFzvqqMXqGkr/SGCPiFiU/5wIRhZBVinKX8Luao1X85Ohmy9Znb4602l7gnCMie4hJicsf/1e/829m9/z+pT/dgzt5IIwjUEHoewflk9ZFkg9WciOVawUCaT287Dknqm7Mw+MeDElPF9YOco9TVNbkB3fBtHIk510YTO0hOZBWTKeTHMH4CTeas4Y8cangDUPgFy8+PrtBgOt38/UVGSciiKFq8GhKVq+v3HiOWASUAAjtpsoK0jTtrq/85V89dfWFFz/xiU8AwMWLF+7evfvVr371+77v+65du/b8889/+MMfmvjdOAqsdcbqbs9V9eSHXu4+G8NhedC2AIeS9dGYzBmruhrgsP0EbL6ooqQBAJUVXNXpwBVmS6WVJ0/eV0b3AFBVCxzlYY5QVbodvEYPgcQ2fmiJZ1b0rcidyI0sHetoafeYY0eEljJNWUbSNKQTSJx5AFDMbk/4ayc6uhnTWSmOzmNFMv+29uoraePlbgIAfcO/W7bv5kHpeDjcjQdbvaUwY+AJMPXSETKkwmMEcDbOXu9vJHLqgb6dh19fnluIypNhNhdoBl4w/1Cj0ynDjhWZERN1CtqzG1lyfui0N44rjd56KU+GO1nhACud6BpeWFF4rp2oKb0UZSHb+GLE9ekkv9qpP7veOhNlL/Rrj1/Y32k7xjEAjgn8MY4eqK28edD27KurL9YvXZy9TCWuRsb21JNp6tqslWYVQZduDQB4dg3zAvMcAMgbAGBkgCyS896D9wJAhDEAMCkZ4zI5CQBMbTzsyXlyG08LXayBeX300hWr42ZvptzQdyHngAhMMmCEEgAQRdVXzNViz6WLzgJAyBcAwAcLxGZxe3KWiBhjeOAiSQEegSwwMVNOvD8QeWOtVMoYPUPJP8J2JX+c1IWcaRS7DbGyOx4ObXacPgJYykaVwca774FhnDFWJcpyrwR3eEh94C9//ItX4b3TOPxem4s50gFrIlhgnUlW+ruFdVGvODuXvFS9XO1pgKAuN00QifyeQo7ee0ScYQsikcrp9SDVyd8xCMWmSOgnpv3HMTt+ioyTmTA/9t57Z6WYpG29X5h5inTRz2+/5nTZmD9XvVP0VxFZMfc+ES8AE4AKgDUWvyXlS3/zN3/z5JNPjn/dGPPpT3/6L/78sxcfeOC/+tjfrzzq3/GOd37gAx/41V/91StXrrz66qvnz59/17veNf6toiiuXbu2uLgYR6EnIu+1dQi4hzjlrjGwTmS8EgUILiuL0wFFHyXWh5n2sUEYYNi4FACsd+TtlkoQhsx7N+57WlWC3LfugzvB2oG3ywHXwxEi4QCAAFMbLJeyVwQ9J6xHQ8z7PaurEKGu9FJczMlcca+YfyN3LJPMXap1Ymm+u9Z4rZc4wlC4K+3egsqe77SXC/X8WiNL5KV6BwAyKwDAePbseusdcysRN6FwxbA2vhHYbkk9y2/047t5eCIsHmx0AubOxulSlGuPpRfXs3i5CLd4+3nCl7v13PHT4VYtfU1oIuWI8UlPpcyqnlUC6FoWZUYaj84PegmwPLjRj680ewthOhqXzye923nY1fJ5Wz94ycMx/pbjTT/zO8abDmph8eHf//0DrqTI091Yv5K1nHGcVllHlWWaQyAgB0TgvbEu0rcAoHCr5AuevxYU2qT9yveGANVgUjIoygJALiUXkqsaAMigwbhgcs8PdVXbVbUnOe8dATlddACgSumbskeeyBDLAMlzeB4APFFV2wcAXEhXTzxjXAVGniAQgiUSEwAoITQKpZSoe2AHsktCAYAIg8Ty7gX852tZaaUQhz97JCJndBjuqlYfRiLLscmfsyYMdyi72IIItfZC7NTdp2qAtKc1HxYIyPA6oDyUzQul7P2ogefIrdcA4DyGnA6xJ97lj3+RPv7C725h8fttDB5jncg5dxBGib3iirYBgTOUEtFKXwBAMuZrteHJv2tURGgGvZxaXjyGadVGROSdm0VUCKrK4/1xLZouRrbWHrB/5L3BsIee95UqXmf9Mu2hI756V4WxCAcRNp31df0Mr50FviEgWzp1IorCp59++l3vetd4zEUI/jM/89GP/sxPn146M3ozCIJPfOITH/7QB5/9+lPnf+5n3v2DP7JlV9I0vX79+qOPPgwADBE4jzgvtZ12Usct2cd07IPXQggEZJwjFwgoK2d4xHFHhuFvMaGjgTOmqsGx1hBUHu5Div7G+gXfQDAev3x34SBrQACGJBjFwpyMyhNxHu7LB/R+/UIc/Zmw75v0YrcJHi7VuyfCXDA6k/Q6um08e7mX9K28WFvvloPrMDPymbX5d84tzynz+pCNR9yORjnt2I00vp7GV5q9U1E/4C7iEHHXapbUxHUTvtJPeqW0xCqnG+3Zq73aq71aIs3lZr8lCsE8Q/CEnHkPiISO0BOWnnVMdLcIMsdawl5urIfczYdpSaKvw9VC3ikCS0iEpePfWG2fiqMHa51QWAbE0V9sZN9cbh6z92McHMcE/hhHjf/tr/sHJ3jeuY+8bWeSbJ3zZNF00ZaWUmY6QBa1AWOAPJoeAHjf42DA9Mk7zHIJAFIBQMQ5IiKTjIeqHQMAExKRMcEBQMgYBun9Ax7K3oCDbAePgsUtH5EnILJmoGD3tkpxuOojcgQOfJFJfxUAyPsqbyy96748SKBRFFYyWi+bgIKjQgwAwDMFPEIEkJKUBMBKwO/ZSSk3pfcV2DUXJPdmXDHGRHGNc757t6FxOOe4EHsiAwjAd+7NS36LY8GbGSPL8SNG9aNkRlS1moeKyx//In38MFYkgsiD17T/IhHng252Xsk71cu09H3HASAaGxJHnvwH3NtxKO7TmTeNdw4GcpWp262cvLcrlp2zgMAZq0RPW0y/hZBCCMbYtLuWc1ZFJrc7pZdlHkSxEMLcL2/FzdBF6kzhytx544yxJIASy1tSzdtGIspld+f1uD0YmW2ZmbJgrSVgm+oLzp09e+Why9/+znMvvPDClSsbrVgQ2dLS6YnbfeQtjz7ylkcnfvT5z3+eyL/7XU+Mv0lEw9oizoWsuoFWGqtBu5Pq10HkjFevRtGfTUr1yk6fyJiy+t0H8nUiTx4q+XrF2Pc1Jn9vYE+PJARSh+XUCRAw3whMQ+lE6KZ0ET9QsUlhmfN47+reZ2C5DJeiIhH2pW7z22vta7LeDnRTlQtheTOLAOBurtbKhcrNrkJXy2+uz4XcnYgLRpg6FjENAHVpQ+7uFkEibenY85369TReStLTUVGdHwRqy7zdzh1hx4RrpUxNsKZF6TgApEZ+Y7ktuW8HOuROW9ExvCa85C63PLW8qkXizL9jbnUuKEZPqwBtEPTnA3ioCZq4tqJXdQfw8mur83OhPhv3Y2Hu5m/czhrHeHPhmMAf46jxr/7y9qGs5yNvOzv6m9kemj6BG+nbhbGUpl1kRJ6cBvKMLJBGIvCDLkooJBcyUAoAZNhGJrCJyAdi8g0/2wNUOFc6eV0MmpQ4UzpjnDWIKMMqJ4NcKqjs2YMGDN5C5Ht+iiJDAJS8Nmk/Rj3Y/Zg8cfhHlUYZSvqdzZ3NAcC7Af9Ha5w1AAAjpT2TDBhjMcyfK2rvCONWtR2GwIhP05sdEM4ZTz6I4qzf28/XvfVEUqk9lcHviCr9NK3D1r1AAB0hp5YcHxD3xcROSAkFAEDmkDO/J8ego0To563RjvY/S15LLxemOSLwhRtcNgHbHDehGWnpCbA7GXYq7jM963HvncNdNFNgiIQohYBBQBMRmeACkdUbbdwkpR5meIc9vaauc3oLbGM0InIu3yAEfv3mCzysWzrp1FlRCytVvHcA2TPizjdAd0UQqmhgz1KmHeCSmkvbHfx+/Mc+cP3GzT/6oz/62Mc+1m63970/f/Inf/LUU0/9yA//ULvVGn8/DFQcx81GkwkxOP8wFGh4X/lNeO+c9xZ05fdpnauKuoeWB6MHxWBAOE6hb8FImcIZ2wuBB3YYD8dTcX4yLGpCK+7FYYjkA+adZ4cbil7Tofd8Pkx3XPJaWr/Wh4da3be2V7+zPrdcqNSImywadwcYZ+8V1ouAMbpYyy4k3dSLgPtI6TlVnoryL949EXJfV/pmGmeWv9St30rjM7XsXNwfTU440pzK2yp3npceeza8kYXrpXKeGcfuZBsP2XxbWPuBRjYfTO1+p9Ap6SKh18pkLeWZFVlP3M2DpjB3ymMCf4zDwTGBP8ahgNBr6t30YKk5J11EjHkQuOvuVoggOdN248HGGdZCwRkU1uel2z558K9+GgBYpwPW+SHfHte3V23LhJRcSkDGZQ0AVDQHAFzuqzB+IMr2sKVKz3lynsibogMAdiBrz8n7odU8EgoAYMgBgFChtzYrYOAx24dK4+pvQcW1R32bhOTDsm0uZXVcMmjgsEE0U2J4AnHLHwCwcf43yhN3I0+eIuYncMYBQCXgd0aX2TrdXAn9V2XS6i8+qeJzTEaCSUe72sxeYa313kuxtzr2EZy1RF6pcC8Enhj5HaY0VcNqzo+MYSC4kWGBzt9ABcL7B6LzDgDSMqiHbxTHsu2Ig0ZWTLYQ3yVW+o9vn2iHzPOxeerIk3/38DsVsSNQZVs9YtXjNuCIWPHsMIwA2bhaXnKJlTYbgDHeXjg17gE+GpartZV5RpW4xxkgqoTTiKzZnt+RF0ykh0RkjebijTJRwcWfdUwigCAHvqBsBbp/re5cB8Y48iCphfU2ExIAiEhnKbDQyTNsrKKnNLYsrbX2Ix/5u3/8x//Xr/zKr/zyL//y5cuX4zieYWGwBUVRpGn6h3/4h9/4xjfe9a4nfui9PziIpEgZRYlUAVW5cWezrK+LnIgE5/fWkv0YRwKGdKXZO5v09tR2bjcQ98C7TiB9bb3Bef3BWq8dFDOq8eeUudqprdxaPF1LL7W6rJfczSLn0c0cOAjAeXwtCy/V12O0DOlkWC5EuQD31nb3ej++WE9vZTEREGFqxfPrjVtZ9GCz35a5QL9uw6fvzHPuR0xdSnsyKm9noZupA6spuxTuUMrnCb+2Or9abEQBCssL+73nP3uM+4Y3ynPxGG9S6Ow1AAizu7y4JSplaRcAwAaRhgbyBJHrsO5hlo/a+cXk3Q8lD59q/vM/ulq9Eyj2s+9d+sBji7UAX1stPv35m9+6tr7lW4lhAABxm3EGh6dvJzdo8eq9AYKqhM8ZTVUTOKJBdtpaqHySiQZ+8oyhrDuQMj4FAK4WMyEZqz7iXrUBgLM6AJCooR2O/uQdpQAQB1Fsu1qXfTPwxgMC63LyGgA8lVXej4OBbLkKImBejKj+yJ6NbUx2kctB4WV1iiqju/Fl9naiEPjAhG8g4E+ITN6zutRZL3rt84hM18+I5C3QvgwznfP2jbLI42SfKvoqYSL35mOHBAx2tCwjP83B+wjAOfOHUYF/v8r4AQCGZg0OQKGbnYE/uXTuqPZqAET8y1f+lGNPqGDdvnqQVTXCVzr5g6OXIfcAPBBbD7nKke55PxkTnBPBVhtwRAUSA15LmpwxwErkzqoBDRkj8pWPw4j7jbaufemdjznnjBFR2uvYyh5/TDiNiAsnltK0q/XE0BiRd4JNVfdyVumiCCZNbo3VnN/jTiK7BjHJ9Cplr2LvDpjr0O9xqWRzUUaRUPFoXCWifP2Os1osvcMiFqXRxvhB6nuwqiiKfvInf+K57zz7e7/3e2fOnHnkkUeCYFNq7uLFi48//vjKysrTTz9dbo45Xrt27fr161EUffSnf/q97/1BzrmUCgCdd86aopOleZ6mWaO2UXivj6n7PcNu/F8JQHtZOtYt5doBcrAcqan0obP3e4SaLJtBeTuLv7naTqRdjIozUT8RE6q0FsLsaqcGAK/3k5U8XIjKZlCmWpptWXfOPG7OxmvL+zZQ3DLAE1G/+qAt8zzkAdqFsBxXrXe1/Ppyez6Ml6J0PiwfavZe6Na7I4PPXRBsjnQh6Yd81qyAc7yVJl19nGw/xj3EMYE/xoHgn/sMAJRuekoTwTNJm8qqPjz6a7EZ/Zc/fuH7LsZzdREKNiLw735w/r/40TMv3DF//KXl//SHF/7pzz34n/32093NE8Bk/uRgC/siHl47ZwtnCyLyVgOAzqsG5gBQSc2rTPug8A8AqFknwSk+4WUTgQe8zQBcdJoQgTMEBCYY8CrZjigAB/XTCIOp6WgO5WVztCcc2gCQzJ0QSpXdNcxSGH6I5Iiq54RnAymjA28HYWznqv+XZcH9wNg/dcuD1WbXACwABGk5MrEfVgew4ctqVwEG2X65XdI/7py/BYio4oaKIay3yPuit8ay26x7Q/S+Cad/1IUndv1r7BZlkSW1hpRqf0ZixugwSnZPBhAIkDzgjAkTETnv+RSD7kOH854Rieldu/YNxhgC7s9f4CCQY/nVzDGGs+Sg4+z9KEldMwBAicDG+0HsA3Fwa0TgdVkqYQC4ZDSuIh958o8DEQXnVUUP4wIRGONVATMXorqvpQob7aotxcAGnLyvSpqZM5wDIhprRnrpcbF0UmsEQZj2e85t9RtDRBUGVRrcOrudpVPVJW7GODzzZ9pe+j6Osihq9SYyRm+AKmt88f+kskc2Jefi5lxw8iKTgjExfuzeuGz9ZpF2fT1Zk2/x/QyREW149QshleIAKKVqtZoXL11+5cXn/ur/+3/zYtMTrlartdvtsixXVla23JVPPPHERz7ykStXrrRbLe+csbrf61hrB8XpRGVRvgHCHd/zIE+eAWdcbm+DUiH3KtVyOQ/WjHTEPIHxbHZ2dzasZ9fTJGyYgN3/22FHIMCZqLydxQCQGpGZ2nIRvK29UtvG4RW6gPnSMwAoHb/RjyXzE0/UUlSeTXo38+RGGo1o/I0serixPv7gEOiXwj5HOltLt5SdE8FyHqyXMhbuQr0/H5a3sz08TxNlTkXpjIcUInrg1/qJnd744xjHODiOCfwxDoR6vaq4nlR3vQtcPK0eOxeWZV6E9XDsYvyPfvh0Ny3/6f/+3RurZTvyP//+c1cuLHzl6vL4d7fy9i369qFm0RsHADpfAwBntPfOFDkAIDJiSMgBEJEhoAdZlaaXtYhUy8s2Ag/5PADk6pQUfOTkXDFaN77l0V4BULVGGHr7Dt7e5PY7Ii2j5s/DhQdWQ4MpLwoiPlrzACNCPUxyBxE4OLf5ve7sIPQAACAASURBVA2MpN1F1q9BBwBydwcAeH7DOt/tiQXzOiJ6jzorCWgg6ScLcAsrp2UAGUSMMy6DSsDPlBiUVTKGyBiXwCGZOwUE2drdvHfLXf039MCPY3ypihEcFpxz1mguJMD+CHwZxTUuxO691nfTEo+OtgYexkIwQHRYVYvV9UdHbmJX8XDvrAckmhWNO/rc+wiGVuryJGci8xMk9ARIXngS2tVKveAJG/Erkk/wukuC23JYbFENVomiZugDJUKhAAAZD2RguVByMOkUUg56QwyF60NDi4Hpt7XWOZtEiSWf9TvkvfN+C+WzwL92J3zvia06phGcMwAhDR0xtmJU1MOmhPOIpn5UDYk7RrjIw6QUvHezOonsGQczNMT0DuM8WTynomRrwIKAyOms11+56QBt+3LW/EEChQBVdzQpeBAoKUVRmrK0lVskIjt16tTSqVPv+aH3I8MoVIFSiNjrdv7yr576ytNfW1hY+Pmf+3sPP/IWZEwJKYNIqQAQTVlqna8s35oWw7qvgpq/FaBhZH90ph0x6zEn2SuD27nqaHUQrj5tozfS6EYaXWn2luL+EdB4AjSeeQJL2HdhyFxDFruXACyEaSjrhREAQAB9LZ+6ferJk8tNUY5zYMn8mVr2ehppzyqH9u2599GSDakbUl+ur9/I6tezqLD8ThZeroPArUsCQFOUibSp2TT+CEYn49wTe61bSwJdD0xpuCMk2sGfgCM91Ox/6e7JvhGPtTun4wl2PELgC2u1TnlPRIjHOMYIxwT+GAdC1Nzqhb4nfPeV7B99+mq/LH/r7z/SijaiAI8uRdfW+oUnT3C7a7T1P/x4fQuBN3l/hr7de1f5KksVIGN5OA8AIloEEK6RcM6ZDKziXjSBDezWLcRSSgMDtUA1l6zYzPhIPPBYBtyuU4Wh+12VUxq0TUZkyLxzDNHjYBou1WRtVZTUVRgBgKeB054byln9cEZe+QND1X6ZyFfljrtAGNcs1ABAwhkAgPo70bOsWbNRPxSs0Wylazd0mVWSfqZXAIAb53SJrnCuLHwPXY7pHUwzAOBCIjKuwrDWVMnAfg8Q4rlFlSR5Z12/9Ge6/og6+4NeNqbs0eazynj174DRbXY5Hp0Ho0sp5UQ37B1htEZEzoSF3RJ42kX/Ldgpi3jvYIy2PH5z19UNgxF9FzCEYIrt/0T2fgRJeET8d9/qAPw7DgESz/2694qzjWQpEV9LH+qXZ7RpWh8nwe2TzS9PZO8AwJgO5K3RSy7ljz7oShcGMlSQV5d6FXnUphzc8sWgNcD2MWEcYRAhorV2ooZCgJs95ybnGOfIcH8t7mdExCpNPptO7wGAMe6n7N3w61NN7I8S7TMPsm0F+d46nXdtWdoyNWXeDy7CwsVCPAgOACwOAARQlCbNykEBFDIiLzjjQkjBheBizHqg3mj+nZ/60IULF8+fP3/mzGkhpBDSOeec6fc7uizeCAUFx6hAyDomWC1VT4cjM/N7jaud+u08XIzypaG5+j2CA3x2vb1WBJawoczj7ZXds3dL/HYRwjCKgQB1aWPhnl1tXaylS3F/tCqGdLm+fjZOV0p1u4hXC7VjozWOdD7pnozyV9Lk9X6c2qApJ7jKEWBNuHECX1fmcqM7HwzCEB6g9NI51ne8NPyVtDbjF7zU6M7J/FQsX+pOzloJwZbz4GpvnzmtYxxj9zgm8Mc4avyP/+Gr/+hz56u/e7np5aaxre1YMlannGqwDhqb25V9f/357p3rW/TtICU0z1qIQr6AABgsggiS1ryQslzrAAAhB2AMBSC6MWU7AHgAOVOnyviggduGH9w2naobNH+iSqdKUJrKvB3leFtyyaEhVb+7bqwGAMEFQ6w15wDAGA0IHDlHLqJo7Ig3TIBp6FA9NNIbJOS8c6Pd8N4BgbMaZvbg5YwAwHimyAPjsnaipE4l6YfgLAxVBkQOyDGyQBbJgnXM9MD2CnOLr71olm/wznJt/pQIBl3WRRDX5sNsnVP3O/TybTr/PggubnbXQ8E5E1IIyRkXSlVntZrnemu5UtVhjtllDQ7BWytVGNcalTG+s6bi+bvpY0REzhg+o6P1NuyGvXvnUB5RtZtwKaP70+ntHoFxAQTOe+/2EwS5pxy+umgZ5gDAKSiyHAHS8hRDUwtvVss4kmvpFeMaAJAEt082v6TEVKM7hi4QHesHV4uz5qlrMjfAGYRMvLW1FnLTaM5Za9L+3tzynK/8HQ6U8ZsoJKmKRKASFk0PVM1I+dJsZcVMEJHzViplzP13Nxxn7640Zbaq89Q7550h7237xHr9RyhcQL4xGoyJGvhIIwYAgWQyiCTfatGPiCoIoyhhnP/oj54CAGON1mW/3/HOE02I3WwBETjvD3glHGNnVFFmgDWTfH0l0Y4fZUyFADpado24mcank/x80rsXnV8AQIC/VO9+pVyQzD/eXplYwT4Rpeff7bSXi0Byd6GetgIdMy0Z3czju0X9RhYthNkWBUHIzZnYRML3dLt0O1zAJYlr/WStCHIrPGFmeHNsktix0Wqh7uaBITZOyB+oZ+eSzngFOwOImAEGkcAXdMN4djrJC4+r+VZdfSswS1GGQCei/EYab98lRLDEnluvHztOHOMIcEzgj3EgDLqL7QUXan2J1tCBrr23XGjqB96/Rd9eQY6J2xEZRPNMBTIH8jTSriPj1VRM8sGQv6NOlbwvdTnusbxdpzoVm/sk8SAg8loX1detMYyxKmCbpt0tuaxqn5ExxuWWgAIXg0Q0VhrVAS/dJNcfh9UaAJx3leO3N5qIapYDE4w575yQkjG+qWJ1qOQHEEjDsIoEHy0CgIC3s7muW3+Kbr289vrLYVJP5k9XugPkLJk/KQLVX7ktrn4Gl36AL/2AihtVqqlqN1VRdGuMM9Za7azWxoxHOsZ/r6oEV3CJyMD7KIz9wFZ7dJ4AACr1MABYbweiDGfBe+NsVfHryHMhGOPDuMem6MC+cWSCVQQPQGpmPnN/YFzcF9ltlZwkosIxRFK7niCOreFe7fbtm6+lNvh2xwFAEEYEHoAa0aud7IGV3qOt5EXOtPeqYu9KdE82vzyDvQMAACnR8aY92G0iq4c9iiQETBOBc1bs3bbNeTdbshkI13FRk0+uPTHOAsC0ZgobezLlVDtys6282My+mJLDNEENETlrpQog3WT7fF/qKbyz5L3J+un6be8cCOlAAQvdmUdS/jYPAQJsbiqGjGHlF1hRdyWVVCJUG/daZSDPGFNhGKqQC0kAzlpdlloXRpf7G52kvG+2mt+rIEBPaAkdYeqCm1lwRcrzAThiO7LNiZDMCyQPSAQe0Ps9U/DKXP1qp34tjR9p9OeDVE5RMB0ETanfNreaCBvzXbN3Eq+myek4f6y1Oh5ZWC7DV3o1R7heqlUTLgUTOsxx3G3hQcSpg4QIQNC3ggY1jOgIOqV8PYsKy0dVDJL5S83eubG0/ziMZ19fm18rAgAImH+40fman18fsxtEhJNRWjH/Gtcn4wkDqRTsufW4o4/F88c4ChwT+GMcCKuvPrfXr2gjHorq385mTb/W+oVkvPJGr4dcCuxuprVvf/xtoi6369u3gazRgotmc77yENoiydZ+bzrVQ4FSodusdK3Ek+T99icLEQ3r5Lfa5ERxktQa66t3gQiGSv7KTa2aE8KwNTQgIuMIwBiXnEuAUaeoR1ow3jdubv5E1SK4ejk6G7D5hNDo7yjx9Y/iwh1/91vF7a/bm6+EtZZKmlxKAAhqbRHU09XX9fUvQNmRD75fNC+M2hF776sMBiAIIYTYsGabePK9c8ZrAGCCk3NFkQPQsBSfD5OljMizKlWICJwLIQkorMocKn0+F7IdVLks8o4AKtvtgX7BOQIi76oYzW6uAe/9/et0hRz32VdvIow96vT+SFytPTIgtS/eYY3x3nnvq3+r69M5V9WDV+RQBWGjOUdEq9MrhyesmVDJdQTkoAocVPE045f7xbnbne8P5a3KPL1Szisxtch8hECuG5dU+zPevOB8baC6d85ytp/fdHa7dTXziAeGdtNI+PB0TVv/7HoW8p7NbCnqYRa/99YGwYYcCfXaiQtvm7G2e4fOzZet0RgEPXWBhW1fnytgCVBWZ76qo/HeS8E8bXLuk5IrGXLOBB+WWQkhheRccCkFFxVpL3Vps76zdruV4DHuCyr3+J7hqRWFk5kVfSNKxzwhQ7ro9sOWGVJTmbmgOBEVNWEKL5xjucfSiJJY6YV1vPRYWG4Itzc/nwht+bdWm40gPh2nJ8IiYIc8jC9O73k+EQHah/5/9t4sVrIryw7be59z7hjjm3NiZpLJsVgD2TV2V6uFdqsFNVptAZZhGPIAWPoxDFg/9odtQNCPoB9/2IC/DNg/NtSGYFtqwRBkubtKpXaVq1nFIqtIJockmcw53xjjHc+w/XEj4sV7L+INmS+ZpOqtBMjMiBvn3rj33Btn7732WvXewdebSl+uJ58NYuPo0159dSV55DyTj+ZS1L8UQW5VT0vtpHHCAt4e1oDhUi09FyY7pb9dBNu5V/fMM9FwYf63SK1Kp2j2itzzjf573VaqxwtMhsxUFrkMAJfjYV/vod0hYl/LO8Man7bwwRnOMBNnAfwZHgv2tT+qlQ+CXmf6RROHSbnGjbZyM7Q9JeNLhbv+1mFe3G89GL5+cXE5EjsDenatpgT+5PquWMhyMwzmS6NPg5nTZJClCeyysUcLq6e1PBKChBR5OiPxPFdBag6QiBlMFXHtpgP2nNgJz38snzcu+1Bl7EySxJ0kfKahPc9XyquCWKm8I6qaUwfKzNBo8fKz7vL3+7f+v+T+T7J+J15Y8mttABBK1pcvZL3NZONXvf4tefl3bfOFvUdIah+nnYQQct/+lVSTfQoa0e+BCPblPHjCnBgPP5IVnJwFxMoFEEl5e5I/U8V/niYCsLXWWsfOWgvMVWMCM5ux1xez41lJ/c8BiETon2LN5fO/LwSJavYOS4UAco6H3PqDO/OKrkWe9XrbiKSkJCGFVBIJhUCisZ5lpZEBFWNFKW/khXYMpFogagThYdgrNyav14K7jsVG/zVmcSRzfhq+7Gk58pmw1kx+hc+F42eCc0gnrsA7aw/3g/S9o9lS88wUqgxXVSmed2Bi/lvVFTh813a8i4NvGWuRSHl+2r8lhr8899W/c+QXeULA1W/Hq18DQWS8wmBRFp6xxhjnLI+1SIiEtY6rJ5uSUeBBpZKKWNHjlfKU51eSH1qXZZGn5cA568aKoWd46tinHm8casZ5gVk7PEHAthiUl+Nh3Ss8GlXtK/52DQB8AADLxAwW0Dp0gJpFZtWgVP1SZvYwI3EG6BVqWDbvyNq1Rm85yL6AcaQie6XWb3r5B912ouVWHq8EM9ZCJ0IgdCB0Twd9HXzYq2tLhaPNPKg6C5b8rKgJRU4dym9oqPLF5vBXO7v2QG2veL6e/HKnVf2TAe6n0UqUL6gMAHwyC96eARHx4TDMzRnz5QyfE84C+DM8FtZ6nwKA8+tA0tSipDzvGgvKhYdUxQXAH7yy8c4tfWNn7lb/8o3B9y4v/L1/7+qNbvHbVxqbneH7n47d0Qj+6Ov+ueZxn5LOOTiGkPjnBiklIpXlnkxwJdF80thJkjxyWTwe88DY43i/BOhn4o61a7Wy0Vzo9rYnanmIKKVEABKShABAISQhAmJlO18x2JN+NxsJ+6O68H1orbjP/tVg836ZZvHCCkmJJKL2mhe2hzt3iw//ibnyPdV4jYU/ob+ftA2jKqV2Opv7Whim5f0nL5FQNNXCIKQKw9g6y85ZowUJlLteertdzzhVbJTq4Eytgg1mRgC2FpHa7WVtNVQ8W2thbDGwewl2//PoQTKz25+zOE08nSWfqdQoHSGCmE8BnRnD95N151zVeKLL/dkrpVQ1AZT0hBxZrDVai9X3NFo7dtYaa43R2jnHMPkzOsnWIdEAiaQKbDHdhs2+2kFgBlxt/PyY0TsAILrIXx+PAZUU81qUTYimpdZBhCe9FkfaB9SlNUbM9FqHqjnb2sOs4ABg/jHZshCHWhsenhBUSph51A82ZdZZdzf9rTe8Ilv5xn95cOTPIeuEiGVZ4pjvHh/4OlVLVJrm1pk8K8LQo3E2EBF9z/eCSCmPx0ocg2H/kenxh4OBrXVSfrmlLT83MKBltIzGYd+E27nXKVWmj14bO8bUCABQU2caAQhZIBNWBQPkMX+l6ZfXmoOGOKx0AQACHSBIGKvpgm6rHMb3VmbFO53FXjGXT2MZh1q+22l/bcEt+UfsaxoIkDuyTz5/S8CLXvH64s47O+2bSbQcpIdYsu0eHoJE50vbDGZrYXjo3um2rcO6Z4rcqzoL1rPg6wtbx2H+I/BKMFwK/a0sMIyJUZ8Omw/TPTV24/BXO63vLpcBWaiu1F7MU84/wxmeBM4C+DM8LhJ5wUSX0W8AgPBAHCNYvnBu5b/6A/pP/tcRZbTU7v99t3Pr/m4c9+P3N/7h/2G+/fzCM+f9P3lj65+/tdMbP7RfuVj/69/4Uil87tWFEiSAWe/tCKikodzJC7nmNISdzgX5R4P6ctBjdmEQJ8koFOHJcc6RmK5YoxPP6hHb37tKzy65rV/l278w62ncXvGiBgDIwG+sXMr63fTWTym+aZdeoNoLxxGoPwijNTsXRrXhYA9Jb6rdYBp7TpGUMgzjLEuKfLeHbVRaHFPxqzpkRcIfvzUyHZi8xc6hEOwcjt0HlO8Lu+eJWnUmVHV7JGJ2VQdHVWysaN67evujIPYI0r7hBMcidpZPMzMlhMSnQUshIarC49AKAMA5FfgK+2L4n93/X4RStpi9PmPmsiwnEyCuNaRSZZ4nSQ9JSCERAIVARM/z/SAiImBAROdsJXvBACtStvAZX8QKIyGExMhwCgAM2M+uGBsJKolOloMStDv3GkHZG8pz4ckYqvMgxWEWiUd26s6rwI+FM/EwagDiqAX1AB6tx8TqHhV3sdgE6Nc8qZpLXjj7cVFlB56oluHHH390+/YtIlLK8z2JJD1PSiGVp6r6uqd88DAM4+kPWlN5xaGxxhpd5JnW5edDj1dnAfx8OKDCyr4WuZG5E0PtpYZyIx/nqgTS1pVpeGUsy6a0vjQOwDjBjNohAtRU8fj50VDY1xa276XR7aR2SDXeOLreXfhKa2fx2DF89CSl7A8iFOXry5v3kjgzXiQPO0hP2MWgrMly0S9rStOceowgh8A1ZadzEP1SvdNZfH1xW+IRckXaiZuD5lYWAMD9NLgznKFRBwClEe912l9f6BwcUAoY6LOb7gyfH84C+DM8FtaDb6uwIU++ODu3tvTv/976H/9pAQB56f74Rw/EVBekdfyDd7d//GE3DsUgMaUZPbKfXWv83d+rn9bBf06Yav5EBKlkWe7/udr1fj/JCkJI5U7DtTsQmhkLC6Ys/TCcBPBHoqKRH3zdyTqvftfFbb71o8HGvbCpo9YCIJL04vayF8XD7Qdw58fOfxfXvgr1rzGdTPTFOWt06fthMuyfdClcbe4H4XQAX/VLA0w6EWa0IVQC3ZNWBEAQJAQRIErl+0EAxlprhVL7io2SCJitMQgoSAAIIUYDOefkrt7+bnG+MhRgZmO1c46tmSmzb5kZhKHotNL+9nNvgAcAEqIY3xEE7B210lp/cAcAwij2Y+9XG/8ERqyEo1FdF2NKYwyA0VNXGXHCuRi5fikpR0KREiXZOl4NZO1i/bW1+BVt8l5xb5imHQhWm3+x3v9WWi42wuH8PR8GjzhWpqb2TDkaazocH5XhBc3/VKBsWh7yoGbHbh4Fv6KIT07RwQ2MtT4JxD2UIOucKreRjc2xP7yji5FufyCW9h+bg55tMI8YAKLY4uIdm3aEgri15AWXhFBz+/PHeKJahuP7EwDYmBK4tHokPqdH2hnVts5a55yrx3HgKwCwzhljRoobZ23tTxWZk4PSX0/CgRWOSTu07hQ03zxy31rZ8dEoYkluUk8mAEkOAMJTDesU2cu1wVKQf9Rrb+VzxTJyI97pLPpkY2EJAMk1fV01KAXKVjSBkMqJopt8MiL2h0CCeyYeHNkx7kt3tTasHRrkA8Bm7ivhEiOeaw5Dpe8PR6m0fqkeZsGFKDlkNw7ws6RxOxkJbdhDC+mdwp83oOWzCvwZPj+cBfBneCyE9YVH/ux/9I3VqzX93/+LzSQ3hXFg9vx+OIastFk5oXPD773u/+3vxQE9qVXaEwGK6fVuRUrPksG+rSRJqBpNTxLBI6EuTidrfiEsBqWqlXnND6RShxTxJmCwAAxACDN+tBCFqL8iri3R3X+ZdB9ancSLF0gIQFRB3L5wrRh2hjsbfPNf0+qNJP7doN4GPEEYn+VJww+EPKzeOPuw2RmtpTjBvpg5ZxXg/h1NzOQRU6lW8ixJx0LZUkpCRCGFEEhUXV+hVBUojj6EQCCB2WotPc8ZjeMASJAgpBFzvyLqj8ue6Za2brcOWVG7EfGAq+CjcPWfVnjBwDyxEzjeURAJZq4cHY/zLXc1xmY3ae9/uTItc4Dv99pe+G4zsJe979zrvVPzFuq4thK/uBIH15ZNr5DX5c9TXZ9XfD4IbWNBhUBWGFdl7dKRdjRZ5U/0FE+E0fHPD2IJuW/E+XkfB2DnZtrIwTG+mDVadz4uO9cD3AQAkyXMjgDcKOhHi7tai473m74jQ5MdJKMdOSIUcvH8FS+oVuHsrHW6TAfbhx/Gxr/4L5AoqDXD+jJNM5srPwptyrRrTZkPekDE5Akv1isvWPX8j3rfqHZ9qZa+2Owc1KkeyYfsGlqPxnXOVg4oY+4CgaRuP+n2e7U4PCSf8kRxligYEeMdGqadMtzM/b6W5fyS9fEhiSW6mrDna+nFEJkbgng50MfxMT0tIEBN6m8sbnwyaN4dxvOY26Wl0tJgLMN2L93zriRejdKXGl0xi/TkGEumnSJSwtZFIYkFukeYzdoRAyia/Vk8QLliAOP2vDQo1E/WlxfC/FpjWKNSzkq5OMCB8Z5tDt7dbtekvhAOnq8P3tlZ6JbKMd4a1tp+Ee8l0udWfDJsPF/vKeKNIrrZjw8OOxOjAb0ylrtLgjEJ6JhjnOEMp4CzAP4MTxNfvwz/wW/VfnH9wc8ehIdsttwMf/8V79vPxcFRRZgvGhwzu92nPJFPSHpezMnu+L8ARKeZyYhVtpHH7XxQr7eU8o6Mih1zDz+2mAv2CQKFsQAhbF3uraXbYKW88jdx+yfZ+nvm4c24veaFtWr169faXtwqBp2i1w82/hEvPOcWvgLhFXG8S6zLEpmVPFauYc+RO5cm/XqjfaLW2cOrE9U4NGXtNmronXVsRESII9cAxJEpYJlDVc6r3gICRKs1IJIQkwCehFCewSmhduVHXqOllIdEpixJiKpYelBd31WccHbs3Eyi/lMJNar2BOe4cNIy+ceuhwkSeZZIigiltsfjnyMCgLMnmTAMAlNE44sFtja3nWH68CFcd/01NqtrzWwlfPmba2ufde6kHDDOdmjbO14VBo5suq01AGrRz7eKMFJWwq78xKNdDiE9gNmiUApNcZS/0Sy1BwAAdiO9RjHLa5DMoBxcB3unHjelvwAAUF8QwgMAkhIRkeT03QFW7+v+YGY3xf5QykPpAQA4U+RpkfbKbFByTQQXN2+9tXz5tZkHmb7x3wrPk16EU49GnQ2NLmypTZHoIpN+UEaruHw1UzHGF7zwnBDCOBEkJjMSADqFV1gRHtsuaybiKBgmqTHWU09jicUwyW39WsEAFUalRgy1zFmkWg20KO2plb8JeTXKz4VJy9MVg1rhcaO+JwECeL7eWwuKjwe17dx3JxE/Xwnzi7VkwcsP5qpKlp3C287DrcKrWPqE3PZ1XZah0ot+GQpznDSrY3yYRbeTmgO8ECWrYRYcpY3vADpFuJmHdWXq+x5FTDf79Zanl/w8Vvm+VYK25ACasmh4JQB0yuDWoN4v1bVGv3TUKYKbw+arzd30X2Hlu912J/dLS5G0twYn68pMtLqb1l5sdPa9fhzphDOc4bRwNtvO8DTRUOpvvKa+/5z4737Ue/PD2Q/35Wb4d/9K69XzX77mIkQs83zCciep4ji21h6Uv67ktU6EivJ7XCP6o6CQFYJ1WOpyXh/sNBJ4MOT1CXWZQCIgglrEKz6vTG8pZMArvy2C83jvh4PNu2GjHbVXq7cQMagveHFDJ2nS/cz07rK/4C7/ZfJWjzwAZi7NsQ71IIw1jll5Xlkctz9QMx3eRGe1FsfzZnfV5Z914Xb5+YDVn+rfgCDFqKSPurdvP1WbPiJKz0NE1qyksNYSEVfdGczOOawU+yt9NuaKpa9N6azVunTOVd3gxzwhpwVCBNwNqo8fwAOAGX/qeNrdiCQA4EQZHweoHUqAmtcuXe7G7Zf9vNaI3tvKXb98cL7+1WuLV5OieSf9eeGOspHjqhHDQaUm55xPDiRfiJLtPFwNKgYHA+KRenL7Bz6qbh+QKQ8Zcso8cua7895x5brr/jz0bWPpivBnN47uh1AzbpW9j0BmzobbWXfTGAv+Vay9JmSdnLH9Nx7+4B+s/e5/s+/T9vr/iFM3BjuX9TbLLLG6ZGel52fLrzTbLweNc1uDoWOVD/PYD4UQACCRG8pWAXyiZWnpMTnPSgpPyTQrPucA3jpnHZeleXpkmicCB5Ba30GVgKPcjsK3rXSk7VYglEYwVCV3NI5O/fs3pXmmMVgOslnJXASkXWHYzxd1lb/aKjfz2rudYwnKBNI+1xyseOlMx/hPh42hVqUl7ciXVpCzjhzjdu5tg0fIvnAS3VqcrvpFKOc+UQqWN3qNjSw0DgHghm7cGcYvNAdLwWG+cQhQV2VdHcYrpFm55l4ZhmQUutWgvJVE3cLPjagpvRqmgbCFHaZOFSx9NADgAG8l9U7hA0LfqO38MPXNg1gMyotRUvdmLB6KMxG7M3yOOAvgz/D0sdSI//bvPpwm+QAAIABJREFUrPzR9zb/7C/g7c86g9wCQORTpPD7Ly39x987cXD7tDH6fSmMs2Y3WhBC+p5vrT7YsluVjB7Bef5I6eljQhBr4MJSWWRhVBPp8JDUgIFsgHenv4WrZNVQb7gP6lDWYVVM8eERlWu+VEQX/Yf/POk8THvb9aXzKqyTEIBAQvqNhhfXst5mNljHD/8xnvuubb3MIoI5hN4KZZH7flgZg53oy1pjmJ2UJwjg+ahyFjPjY9NDptvg92ESdlLR81wS1D0A0HmmC1P2O4KooutLoRCR2ZGQDgCx6g9HEgSAVhvpjYnMUgFAAFMVJOeYub2wbKZEtpy1kzmmrRlzn6ePcd5fTzKTeUIAP9n8RzguD2XEbACwJ5wtQqSERqBfuqFjDQDD/HwtuE9oGKBwg896P62rb16oX/tK9Nc2h5+u5+9ol/McpSXm/caHUtpe7kvklSAxICRYBmB2jzadaL6fOgLkhxeImAHAU+qgEuTkiEkIJByFKmx1vuUn/9qvt+qLF6aGmfrus2cKT5PotU55nDtgZlPk1hRFMhReTXvPcPN1JQUz2OE9+dn/Cc6SkMOf/IPab+7G8O6D/6k6yglPPulsgpBMgdc8P1z6jgovKCFUa1E7h8JZbZl39QIEulgWlYsXA3TKqOk9bmuSp2RRZsO0qEX+0VvPRyVj7hiZwTEigmNIne8YM039UhhGgU6QWyhvVzoygkg+jWTcI8MBMqNjcIwMoFlkzusVqlfI1MpDpNqeEAiAiAU6X9pFv1gKyqaaUamG8eyePFueFhS581G/7SeHC9QDgC/ctxa3Q7lnejtGzbSe1QFgPd3lQmpLVxvDpm9yLR5mQaqFYywsZSwG3eYNAE/ay3G2FKQ+GTkW3neA23l4vdsqLTX98tX2zlYef9qPMyPf3m4v+PGLzW4sNc161COARyfvHgK8l4UvNXoAsOgn1zvnqqEbyipiBAiEDcTusJtF9NkgVuSu1pNnar3tPH6/2ygdzaMwIIAgVuSWw/xinNZm+Qgw4PUpC7oznOFzwFkAf4YvBGJllv361/+KvrWz+vNPU8f88mX/xWWpDg3hvqAgBQBa6zLPp34QUAiplJcmg32xzWSldUITeIGAMxt6HwEIrNCm1qsVeRw3kGhmibhCB96vhLgPgsH14eMS1+t4xXcL0y2gStX4/B9B+yZuf9Lv3pS9LT9uBrUmSQ8AUFC0sOrXF9Puw+Lej2njTbf0KjRfZH953mGURRHHDSJx0gC+qlX6yk9hvxjB3H0ZGR1aFnDsfHWyRP5pwVprrT2Srl/pomGeVpFh9RaNRPXFSLpNCCWEgqNDDh5r/fJU5daxg/G1mM5GVRsbo43R+yf/eBpbKxxDY45F0EEIKbUe+jIikseLyZGQTtpbbh2mWgQh1PHcRvkBADBTUlxSIpNidAswuNu9rZsbCy+v3V6pP1eLfmdYbG8lNzK3n2AJAFm5vOsht+/4gEcUegZmrjfane31k2b0BB4W7XjkHNA8GedDHibuQG6RTR8H1317t9Ze82sLAJwnPVOkwGzt7kW0eqoaPA5ymKGYkmuWFCGIwgpJzsm6EE1SPiw0QC5IEVQHhp3r/r0fkFC1xXMqqKGgUdBeHZ6xZdY3RWGKxJrS1Fbk0quuddn4l9AbBdCIRCSGw13fimmd9rpnFLmql/heGlx5bJ8TpZSSpiwL6ysxP6syDQYsnCwtOcbckgNkh0zggDyTFuA7YxksMAvKPXK+K9agZHDAABZAECKGgR+Fj5UyOHXkbk8KvrRU5UNLB4WWBVPhpLGicJgboRnNUypjBtLWpYmUiUkHyjSU8Y6kfDvL7L4guZLjCNQjusLBJEY3QFu5v52HW4VfGAEAgtyCrw1jN/cc4ye9ek2Z83H+9aWuIpcb2dMqKeWwlEMjUy1u9Go3erVYmaYykSoiabaL8EESesJda/avNjNfuFY4WImyu0l0Pwl3Cu+NraW1oFiN05kE/kfAZhkwcCBLABDIdWX6uvpdcwevzHbpX+80l8P82dqw6eUAsBwk7dXsTlq7M4z3nTdBrqbMUlC0VdHwtZxDssid/LDX3MyezgLgDL+2OAvgz/CFQE0ZYgcMlxfo8sKXyiVuH1ACgGOnywynFspI5CmJhAftjqs24BPvBxEQ5ponnxwLfnkvjZddboz2PH8e03iAdzN3hEx9zoOSP4hxqQnP0hQ1lkUAtZc5ehbTB/jgz5OddZ0N4/Y5GYx++YSStcXzYXMp627kD36OW+/blavc+sszbQ6YnbVWeb4xJ2uDBwCtyyCMjt8Gf2Rl+LR6GU4Xx6Dr70rrR3GdiNJkoKqzjUhCTlTNkEhOUZRJiMpXDwDEUb8jY2aBK8siGfante4n09iCBEDv2BV4JNI4yr8c5+RX+vKPILMvKSM0KvCKvA8AzLLQ9dw0fbUnPt8pag+zmxqHl5vfiWsLdblyZ/DWwNzbNxqzh2gBAAHlrPOWWL8mS3ZW+kEYxRNZxGOArT3CJs5DLp0IZlFnmbmaLEJ5B5NB07cJImmdqMGfKwmN1WtCKEAcdtbz4XZJCwDKHyvlaYoxblRr6EZrUesyz6qsB+6ZMygcQzYsapEnpI+IDDAhKjADdq6L+z9i5vrSReFPyW4z6CxJexvWGGe1VF62/IoXXMZwmckH2t/Qz+6gfN4ILb/0xCiAT7ScsG0fB3EU7HTLUutQzI6oHcBOEXVKlWpFDAK5EWiFgPl6Jc2NDIQsESRoCQLBjaxKHIADJYVjnMx9RAh8FQRzZcmfKBgwdZ42IrXUL1VmxSQW2ifN7RhGAhAMjtGepHP71CHINf1yzdexV1Qy8oLcqUSVTwVHCtTnRn48aH61vaPQ3Uvr99IwNaLKmBDy+Si/EA1rniUBH3UatwYRAAy1vNGt3UuDZ+L0Sn3Y9EtmNA41U6FxYOTDYbRZeImWCIEgZxwtBeULzV471BU/CgGavql5g0u17KNu7WEa3EvDzcJfDPIXmv3Hv9Fu9WvPNkea8IK44ZdVAL+eBqlZeL6e1L2smoJD433UbV2O00txf7qDQKK7HA9Wg/SzQfNuEgKAQL5YS9eCNJDGm3IWOIiC5c83l7LH8yA8wxkeAWcB/Bm+EAjIWgdzFldfKuymfPd8GSGE5wfMbA9oaFWqVieVnkaa2Qv26AjI9LW0zEaXQTA7cihwp+9uHWc0B3rAD0rKGvr5QIbTSvVMPtSu6OeviP7Hxe0/Kx984kf1uL1GSlXt3NIL6ivPhEU62LwP997lO7/iVgOUgnDFQBSKFS1i8JoOsUxZyoBdgUCI6EAesxaidRFGNSlVJTZ+NBA0C3VIGzxzFSI+UacoZrDW4WnIF46D6l3VNEJwzmpdHvecTIGI5DieRyISChE4yw2xH9ZG6gCInucHi6tZnqbDgel22LFbWpqexqEYL6qcs3lBYXj4BUVAOGYAgIh04s5YB1gwBKKNCFz1iVTy/m5/gYtZDvPzRJ/YsojD5bZ/9bnF37JleXvwxtBuWtYAkJZLUo4qwJV9gCksIY7tA+BBFn3QbX1rZTu2FgDCqJ6lyTFnVDWG9A6rvhIdPda8cuLkMER6S279adBcri9eQCSn8/7O/TzR3P6+9NdgqhV4Om6T4YqBlMcqevv2wcyMhnG/BSOwLXZuxfd/wMzt88+TEhVP3mlbpJ0yG+qyQOGjrMVXvpnEL0hUbr4fwIT/75zbt4mPJlI6GbcYrKfRM/Fx3TTngQgDPyiK0vfUTIp1bjwl+FItnThcaGOTtLBgfSWEEAhIAoUgAE8QEiIDWOsIsTSmyAvnHBFKIfzA8+cIEJ4KKpY7A1iHDOAAE+sPS2Uc7hTeUMunG4cfE5V3mkAOyK1FeTssYrFfDu1EGM8hFELuMx99WjhSoH4n93++saIRyrFAnS/cUphdaw5DMnLce/G1pW7b0+92GpUmfFLK98vGZ0nt6+1uOyiVcApcJKEN+pl6BgCdQj5Iok6p6lK/2OwrOcrOyLH+vEBuePqbK53tNHivVxsW6kESbaThc63B+SDxyPK4Va3KXonj2doNtY8Ei2rEhyLggAwhO0btaCcP/iIPYqWvNYctlW8UwUsLvbbcI3rKgNphwXJYBgMjBfLLrcH56OjbnwF6ZfirnfZElAEA6tK8sth9p9tOiy+fbNMZvlw4C+DP8IUA0b8R0fsYhAQgYKoCL4T0lGeNmVEtfCQCHiHxabt2rwbFgzwO/DKIagfN5BzYnntg4QTl7sJ1t8SbDbxY52fowNPGNq65F5dh56M0+dg8vKnCethoybEOlvSj1rlndZHoLGXHkLMd3vIBnHlHOOusBcQsDK1qOpICPUTfibpSyvkek3BeGwAU1QGghECqPYGNLktgVso7ZrAaUVFYqeTcAN5aAwiC6HMwE5L+iLDgrNYQneLC2Z48dB8diXPlHh57AQD5n/2wc+9G+G//Yas5KskSCd8PpFLlJ58m/9s/tkUR/43fCV573fPakfCWaxD5Rgrhit7w//7zfpks/OFf99SMiHQc5lGIC8THWidVNOaTkjWYgVAHMnDsKq17RKfkfpl3gRrR9vNzjeiTvlvvJ+sb6UehbC5FL1xqfUvrYae81yvvdnS7Hd+Y/qBjVxfFAxc5xvU8utFrMkCn8BfLInCWCJXnl8XxNPb56B6cdlCWVoQ0+ySwc8BMc7QYrdZKeQDgeZve2rNB1ACkPOml3fUC1tTiK04dpqHlrFXzpTqr5Je2Vk7R2tHmuPFGsP6mCGq1hXOkhDNl1u/qfGh1YT1F8XO8tkLxJQxXvdZS1t228zVBGPao9B38mqtBsTluAL6bhpfi/uPfWXHk9QamLHUQzJjG0d5W5LIsk6wkwnot8pQAAOucc2ytY+bSOWMsM1TEGilIKhVJElIe07njmJhm8idalo4sQ8mysMIxploUVpysZ+mpAgECaRrKBlLXVRkJV/PmcqFPCraGmb8YDPo9qATqV/3ivW5rcED5IrECABS5tq8Xg3Q5KGNlCHGfs83FRqKk+XCn2R+PkJX0xkZ70dfnaumFOJNTGdG2b9p+3znoa7VRRMOBHJZKkPvKYs/fO18Wo/z7YXF3GD5MgvUs+KjT2PDDtpcBUMkCABDgXJi2vT2mHg4gM35qRGbpYjysZjwDbJb+WrjnCdny9QWb75QyGfvnJVr9cqt9rTlcCZLa2PutGrBTysSo7cJPtXSMCHCplqyGR/fWOYCHWXSj1yqmovdLcfZca1D3zLfV9i+3W53s6dBhzvBrgrMA/gxnODXgFNN6WvYMEZXnCSnydIbDE9Io6e0OiNsdjtNqgJ9gNUjf7ixcinacs74f7gvgM7xX8JQRi25m5VItuC/FYe5ZDK7v7ka4ejCABwChmrzyTTYvlb133MM3y6zvhbV4Ya3qzUZBXlT3wvpYPN1CJZHFzMyutACgiz6b1GoNAC5PGREEIRCRBwCMCgAIRNV/y80GC8Gq6VRrM/vAw5ZwDlDYYOXgsU0DDxBBD3xPh5XO+efIpXfOGIi+mBqPzrk0K4IP7prNP9742gv42neXl5Y73Xu9/oP2P/2p7nYxzQAg+5M/ffDDN2p/eEUv/9Y3L71CED381f+FP3yruLFRe7W+GAkM2wBgrObqolcROBIiLnnXZOwJkp7nl+UR5a+KBXCY0PosJM4XVPrKZ7CF2+WkFKa1d/DSk53V5luTVyyXQ72Z9ruhbLeDS+eiry5H1xZguMObB5XqLePtNL41qNWUfaHRrSutNed5FkU1pbx5ATwiVlplJBUikhBCPFbNh5l5fKLmorzr+wKxBc4Mu+tJd5vrX6fwmju09x4AnLWHtgrvDx6ALW684dbf8qNabekiCcHODXceFskgaK7YC7+PQYtlHUg5AOJjOhEchiU/AxhdVm1FYVUgTtybsw+I6HsqzXMh5XTL/UEkaVEUhfKU5yljrC5Lba1zI1VLQUII9DzpKWkdE6I4GG9NwQB1itCOvbcdQL9UZlZfNANkjHZvndYyOQYGNA4rYbkvHQh5JSzaQdmSmSBW+OXmxj8aGl6+FGQDXZ/5rmXMHfXyILeqJu1SlNf2CsghwFpUNNX2L7fbm+NY1DFu5t5OoR4k4bXWYGmvasntYfxxr6YdVeLzS3M0TQj5mXq6FuU7uf9+p94tVLcY/Y4J5BdbvaYaPfQKlsPSf5h7g1JpKwyjZXQAV+IhADimwsplf0+8XVP6IeNX2523dxbzcWP/C63B+SCpqvqp8yraf2lFsVe7TpG7ECfiqCnvAD7otR6m0USvgQiebQyfbw4luW6halJ/daH7i62FYXEWZJ3hSeFsbp3h1wGzae2nDp6yOFFK6ElMgeR5PiKV5Yy1+Pjg+ERrUBLi0Ur3h0CgC4TLLTljgjBOhrssssIW2/Tp9Ma+6q33Xt8afL0VfdqMbwgqaE4zm6QQ55dJERFVHZZ+k2rXzM6P8u31/PYHcWspaCxVCmdTf/Y+rzwAAK+2x4mXrXOWy2yn+qctCwDQxZA1MzBsVrFTFaqwqWjH47yJiuIi9AHAxlcBwBcLVdLBBiuIHlkPUAMioKiyM4QCqkwNinLs2X4SgsIXDac5nZwp8t69EEBs98QPfwY//FnVMl4HMFN7crlzebf7P78N8PbdvSPodwfQN8HiXKflUIxKvkIqOCqARyHh5K4NjlEKG/FaWewRlrcuMDZEdIgGgZUcXFr8Vwfnv2Od6I1EbzzAX12Mv7O8sLZGv39v8E4vv+dAA1ROgdwp1VDL5xrJM7XBWA+D8nQYRTU/CNlZZkdCIZEgQUiCCKWctEHAWN+94mnPlJGv4BEnRjTnpHzyPJVS+mGsPE+Xe3Wqs88y7Epckfo6IlirB5t38jRXrb9kg7Xjns2jnldTKvVWbP/Srr/pR7XG6mUAYOeG2/eKdFhfe0lf/ZsuG2VCJyPukcc/5BCqO5eAD6RyPLKLYbGd+QBgHHa1XHvsAB4APE/mBaVpUa+F+36AjHOVFqTWuiw1AJSlLkuNCERCSQKUSgklaDr3cUgeoJIT3yqjT3pzZcy+jBDIhEwICOxJG6FrBOU8vQxJXPPKiB7XR+A4GHtnID1e7uzJoe0X99K4tDOyz46xX6g+KMgAAKKk9q2l7bpn9t2lobLfWtl+d7t5NwmnY93NzN/M/JUof3WhH0pbqcpvp342NfEipeX8viVPuLU4awfFR93arUGNGSTx19u9WGV9629m4U4h+6XHB7ozbvYbC55pqLywBAw+udKRIq461T00BXAgzNV6/0av6RG/0uos+LtLr8zKrdJLjDwol7gWZ3V5xMwxLD7oNe8nu5aZktzV5vByLesW3oe9WidXry30LzSSV5v9n24sHD7aGc7wyDgL4M/wWBimZeApKU9h6X9SLfETgOS403ykpTz5y5OD0VNKXSQFCWDWs6XCBSLyMRiw00DERxBvOxIXwqxTeI0irXv+hGGuMe3JGwe1q9dab97Z/re2hq9uJy/Xg7uh9zD2Nz15lBX2HNhgBc/9O9i+Azs38p3380FPhXVEIkEkFSKRFAAgVTTq2J4FFCQEhN4M7Xp2XIUIzmrnNDA4a2CKN+6skxqsziF9HwCctZU5NlsrAJpCON9jIlR1BwqBkGIAQMSKPKzNGpQZW+28RQCQGCEKAHCyBkfVJ48JBIf8ZDotEUmIU+R0UFKE7x1LLuEQ3P7kZ1fWziFRpaVHY67KvuWy1kefk+ojJ/WQKwwCZEEQFum4/I6OUHfSl9JyWaD2VddXW4u1Dw8fx7C5vvVpy/9wKV5b9K+eC19NzIYvan6NvJC/G9hFv/QFIS0gIiJVbaDGaClVEMbWaMfsnDPOVZL+1llgrmT/3Vh/rt5ohdFhCqAknNVzn9XMPBz2hVRx3OibnckD2epUJtejaEHq+wBQZHK4/ZGRq7D8DSvCeaPtw+E2DYjVA83BmDlv198M6614YQ0AnCmHOw+LNIULrw8Xv8vZfh4TM1trpJDzpDdHG7FTUmpdAtBMY8hzYV4F8JZxUPqrQX6IeNUxIYh838vzojdImV1lATF5l2jk/xCGPgIKIYQgRDgpK/6gnPgXGQigyBGAJ40354sisBLskxbIkTSBcIG0Htl5HgpPBQfdGb5oqCsrkY+TzEgL8YuNhWvt4cV4v8WMIP7KYq/h6xudemV1/rXF7noWbhb+Rhr8uPDWovx8LavLsm9OHFP4wn2l3d/K/WGpasp8lkT9snGwdX8a2tHdJH6xWd5NG6HUnw0bm7l/Lk7PhWlABgBWg2Ijjy9GAx+56Zf+XjeBRZW2l/JOqTayeDv30/H9EitzrXFE6/vQeB/3mhv5bkeMT24xLLSRP324OBz3Gnw6iM7V0+ObqpzhDI+AswD+DI+F/iAdEjXqURSczlx6ojJgDFQt2yZ/AWeeRFnesZvScgLPU1LJeSxfRARAAHewKDQPiEhET0L5PBBlR4d5njQaqJTSumSwA7iZH+D9AoAnB/Xw1s7wFWbRzy4P8gtK5LXgfiv60JO9g9sfDSQOL+O587zwVZt8qrNP/MFAF1nlfDaSTKeRUp0XxqJqyg1aKBCP8mpCqs4zCOGLWU5po4Lm5CrwmMBavW4dW2a2uugD5MBs9SYAlPloudPfkIyAAEQ+ADCO0kaT/NE0gR8AJEaSIgYq1eJMmf0ZXwGccKU6pXTAQZxiA79sta78/b//mIMkAfX73fENMmp9l1I220ujLZxj5sPCtjGUUFDFvSeBZRcqUDLoi/vVKwgsqAQAY2sGwDEuN94+chx2kkGUsP4g3drOP4nksqKo5p0rdVIaZ7RlobUFx2yshXEyDxEbzbbWejjowjFsJquQG0nAHB4IM5SHroyZeTjottrLca0x6I9ueZn+xPfZ82MAAO9iaeqsGGrPEp6ge+PIhxUhOuAJcz5qLkStFaRd5ry48ldN83mYvVNmZ6u+m8O+3d70jTZ2H61dit0znBhlHKoT6x7OQOgrX42OrTJ/2H1vbEByIisyy5hYvzSib0RaeCVj7kRu6WkZsM2DT85DVso2lQaAyDMCOaSSoCqnA6Gb1waAAIRM6E6hOPDEQEKc6MJ9znCMtwb13JKULBwXR02PgZbvbjULQ1frw30ZJEl8pZ60PP32VmuoZdMvV+Mit3SvH98ehrcG0XoW1JUu7KP8NhHBkq+H5S6R/nAgQiC1AdrIvGca+m4/1I4+6dXvDaOLteRinCz52ZtbSxejwUo42++WwC16RUuVN6l+c1CvivzPN3qHiyPslP6H3dZg3FpPyL5ypabNLNB752liZKf0Fv2i4el++cXscjvDlx5nAfwZHguNepxmebc3dC6qRYcpdjCANsRABJZo1JIM+2m7yKgAgcC4kajdEwrmx7slBaOCvIUxH/XRxxxHVlXxdvwyKuVJKbPkuK7jx9vZifnAx4Ei9omMpTzPSChELDkdus1524fehqBnrQsEFYHaQLSl8frZpVpAwdhnS4FHcIKVJZPicBXDVYTvaQDrnCo2gYvCbovsHpicOl1ga9KMeUhsgNerpbkXxiQECQlIXtAEAPIm6+bdCBCgiub3m/eNtjkqDPDrs8W67Kgnv1elAKwugdkabXUKAAcJ/DDiZLOc+KVHIYchAAjP12qFQcIUkx8AMrUUmtyVrgqHWOsAY1uOiwa7KQzBE/s3FFMNJHgUF+DUbrcBR7o+l/1+TFitPe7uC1yds3mWBmFkjB72u8dMYyFiJdJ2ogPYTIOlFiFgVuwmsGL/fi99Vtu4Ftw91/oLQUeLzFn2rJOVgVzp0rK8pTBs09VeeRPK83f77bA59GjGFymKPK410qR//GydkHKeHnZD5sMymv3eGMaYLBlE9aYusjzPzOBtVe7EF19AEiBaELwSUpmVjxC1HH3miXOxfd2tvxk1F+KFc7DLnM/Us3/gnf/WdFPPnqGZrXPieFkwAKjCrn0H5ABv9ndn7E6hCifULMu9kwIRxe5dCI7RMI40NRgAoHAydzOdMjGdUiBLLQ4LP3NPzSl9wmMf24MxAvjkfHJK2ZbSABD7RqCLqPx1aDj3lE8kmN0jOHc8aTDg7aT12TAKPfvt5a1e5r/faxSzuPTT0A4/2GkYK55tDfZNfkRoB+W3VjpvbbUsoyKryL202LvaGtwexLf6UafwzKPmW1bi9LPB3EdTlc1xMDLsEOgaqtzMQiHcRhJW5XrHmBr5Ube5lYXPNXo+ccnSO9SjbmDU7WFtQtH3xdxnLAN2SvX29mJ16ylyC0H58kLPI35ru72Z7q8HaMbt3Fvwi3ZozgL4MzwhnAXwZ3gs1CIVBSpJ8zTNrDH1WjSf+ocMBAAOhHMADiqbdCLYJcWNow4HchTxVTZXvN/15xHg2BHOPjgGAiRAADZwQiW5mbDWTKIO6fkASEgz+fMwzuKflHaAp6o8vHsw6DRz4bAosiiuI9IWvz9v41y3t/qvWxcgcCO8udx4e2YbPDrvcTjkgsiFqwCg4BmovwYAcB7IDNgZy0lo00DJbNjXyaZ22rgEAKjcTnQqtbVj1oNUHgDguGBCMkAkHFPxUQgiUfU6VIcs1YgbfGRhf/c4PQEAwpvd8zaPwF8F+QDAAGyrzmhwearcSK58OhmkdGkA9nIhPh79H5Gj0TGziHjMbZYUIYwN3sZsfwAApdgbLSycbCKpDAcmHxKMeM4MaGWdHrW+9Lf+h48e7YP78E//84v7XmHmJOkbo3VZHH/dLKV0fGJyj0MXepJIDt3O5MXQ21pp/Hxr+NXV5pvHid4BIClWg72+8dMYGqEdzuQS53kahFEcN/r9uR/fPVprj67SMzEcjF73IMtT6flxvaX7N7D4rLl6VQgPACD8Jow77U+KSqybiOa1SklKsfsTt/1R1FoKm8sAYMs86awXWe4/+1frV7/f7e7M/OBkfHlU6g0AcKr5wlo33VB+P6v1pgqAxlGiPQQaGLHo5Y8fyZdO9rUcGjW9XuZQAAAgAElEQVTQXr9UyQFt8C8aFLlQOE84X1oPLaELyQXKCByFOh6ZX4cofR4Q0fMDRNSl1kdpcHzOcEC3ktqNXtwKyq8tdhueras09Oy7282DovQHPgs3+vHQ0YuNYaTMRubXpK15o9VLzdPfXt3WU5V2X7jnW4Or9eFW4a+nQSf3JruQ4770I9FUVpGbZs4r4SJhQ+F8aQIygTQDre4lcWFFTZm6sp/0G1dqw9TItr//IbxT+Ath1i/Vkj83gN8p/fe7relc2ND6TTXjB8WwuJ3UPhvExlEg7VqUnY/ztl9WaaxXWt0fFytmn3QAw3bmXa7RapDf6h23z+gMZzgRvug/IWf44oMI6rVASNHrp6UeNJuxJ2es8A4WkKp43jqwVSUUxQwZLSTHTCQBANg+cnTNzHmaIDCj9DwppNpffq32hsSnEMDz9HFKoTxPWmsPb/InomZ7iatqktYAYJxlZ51zbI1zbg+9GRGR9GnbyAEAAvhkEhM0dCZICClMMZuEVujmvZ3f0TYGAAbspddCb6MR3t7/vUDEuEJwyqxvJ+sAIKDtPM9bWDHJoOxvAztiAwDocgBwjsE5ABDFJjsNAIXtOjCke6i7xE6muSkqbzAccVsnhWuapryCF0YAULXiV697wUiwmrxjfbUjCfwwzZFmt+fvkw3mT6FKk7+CNZk1I7qHzXcm8f+E7Q8AQDTJARF5AJgjMTCPfxQYAGmsDCyVrUVuvL2NLld/CcSYyn4MJf9ThDUmNSfksxDZsjxpBJ9Z8lERK8N77oJ6eJeB+HgOdgCQFs83w/9n3rulEW6OjbY1pijywA+FlPZ497sUh7i1sUV0jIfLLDvnBv1uox664duN1oIXxNaW/fXb7Zd+Hw4IEBwTlX0A4RxzZ5f7Wz/g7TthcyFsLiMROzvYuq/zVFz9a2rtdePYHPr1nbWHS0dXVfrqp4SICNHZ3Q8UTt4ZRohA6CaS7B/2mpVqWqt9PGrvLBRO9kr/ThrmWmpHmvGgKNcXB3VPX4wKX5YBaYEj9bjqv48vB/BvGISQnh8AQJYlX6hOeAa8ldQ+6dUVuZdbg4ZnAAARlsLimyudd7abW/kR9mbM8GAYDnJV98xm5sXKfnt1e+IG5wvnH3ASlILXonwpKEorHqThp8M4L0kRz3VK2PdxcgtBuZ4GiLAa5s/EA0VWIEsEGtsHLPt52zPvdVqX46xbKl/atTCdN3zpaLMMHeC8HJNzuz5zo1fmSP192m/eTkIAuNIYXq6nsbKT52evUO/uNK2dcRQ7uZdoVfc0ETw5facz/DrjLIA/w+kgCpSSja2d/k4nWWhFSol9j7RDf+DmPuNLXeg8cyA8T0rpIUoiRDazRjtsB8aU7CrRcVtkBQBUkbyU3tjBCKHKKZAHMJ0sYKgcm6bsdkutR+2miL43+i1EIdm5UltjWetRPpaBEMn3fGv1UamBiZItSqnmddY5a521AEBChFFNmZKtrQ4JdiPAXXXq0ak5yfKi7embQ381dFqXvh+EZjGz2wc3y/UCAAjKHUtm6VhuDX6r5j+gvS7TdXEpcIvH3/tJUcW0zMwoAQErbXoRwdSEsOFI007AbiJBCNFaWEFEnafDh+8BgANb2G0AEMnNahva3qkGt2nuGAHS0XxgA7ABAODsZDdeOOLfSm8cn4+Z/DBN5odJI+x0/yvtfWX/7XM09izJjuKuM1g9CvityazeNQKccBaYWecjIQPWTOm4C4KdgE+qv05E73bnNpFrV6mN39u3T1+J5Zp4/kLrh+9ujLZFfOlS49/9/oWVGv781uBPfrK+Mzi6kIVsiLVDycfuwaZRx87JFtkMyAxKeums5pdacH+YPUNopJjhDTkegqXWA3cuUJ/NC10RgYTrlTIebrInKYr33fvJoBeGUeCHyVTOwvX62Kjv29Jaw+wOacpFAHm8c1DkvcH2/+6HoddYAnbp1j0L47N96k2/Lheb/8xt3ptiztvew8+0dsHr/ylFK9Lz53npTcDM0jsyLBlZdk+MPyZvbRW+cfSd1a0HSXhrMLp9cksA0Pb1I3TC504+zOL1LOg9eux/mkAARBbIWE05YCFciC7yy508GJQKAOqefm1hK5hPJD7DNPwgrCR7yuIwI9XPH51S3ezXCOE3lrpL4Z4nas3TX13svbXV6pbq8MchMwy0rGrp3ZLe7za+0u4deSNIYknmuebguebgXj+GY1sQSuJXF/sGsZt6D9NgUKjztWwpTAkM8VhMBnnRT7+zWgqwnw4aq2FxyJNIIntAzhHNak0CgKUg+e21/J3OYq/wqqPMZwXw2tG9LHCM31jsXaynE6dgx9DJ1S+2FubZPTjG24Pw5YV+KEwyq0HmDGd4TJzNqjOcGpTE5cVGf5htd4Zx6NdqwST56hy4k9dgrTU6z5QXAArndJGnzrFSEpCEkCTENCX+gLD8njL4Qfo6stGF0UXOQEEQSLW3KIqiYn1Xwyollbe7QSBVkWfM4PmBEAJp1+aHqBwkGY6bAqQUiKiUlyaDmVF0JUcHAEaXw0EPAIQY1YigEqSusgtTQtxVnE9CBGEEsKdtrIrtudJOr/TYmHmsIFW969hVQa8bCVnzPmqAT8YyaiatyyiqwZzwpBndbESfadPIdaswrUK3Ct180P3eWuunYmzhE2C96a7M/vwpoRL94pOrr3H1xZllELraM5VDuIJnAGBE1AeANQAAa4zgJCl9RT1JGgBI96Aq9Wd5lV032hBkFDRcMcjMiOReMfkBQBbaji0DaETXBxzXwJEUjaumSIR4kNIPtHebx3V8wxHhHwCEVwM4TLocpvj/AGD1rqGaGxdFp5X8Dwqo1UP1l15d/PZzzW88Fy/H3m/+16MA/qVLjX/4Hz5XavrwzvBvfXflldXa3/tH17O9dVYsPjIQTST9fddV5YbvOgW1hsFLux0Bh0JKBQDsjmaYTyN1HiHXfDQ8PPguoQn9jU5yrRXfUGI2S0Wk5cKfvHn/2vcuXXiQSZ+C3b0jopQKShBFev6Nf4bFeu/Nn+lzC9GLL4uoLr7zbW8se8bMw0E/DOM8T7Uuur37wft3sx/9ufzP/k6zceLUmHZk+dD8EDtOb4v+G0GrFbbPIVI+7OYFmsb3nbXVw+cRpEadc5XVwT4uFpptXP+B27w3Yc6bPBvuPNClkc/9Ybx0NU2GUqrh8AhRTOcssxNCHFcTgZB5tKVjJMTfWN6KSPelIIwmhAgEiFQh5iRfDsFO4X3Sr9mnIcFW9aVLYUPhlGBB1kMrkZVwsbQCnSQOptKsO37xq50Fx/BCs3cWvR8TgiiOagCQDPtP0EDn5LiXRR92WwLhKwvd5XhG2qviwL/fbdwbhPOIP/vBcG8QBmBfWjwB7+lCY35mcxYiaX5jsbMd+91SdQvv9iD6pB+H0rQ9c7nWi+Xoh8FHUzrKnbqkDhufkHPHhcNZfNARQmFfW9h+r9veyAIAKGfdrYK4ocy29d7r1QumK/VEksuMuNmPbg7qh1/5+2nwQnuw6Osvfr/MGb6MOJtVZzhNSIGtejgUYjBMrXPNekiEAP8/e+8dbul51Yeu9bav7Xrq9KaRNJJGkmUVS26yLVdwwMYFCHCxMTGQBHNvINfkARxuLobQ4sQQ+kMeEjAkhgAJ4BD72gY3WcKybKvPSDOjqWdO2+2rb1n3j2/v02afOjOSQOf3PPbo7P3tr+33e/e71vqt3w/csMUeEeV5JqRARM6GDEWdp4gopGKME8m+d7fVpjBGlzJKnAsupORMLArLD3YPyMFpRLTOrqH3tralXLlbqTzG2DceeWz63PFbX3p3c2RMcM6kElwYax956IGL508fOrL38OGXIRfGLLZRMcaV4shwDf5nGc5ZYwYy9ctS5kvU1xZl2Bhj1Wojjjt9UgDjnAtE5FwgAON8abph8VqIBv+/8B9lXZKAyBpDRERkrD7sqbjn18gBYqSaaTqkAg9QuvK2lWgDPGudtE5pW3MkORQAIDBo4HXPAe+StiSQQETWas4EIgopi3zVlasQwkGdMYkY8TKd7w0as6v9f5lzyKg6MtltzTDdD+dKJj8AODtIJ5HB7CIBELl80FZdUvoBANMM01Uo/chg8b8Xz63k9pcvl5r8AMCFz0W/lZ1Jdvkl0wX+PwAIvpYK2tBH6bp94T95w+6qsMSX1Ujf9crdEujf/MmxY+fif/6mPW+9a8f+yfoTZ5eHasc/yUAsSPoXUBgg4wcA56J6OucNURzwWAOYp9XYAmWmr09OmxsplhAQGcpMD+8/l7zXiI5Nd14+UfuC4EOqcGNPHEsezXY980Xfs+GRunedslJOHzoMAMlpd1w8pD75WTGbNC72RSLl+Tl9/guac/zKVzOGrbffU6/trNd2ZEmnNfXMdOdi9U/+xuoka8WMQD/4NfOae8USQrtzloi4XLXky5ECsU6EZroPy/xkbWzCq40BMq3T9vQZqt7BVWUhgBdCrKbosepurS294pa96jKc+rSbPhMOmPMmzdsXn3VW84NvEaNHGGOIYIx264Xl/Wtfz5tjwe4BkdnBzxJDmvTi0si6IY3HXDpo8WVIodh0p1LPqQtp6K5E9F4KuYdeURNOCetx4+H6d54jIDqBwJAQae1O9abKj9S7jnBEvbAauV/I8IIQGHPWvqDK73OF93Sn7giva3R3DoveS3jc3dRs+2Cf7lY2GMM7wqe7FSXoUH1INnOzIIBWKmdyP7GMLOsZoaS9daTlcbcrSneEqXa8sGw29c4l3tk4CERxsLKYO2ibQDI7VPVzKSSzsfEjsdYJS2ZhkJ7r5UMoPAJdTeazmdKGPdWqtApxQ6P3tZn6XK7WzWFax872wrEgP5f4W5b328Y2VsN2AL+NKwzGsFbxPCXnWh1jzEizylfpgjKmsDorfYmRCyklIjImELG/aHMWYCGSwXLxpxhXEqwzRmtrjNWF0TkRCiGElJzLARG5JF0pAjA6W7lwR1zC6e+r660DxM9/+k++9Lef+uC//sjo+KTwAsYYEX3hbz/9Gx/51zfe8tJXvu6XAYCc09pyxsooTEjleX4ZK65cvJah+KACT7RidbukSX95kby8FYxza21RFANV86Uf79+Cvqcw45xzAJBCAQBnHIVY3L5vzgZcyIX9VwGg2Sz/PNC4e1/1zjSNiWxBHc1TIJfmHQ2ayOauRaXBMgfiBakZIHLEEaAKuxVV4SpDblh6egWIyBjDPQmAnK1PD1Hc9YxSbPhyjTFGjAEy4BLdIMQdxLq0JKSy4c7+ma96YkBFW9reAqUfyPDkNAAgOdGeddYgYsmwSJP+Ko0AaFAoRhjo3hGt1n7HhSwD/r5ufxn2ywAAkLNSum8I238pSiX/wSH7/w5LFpyZKj70sRMnpzv/7vuP3Di5WO2/41D1XDd+di7tpObZ2cQ6d+/ttRUBfFRtwDJJf2OJbK8L5Kj78FDOdJmi4kTSC/JKQKrRlU2X3G4dUdn2zFmZEWDIHTBcRdsyKUQg53xZuZhfGLoBAEieVIPHL3Zum6g/JJYL2nGtk/9+EQCCNHcpuPtnzf0AAFVYphMxZBFqLU1NWYDqr/2pA1hIHkQAbslvdnHhhM5uF1F96ZXDkqTPECCklhnC4Vxz0qb7dZE8WZ084EUNANBF0jr/jKjssuEhWJKduTJLUbIrmPM21/Pnj3G/mh94p1fb6XNptfH9qMjTdYucRAQEQnnF6pkFZxcbXnC5sx0bMGNDmQvmYBDAC0YNtdFUhSXWNepsEpztbch/AREEEgKVnHaGVOG26ReSu0BYJUyIz4W2OQLtCK6kQ8o/eCAyP4gAQOvc2hdK+T024vFWI7d8T5AerPbWbj6XjK5rdh3iyU5kNxzDPzFf7RZigUgfSBOskt6qSFs+UwiguFshuhFr8XcryOeFfIzVbmp0FHcMwePW47aq9IF67/HZWrfwjUvEIGI/F/uTQbq2kAcMmgEn/LW2KYjHuj8dmlXuQ1Vqwcg4tA7P94LzveGidE2/aCg9kyltmSO0hJbwVCe8Z8e0L6Lethb9Nq40tgP4bVwVeIqNNqvtTjo9261GfhhIRoaAWQcL0bLWGhnnwgMAIGN0Uf4WMoac87KiwoQaKh3PmeCeAA8cOWettcZZk6UpY1lJUUZknHPG+DCbaFReQM45Z601WysRlzbs93/hM7/xkZ86eP3t/+SHPxSGvjE6T5Nq5CulkHFwVnqB54fkLDLmKZ8t+VHtB86IJWeegPwgXIh/lq7CnXO6yI3RJR9BCFEG234Qlmx5ay05J+RC5zwu7McYXeTZ0LooL5n/iMg4AjA2UGjnHABSJxWDyBNcSuec74eIGGG9r3y2hHPtrNWmAAANMaElawuXAbCARhY2AABrDQA4cuDcpbz9LYMJuZDc2SyKPAuCCBGlUlmWrM0KFrCeShYAEA0VR9wUEAG8uoE6LFD6AaB2JwCAy6Dyt81ajXNhyXXbM7m4h5c6+eQsxQCAQMx2Sol7Zh1k+ZDeb3KkuwaAwPV1+4H8rJtnLSLCpJ+kuJTtvxSlkv9gy8G7iOXgfNv+k3926kD52lQrnWqltWjlz81oiFODwGE2hlzDzmDZ2ujm0XZJq1527tbBcib/CjhrwTlrtLNOFGSTCwAX3PlvkLNgbSnX72QdUSGLLPhCeaUmv1OjHBVDD6Av1694xmk0d62hBypR8c4XpnmxfXtpCK9tSMRz3Tjw2f9xVdknwaOnZm96fM9L7l68cKJ+InAVijsCMAAYtk61Npfxlz0zE00e8KMGAJDOulOnrH8NRbeX22irJXhQMho2WYEHAGcd56JkGKHN8OIDbmqROU+Oks4UcuV236dqOwGACcEYQ86K3vpxrLWWgNgGMnFElBdmNRcPBjAW5AtWz0RgHK6b4M2smMm9mSycydRGSpqcuVFPN72sJrXHHOdOod1WiXvhwAECIFtlhlHK44wTUVHkV0L19gogs/LhuZHUiAPV7o3N7kacIhiDG0c6VWken1/fXq6EJXy2t44P5VL4wu2J4v21dCmNJTH8a9ONla3jBGe7obV4pNGrLE+ZBcKdjsUCGb6jvXaubqyvNSeX8JgpHDPA13B3T7RcEKKPLc+d8NjKlERNacmccevMLYLB0dE2ERSOZUb0tDjdDedzGWu1K8ye2g7gt3GlsR3Ab+NqQUk+0ojavazdTXLtjdQDAMcQtCUCDgDWEkOSUjKGxjJOxImssc4UxvUnXHLamAIZG8qxBwCGjAkmhCRyZVezNUWRF4gOERGYAwZu2fRNgJxLJpl11qZp2cy8WRDR/V/4zO/91i81R8bf/89+bGJ8TBd5kWecc8aYUJ7VGliZSkBrXRhWnBvO1cd+MwAnEkM3YIwpzyciIWXZzbvUyYkxzhgXXFpnLv14eWeKfAg30i6G0EPuwLwJUs0PjaTVWjNJuroo+qeKAACCC4YIiFyUVVzGkXOoDdWRGlD3S7U5WGDtw0CTjwb6W9ZacNasp9i/FCWtYGumeloXcdyp1ppK+Yxxu3qfRQm1NpmWyJETQlw9T2AEJ1hfpcwaQ+S0qOGgT55DnzQxEP1ZIyCgUpYfAErdfs5YEAW623LW9ruUh7H9FzCg/TsAYO3u0sbm8rv45h3thQB+yzg6MsT3u2QHrM3k74OICMpWZyIHJVeksNak1qRAidXTVGTkXKnJz5gHyMrZCZgcqTZqgnXOHawlJ5OR+moHQXTN6Ilz8/c8O/t6ACAnCNA5det9expvuroV1NhnZsmD4pwjAIb99OKwUyULaC8ZFjyfsa0v8IBVJw8I2a9YtefOZbiLRbdcup8tCtEPTokI3MyjbOqrXlgpmfMAoLNeEXd5ONJmE75zgvNS78M5Zzb2QFmtV6PSlI5ffhAhACJmWcZW1+rfFSUnOv0MpXbsfBpeU+2sxkLPSZzqRReTILd8I5VMjnSg1pvwU5+ZK2Iyv40rjpwEAXqrWIgjoud5yJhzNs9eEPz5zMpH5puJkfur8ZFmb+HHkAC6ucoMH/FTscoju6eaOMLH5mtXnOPdlPrGsXbD02xJ5ts69uh8fW4YWZ0IzsdBosXt4/ORWrz5yFxueXdAhj8VR6NBJtfjz5cYUXo2Cyb9VVn0XcP1kgt/aHb0mnpnTGVLn/eAm2trva/PrfoTUKL0gUEsVfqLulecSzxD6mKmDlV7T/cq1lzhO7yNFzm2A/htXEVwjs160BO8FycXZ+1YM2IMlSDnjHG8Wq1oU+RZj5xbkE1fCiGVsVRkCREQ8gXR+KEVV0SGCIxxIaTnkzaFLgyRQbIrKpCcMwAqdF5kGYLbGiH03Nmzf/QH/ylL0w/8q4/s3bvPFFluSHLOkGW5/tRf/OUn/vR352en9h++5Z3f8Z6X3nlP4AdSiAce/NIf//6vvucH/uVXv/rVz3zqr2bOn7jx6NG3vfM997zq9QjIGP8Pv/gT3U77LW977xe/8LlTT91/8tmLN9x6zz/9wfdP7NhdrTa0KZxzU+fP/PmffOwzn/m0y+dufunL3vbu999001ElPYL+x1953zs+9rE/6Jz/xvt/+F/de99b16LUro4Qi7YL0zSp1ppCyCxdJtO1hNQwREhGCtHX3+OypBiU0X7fjB0QGCAwROC87x24wNZeeRQiR85aQ0TWGnCOgLQ2MMgLlLkMNtAR3LRPWBILqYIgCsKw1x0SLi6FdevZ4V2RttcNgggI1GrrsnWAxAbuCaAAALlAvwkZgyUqVuuy/S9FlvQq0AaAhnb3nM2/dGa4YV4JYx0OvnXOABHM8sTNm44slmKIiJZn4pZNAgMl/yWv9JkouOJnTsFKlX4Cq63O2+QsWeusKdKELPmzLQCgC8c50f7T/UYVFURGciOF5Xx6bHJwcH2g9pknpt5FqBwyhrbuZWm1ebW1h63WCpZVovrdNKt/5FIyBuYXbesLnqDm+LVQsoGca888mydWjdzk2JIvf0nb0eWcNhaz4uIXRRDWJvt+hNYUyfxFDXKm8VZeWCaNEKIU8izybIPpPEdU2nqVKOcELwh95QupFqaXam2k1YmRDAFZ5/glub+IFRypjMYJ4HwS7gySilhWFXSEmeNnkurpbrhBBnIgzLW1eJus/gJHbLzcyhFv1ZAPkZU+I0W20ZF5VWGIPdmpzxdqPEhvbLQAWGFZR8vzSXg+UaNK3zzaWuNXAgH212JD+MRc7UpdjCfdgSi+rrlyqBPAqU44Hfd/FBiSg5W8k3Yh/25m5Lax+dqgDl8VGQCcTfwdfi8n0SnU7ePDRXkuxXiQPjzbXC2AJ8DYKIYg0Ulhm15+IQ4fnh7dE6XXVFuKu/Lkyh6TcEfxtdlmphd9PBDBG+QRHGBOy6Z7bVlcSACYyfxD9Xi3nz27Cvd+G9vYGrYD+G1cXSBANVJKYCfOZ+Z71UoQeIIxEGAJkEklhdcngZNzzjprF5bpjIvI96wz1jgg66xNix4RCMGRSSFY2TA/9LBSeFJ4AGCdccbYJXsmcnmWuEE6FBH4Jk27nn7qsX//yx82aeuf/8ufe8ktNxmdF9p4nse5mJ+d/o8f/bennnnqzrtf1Ww2n3zyyY/82w++4S3vfu/7P+B7Qdqde/Kxr/+HX/qZemPkFffcbe0dX/zcJ3/7V39ux669+/Zdg4inThw/8+yJCxemDl5z3e13vmpy19mvfPkz//4XTv34T//K2OgY5+IrD/zNb//qh8NK9e3f9nZn3aNf/8pHf+EnfuBHPvSKl7+KMfbsieOnnz1x4cLU7oldL7nxmyd37lv/YlaBZE4wLBxP016pI+jcRgWKlxjUD6n8IyJnDJANYm9e5mOwVNcvdasAsHydMYFSCHlp0a9vp8cYAHh+wBhbKqq/VJAfAEpKuR1Ggkh6HSmk70dxb7hTwALUJeS6IdgSF+AfDPywYqACAFYDBC2AtQSEHjrd2j9ar3t8luHhHVGg2FdOLa759lTSUC4OOTI2nr9g8sVEElsif7BUyb//Ll/CUhESkTHBeUn7R8SlHaIIXHGulunhlcL7RGRNusDJBwBnHVotdOaM2TM756wFRCGkkdy3v6XFWMZDT3T++rHoZx/d+tO3cfzZB/Ys/dNqzblAxmBoBR5Ioc2dqA6sAmx6gvW+Xmk2o0Y/GUHOdWZOp6mVI69dIfK/4DVQdv1sFgTEGGOmq8/+b8ll1Oynh8i67tTpgqm58XvLfhApOAIKLgAgSTcqmmWtQQQpFedCSCWVkkKWcbuz1hjtyHlegAhC8DzXa7Td7KsmJzoDMznDT/RqNzf6MYMhnM7CucyfyrwF8u26mAyyg9VOTT4XPe0vBDiA3ElrWc9yY5jibsxP2YZNxZ4vtLXPERpqLXlz5fklDy5Jnv9cjAH2RLsxnXqTQbYzSp/u1nq57GjR1cJj7lAj3leN1QaIHgerPWfxeKeyWh/4BsEY7ArSg/W47g0Z6vO5erpbKRNeDOm6ZpcAL/b8diGXnmInF1+52Dw62h4PcgDwJQJAK1ca+MXEryvtb0DHsYSHRiAUTqz22z2hskkv9bnzRYEAO/38q7PNM3Ewnak9Ubor6gWDD9Z4ftvI7Ole9XTcJ39J7g5U451RKhhpy/Ryjn2nkIVjANDTop2rw43e+cTTG54xtrGNdbEdwG/juYDnyabg7U7aasc6DGoVVQq3cbDaYkk1h7LIRmSdsbowxhZFwTjnTJTa1f13rTbGmiK1GhAZAZeK81Va5aHslldCEDln8ywm5xDQuq2XkM6eOfupT/zxxbPH/vH3/tObbz7qrHGEUirl+UYX//l3/t1jX/vSt3/PD73pm98ZVapJnP7UT/745z/7ly+/9y233tInox48sO+9P/h/1+t1cu7ml9z5sx/6kc997rPf9V3XDI5Ar339m9/4Te8KwzCO498k/dADn3/8ka+86t43pUn65//9v7ZS+f/8/C/u3ndYF9mZ08/+wod/4hN//p9f8fJXDaT76LWvf/Pr3vg2pTRX4UUAACAASURBVJSU6xgjrwGGZJ0zDrMkaY5WGGMbD+DXBhEZa4eqd8GSsmoZ1ONCeZ71Vdkl58AY5wIAOWOMcaEUY9zzl3GqF0LxAXV/UXifnLPGApB11jkLBEWeBVE1impru1UJdDmJ1aiVRGSd21ps87xjayICa8CXcMfB6Ksn00yvOmw++434x9468s/evPvRmewNN9eLIn/osZmFd+9qnq4kJ6HaD1CZFGF9Im5dyOOOq+3wmUNwvcru/rsDJf8SXpzrJerQfbs+ZMj4wrWqIETGGRfKbyBH5MsmkFJ4HwGYWOaxR0RAriTjl1MSEDntdN4JRNfZFhW26CRe76at3rnLBeKqOnYIwNCVlSLrnEwfcr0TtbGdfqW5sE175tk0tVi/Zw2LPral0WKtsUTswudFdyoc38O9/uzUnT6jdQ77bpdswlhCZAjIGEPOydpLFEyGgwshuGSM1xujyHDhDugiT9PY6MI5J4RUykMAzlg5FVhLfNitmvDjhQAeAC4k/g4/avrp2SQ824syKzbFNz5YTQ5UWi8ewnxm5WOtRmJEKOyEnx+LK+Dg9jFdk5vWTXjO4ADOJNGEl3mDuutqKN3j8ixdw1nmuUHuxKPzzZnMQ4BWruZypW1fX67qmZtH2iNegRtLmjAGhxq9jNipbrRJEtsyHKr1rq33xLChri3/2mwjM/3nbTLMDlRjwWhflMzn4lS3Op0uLld6Wjw83byx2d5V6U/j1rFne1Gm5c5wc+50O4O8o8WYN+TLQqARf1kTRE1mO4LkdFzJLT/Rjc4n/p5Kb1/UK0+6IvR19VbNL56Yr1nHCsOOt6sdLW8dmfeVW9GK2DGiJOcTwclueOfEfNPTF9O1KGnb2Mam8PdyrbmNv48QnDXrUauT9uLEOVereKWim+REYLRhBKyvr85U2dhcSs0XrhBSlHZfyFAyT0oACI3VuijI6CIrAFIC7gU+Q8YYX4j6FtBXdSICAC5VoHyAPs0enMnSlPOitKMbCMANX58Vef7HH/u11nwLyJ0+9XRRmHqzZo0uq77TU+ePH3ui0Rh5zevewjnXRRFF4T/61rf9ys9/8YknHlsI4L/t29/bLDXeGbvmupsmduxqT59dOESlUnvlq98UhiEARFF04Lq7vnL/3+oiA4BOe/b44w++47s+sGPnfqO1MWZsfOLo0Vs+9YmPX7h4fsfETgAIw+ptd762VquXsYY1est9epEw7SKsqp4x2vMD03sull9LAu/l64hBGHjpSdTqI5zzdmsOgEpXrZLiWMojAACXsiy59uuujAspF77ihdg1rFTDShUATFEAgDaaSgMAq0vJeiJgBAMafT8lsPTMiWhr3fjPO6QQfVPBK4f7jsjp7tgffWmq/JMI2rGZ6y2ucv7qwfP7R7zX39K8aX+zG+cf+csLU73+17y7Ad99R6LnurOnnmjsPMSVBEDuqdrkvu7FZ7PulDeyWzZ25LVXDz300kGCiEoJ1zmZFBd5ehZMxuZbQNYmGQEROaQpcAREiCj9kEuJTCi/ziRfdHHse6CVuo+XMHY8UJVltPyoOw6nhpzYSFW89pbma26aeORC5zf/x+nBGULk82YkR0L12JmOdgAAUrA3v3Tnq2+uCqb+7EtT9z81nRfDIkAbAwsWLAa1KTxYi6iJAETonKP2gy5/enTPtVKVZ05FHrcvnLRWQvMepsbW2MlWKPRknclF/EjeflpIX0X97EDWmSuynqzvy+p3QDcBsOXjKKUAgLxYy9iMMYbIlOcFQUUMzPOQMSJy1mRpkmXxUC0AzkvBzlVHu8+s4rYYaNET4dfmGorXVipvrQfB3KF6d1/YW9vI7R8SDPEnWo2ZzPO5O9zojgd53c8enW0+1h65c3Sa4wsxi2GJtbS/00/XTbJ4flDaNCbJFXBT2xoIUDucLqKTncg6DHhf1AIBJHMEEHn2tpFWZcPuCSU4o+sa3diK6cTb2mhV3O6tJKtE7/jwxUYv70ccgtHeSlqq2fvC7hR2R5RPp8FjrWo3EwiASIXDJ+droTBqQFo/E0eR1JHY3HWFqphJ1Zi3qqneUjCkA9VkvvB7WjjCxIinWo2ZNLy+3oqkZkAc3W6/F4yYx9uNWAvj8FwvaGl1x9hsTS32uBNhUogFPcuZ1Cssn4zSDYpcbmMbG8F2AL+N5w6MwUgjiBPRjVNrbRh6gScAAAEEc9oS4LLlUSk1T0TOGWMMACECEXLBOBOIrK+pRoBcCMZMkVlLpYg9MsEYY5wvVObLPmpAZH09vD7N3pW0a2OM0bnNEYBzdunHS2hd9OL8re96/8z5rz3wpb/Ze81LvvXt7+BCorNENH3xfJ5l1uqP/d6v9y+Zi1a7Dc5QvtJKmoiwbNxfBUQOkdWWrMaPPfmI1vrRh7/0H88dZ4yXtPCTzzwJAPPTF8oAnjGMAgUARZ4ZM0TWbuOoS/1EGu4mMlp7fhj31mkRf76QZUmt3kSG1tjCOQAYaiV1KTm//HJLcj4XwvdDa62zpnzLF2JoNN4X1Xe27M9f8GmzzkmpkPGoUiNrCWBdZfsXFMhe1mgZiu+4U55oiy8/ZgCgl5oP/+HTvrdYZimM+7VPPPNHnw/27VJPP5u0kv63Nl4PvvfVDb5rjMJ92P679oUTQX0sqI+W71bG9yA735s7q0i4Kq1bDVbKr9WbrjZmZi5Q9TYAgF3ATBfIWZsVJqFkBtPMOevjLKGwVEjqpa2zkOdEVErxMyFKlj7jDAevAEDJycehZdxLcMvh6o9+y8EdkXeum7Vm+7d6NGTffMfEnTc2b90VfvIbvWNTic6NZPB9r9v7Pa/e8cjpnlLs33z7gd/6tPhvf3teX+JZRc/8IQSHWHMS1d5BzRzXEGP3mMuNNPZ46M409lzHVAgA4Ex37kISJyw6IuSB1WrvdsDBERv2bjTGKNfB/Cy1p1KbYecE57y+40B/h0WRtKaxesDufh1nDBmC7feuc6mAKL0kTEJELkTJk1eezxkvH1JyTutCKi9NelmWDtW9I3JlZFLG70SrSmZI5kb94ny8OPk6ws1G75E0h2vtCT998SzYDbAn2vWLmVeRZoECPRboO3bMPdOOnurWr6+1V5N2f76QWamB10S+bvSOiEHfPa6wz1P5vau982kwk/mp4Ufq3V1RT3AyUBIYobDcEouk9vhWbrLH3W2j81+H5oV4K4XiCb/whx3XEZ7oVKeXCNcRwUzqEeC4n3PmAAABxv20wn1QtK+SSu6g7OPj1NX9564wfFeYqk1eWsB0QUHh+FDfeALIrVRcL8zgAS8O19oPz44ubDOXqwdmxvZE6bWD0TviZbePzj7dq56PA0eY5PzvpkYP1nsHKnG5ZHAAmpb9KDzZrlxX7/rcJZucRraxjdWwHcBv47lGFEopeauTtNsxq4eeN+hcJQvkAAAZ0pKRiYicy7IDmsg5R86aPCuANDkHfVXYgDEOQGUvfZ7lCAViKQwnywJ+ScVExBWrT4YMkJU0+9JB2lhtCk1k+/Lwgge+QsaAQEj5re/4zm95x3d0Om88deqDH/8vv7L/4LUvecktkivjzIL59ulnjy89xOHrb2yOrnTDKmvMayjMOUdDxZ47rQt5usgW5oIfvv5GL1y55rbWXmY8Jpn1uM0cV0XuB4FSXrFmQez5gtEaCJTyU7NWVcQtKA4NF+hmjDFrTBx3sXyhT+FHIQQiMi4QmRQSALiUcnUhblGplXe+bGEwVpMjaw2Qs46iqNo/H3LWWmsNOKsvL9VymUBEzw+vkh/SD987dl3TfPyB+UzbuVhDvCy3oh1MtdOp9iJJ5PbrxXffVTvY5AScRm6m2m44/bl4/mSRdGsT+5AzRBaN7CDn0s4FKi6CN7n2CZRaaLD8DucYpllhLSMKmDchK0wphZgDMkaOQJO1EjGqVM5Of1l2TwijhbaiSNIs6VfjSxvIASdfej4yzqUCAOU33CWR9ng9+MCbDuyp+x/965P3P97qxP1BePPBse9/w76L7aRsrC0xUg3uu3lkPtY/89+OFcR+94dvve/o+Ce/OnuxtbKOFCIW84+61qPEqzB6IJt4eaXaWLchQsRfCyd296N3AG3ypD3Hmq8ibyetPiMtWl6vRzPR1vrFWew+SnOz5DKyKRmtgkjVRlVUK/MdTtv2hVMUhrTnFSRrMPDOlIIzhlIoY03ZtoOIUiohpBCSS8kYXxCtdNamcbcUunPOjo5MGK1XU60n50pB0zKXZxyt9tAxpGAjgherI5LmpsZcQ71Ymt4BwAE82a6fi8OKNC8ZazX9xWuPhLmh2ZnPvY5WDbmhWuhzg472BLpI5BuhSJQjEACKLL1SDWUbR2bl8W51LvNyywng9onZcb8QDBBRDHIigbjcOdzj7uhI29jGTLa5/juONBZmQ8vvc7k80Vum9WgJT3Si03EQcru7ku6vJoK5RIt2rgBgMsiWqtDHg4iXMxpdrg+/EQgkINQO1bBJ61wanuzWGNBYkO+KkogVADDup4dr8fElTTTWsfNJsC+KA94f1T7XR2qtmtDHOjXjMDH8ibmah253NS3vxsFad76QC6SD2VRhAybDbGlvzja2cTnYDuC38TxASTYxWplv9WZbcb0aBYFY4E1DKR8FBQAAioF08KI7OucAQFIhES9l5IkozzMpJeeSc4GIUnqOnDGFLowzea7zBbYkF7IsfV96Vgvi9opxJcE6k8QJA20KXeRKWEHkPM8/esvtQRAGQfjt//g9v/nRn/mdj/7kT/3sb+3auVswwYREhL3Xv+JDH/qQVJ4USgiRZknZfnn59628+Pf+wL+4++VvKPJMm8VYSMmr0ls16ekT3cpNouusU37wwgzgS/a65/uX1us2swuXJT0viIDILtcWXsMWTg5ie8Y5APp+KKTMB4r9iMg4l54PixL7iz3+g//hwjVYrQGgMAVZ46zV1tBijEFEBOhZN0LOAuNKeSnnIjlrwt1bvuqFq1B+kKeb6y3cICpSvOqoeehZduw8FWat9aUUbLIm3nT96MFmf8WGiCRHce/rxPnPFvPPtC+cqE3uY0KWvesAGdBGB6SxpXMBOHJJWhRFwRiLwlDJpYmYEEqSOQCTrFofZVKQvXChOiSW2zl1jmsjtC3SGACyPBHWAgASAV1IOwxgWWbhtmtq+8eDh56ePXmuuHX/6FefmSmMs44ePTHzrl/ujlb93/mh6xc2PrzPr0b86Sl9Zr4AgMfOJbftjSJvyAq0Mr6XrMuTVjw/DecfprMP9Zo7ktFXQjiKzF/BaQKAXVH8TNxAV7AlxpxFmhIq8jc5kMhiXwbAodMsbzHdheIRmrqA1jhkyFjgBTKKpL+bS7bUZoKI8njW2oL514NoLLyOiIJzRHREaK3nB5xLJVV/3gciAlPkAJAXeZGnS2XAERGF4OuxA4yzCMA5X9uucneYXkjDrZXLEGBE6ap8nnukn0sQwDPd2rk4VMwdHW0vjd5LCEbjQaYtWHt5HgZXCASYWY4A4SYp2QBDDFOuHgiwcOxCUn26G5aiiYE0t43MjoZXK4MQCHPreOsrU83WZqzLLeHD082Hp5vrbwoAAASgLWtb1p6TT3aqu/xMoMstc4BnE+9aaS69x4rZmrfpL4ujU2h61osucYGdK9RT7YZzaAm7Wp7oVDjSvmoy4ufjfu9c6id68fG3DjuaB3zZnvdG3aZfPDQ9kjtuCfMlOnZ1Ze4cn/38uXHtGEcaU4XPzIFa7+TlqQxsYxsL2A7gt/G8oVGvyLTo9OKskFHgDalFk+nH3cjK5RkBI+eygfrrYseR1YXVBEwIzhjnQjAmlPTLOLzIC2f6C31T5OQcYxyQl1T8oedGREYbtkRoTSh/xRnecfe9Z5995uMf++0//qP/9H3v/7+iKNyz95ogrJw59uWz5y8cOHAA+pJXcObM2fLPS7EpOaj9B6+LKtUvfu6vXvbyN7jBj0Cr1ZZSqMZVCeAjlbW7kbakTeFJLy6lBF5gICKtcz+IhBCXIyxkjAkY39TirK+3P2DsW2Nq9Wa7vdI1HRYI/APefql1VzL5+3R+6Ef8Ukim/DLQZ5w7a4nIkXPOkkmNvgrLR2QA4K7aNzvh+R9+u/+pJ4r/+fXZUxeGrzurgXzXXc1vuXVI2cfJmt7zVl590J6+32SFqkgAUEEt6czx+CL464i9M84R0TprrU3zoigMY6wS+p63VokpCCKulCOtcXhW6PzkrhWv1LodIiZNAc7t9UVt2naShUwEHBqVkWJ7J+o//11R6PtJNvnzf3rqbx6fn04cJOlo1V+2KyklsplWn5jQ1UmkIsFWfu83j7YBADnzqyNepanTrinyIunwE38KUQXUHlvdy8IdNBDYR8QorNw1qmYeWfue9UEm5VQQOUMxAKCe13nFWavz1PW63PaQHFHuqGD5jEtSFJJLJaIGV4pLJVSIl5wzABBR2rqYtGep1qTJ22jgVMeQMUTPk5Vaw/N8a4wU0jqXprF11jm3oDYyFJ7vE7k1koyuJM07CwBSybwoSlOKoY+TJ4zkFrYUwO+J0sO11guz3/sq4Vwane5VFNINzU7JnF8FOEiRPZ/QjmvgCFCVG80AIqLvh4xz59xzY//uANqFP535rULllrMyMeQXN460G97Vrf+Hwrx0fP7BiyNd/VzECNbg6V4AAL6wo55uemboU7m3kopVtG/XRlWZ2cyf9BYz1ARwLg2fbDVGfL23kjwyU88dgwE14EQnktytGKRlS/ylO6/w/J6Jqac6jfNJ0Ft+uyrS3jUx/2SruitK91ZixqDC7I4wOx/7l+5nG9vYLLYD+G08b0CEKFCC8/l2bEwS+L6nVhmQfSFxADYkJUwolq7FnTVaa2czAOYFHhCA6wd10vMFl9rqojBIudGIgITC8xVjHJf8ZGitzdKFICJjbMVPilLqW971vefOPPv5T//PnXsOvuOd3zk6OnbHK976Fx//tT/7+O99/w/96GhzNMuzv/jLv/zkX/z+D/7IT9989OilJ7+aeP5QjI1NHj7y0s/9f5/euf8Pv/ktb+ZCZFn2B7/363na+vGf+sjG97NxCHBjSsdaBlnq1X0hlX7hFeGJSBeF54eeH5rLaNQnAoYML6M+ROQICIelOfoE/kX2/rLbOKjLL2qm9V9nCACMMcE4MM6Z46JAlABgyRHRFSlmMS7KM7yq2Zn7jqhb94x/fbb7vx4Ux84tU/u/7dDYP7qtdsuOVZkOnDGo32rmn9F5p5SLk0EIRCyZo6amYdPCAsqbmadJp5sQYBB4npRsWGC5ACFEEEat7HRFTRQmWWPLpTjNb62HJ8vgZO8YVB8yCwG85GykGgDAsQvZ7/7vZ67d1fjpdx+4+8jo/cc7abH1tfjRkcXRjogqrKkQ/GrDaZPHrWTmUZh/ikQoquPxyO1etLtWayo/WErDL4oYAIxOVNJLe9/g2TlwWmhDcUzOIVkiB0CMDACQy9uluZ6zDEB4Zf8/Z5yjDNTOnUwIZIwxsWxYEug0Ri7FYJa2WZ60Z/XYYTH5KhL1xUsYZLGkVESUJr00jTc+JqX0St+/1TZwztHAksCTvNdPsNLQjBgD1/Tydr5pI48jzfbuIH5RRe+nk+hYu84Bbh5p7aisxZC3gI+1G4dr3dW8PJ4DOMLciYBrvhlfAERUngcAeZ4ac9X1XDvaO9au9Yyse4VCuHZ03kPLGPOE8/lzwd6PlLltYv6hi83ecxLDK+kOVeIdURpwt4KHv/AM7gm36NtXlfrpTs0S8oEm/0weHGvXAfBANZ4MMw7u72ZGl+YGtV25MCOA1EpL7NJHWzK3K0xmMl9fIlDXDPKXKiOZW/jBOVTtbgfw27gi2A7gt/F8AhF8j0+OVWfn424vpkroydWs3VffCZkiM1xIzwsBEQdk8lLE3miD4ACAgAEgIFPS9xRaaxxZXRhwOksKIiaVEEKVZXZrMlhTa0cXuRDS8/z3/tCPnTz51B/89s9ff+SWW265+X3f/wO9OP78J//oi/d/5fC+Zqc1Nzs7fe31R3fvXoWeurFrtc4SUBCE73n/v/jVX/qJ//q7P/epP/+dWmPk6dNtj+be9X/8n5u5YZvDWJC1c1nNelBvKiFfgAE8AGhdOGf9IEridbzc1wARuWHt8RuHc44IpBBDVfTWPvSyfxcwOJ0ytCWXQzcfq3MYqJQlasfWrQIHeG4IoQgwXhH3VZr37YcHToZ/8MU56+hNd0ZvuNZ/qj0xqnLB12oYRhRCNHXvxMLfYX2kZ+aQcoS1AviS5BLnBee8EgVrh+4llBcYq7XJQJGlDQ2JXrbTkVxaWvzgd57+wK8cXnIBAACn2p0TF7MTFy/89LsPHN4bVCM+NIB3RAAkBmtIjuguadg+WjnzptGvzpwsKs0dMqwwzpFxAGBcMi6FH0QjO4u0F89P2blnvNmn/aiqudAAttdGa1sX+u4AfWIRoup+euHPMpTmUnIpARmXFQBArEm/AQBcrV6XJiKyJdndGVskrXh+Wnh+fXJ//31ne/NnXVgTE6+EJdF7/92+tjwCgNmMqiIik8ojV1pUrnV2pTMFInIujHGO4BJTgT4mveLkBg9fngPAwXp3z4tJcx4AOoV/olNHwhua7R2VbO3JxOfOAfvihYmjzdao9zw4w2timVORyDZrFuJ7ftl/F3fXshq9fBDgqV7jqXYEAJGw19c6iumnuo1r6nFF6k1N1cYx7XDhJjMEBBJso/e8pvThau+xVq24au7lHIkhGEKj2Uzi5YbVPF1VOuCOITEkhmAdA4CdUbLlpFjINUc3n0djfg8AYiOeatcKy8fDbNzPAGA8zA9UeyfalbVvzWziP4N1X9hQWoaEQFWelUmB1RL/COAtT7gUdLVu5jZebNgO4Lfx/IMxbNTDTi9LksxIEYb+FnyGjbEEsVS+4P3VfClirxQ5Z6x1QNYaXeS5EByZFIIJrmToOXLOOueMszZLegTIOa4I5DgyALjzZffu2LF3YnInABCB1lopVa013vdDH3zk4S+fPHni6NEbEdn73ve+m47edPzJr+ss9a6Te/YffMWr3lit1QFgz75D7/6u9zeaiwKnQaX2tne9Z3xiZ/nnG7/pHVmahNGi9fShw0e+7Tu+b//Ba621jOHevXt+8v/96IP3f/b4k49pXRy9dfyW21523ZGbAYDIveGbvm3Fxy8fPtPzoBxhmsZCeZgltDqL9fmCtcYaI5W6PI4A4UAKe6s7cOVOtvr55w2Xn7zYFO46wO86sCjrmGvJ/XVYqQQMuKfzlKwrVdCEF4rZ8yZPMBw+4I0xWWGCiHwATwpVDTd4elKqzM570MjyxND6FfhMN6fad+8b++sVr7/mJa3PPtwAgMK4E1NdY5s1KQFgvB4AQC+G1fI8p+eyXmFv2O1XA6kLfdNYeLqVJktCfc7whsP7x24YxaLVnX0U585LP1RBVXieDPoqiYCgwooKKzrtmTyzxpThsBc12YJsPiIXEgDYoHVcyBDKMvXG5mCyDgCMTsg5U+ROG2tSALBaW6MBABmPmjuYkADgTNGdPqsLAztfT7Kx4gicMwAiZCWHxa1eS78UQkrGmM7Xefat1gtN8kqJPC9gVRI9VFXqMZdvOHrZW0kOVbovqug9sfLRVoMIbmq299SSjfxu31DvnhTuiXa94QUHot7GSeyXCQLQxB2xKt+0ih4ihpU6AORpvEYTxxXBhSwso3df2FtG5gJeIOKNzc6ZbqQ9PbJWe8JKdHL52FwtcwwRGJDHXV3qm8Y2moBAgD21RHB6phPNbZ6KsgYC7qqerggdCjOX+9O5pw3O5GomV9AFAPCY84X1hVXcxoUEgLHNd78vxUSQn8vUmA9zhfd4qxFr6Qt7y2in/K1mCIfrcWrk+YH8PkNqetrjFhEUWoYOATzmkFEkLABItAzLspAFAO3QEWwk05E+J4yGbbwYsD2StvGCAEOMAs9Xshcn7U6vEoVSDC/yIGNeUCFy1mhtHANHyD1PMSbKbuKV2y8XsSfntNW6KKy2gJwLIaQUQgCIPE8ACIEu1Ze1hER0x9333nH3veUr5Ky2xDnnQtx0y+3XX3+T9INSz0l5/mtee9+rX/Va5NzonHMOAM5ZS3bv/kN797+/3IOzlnERBOHb3vUeXZTrSHjDN71j0VrcWeD80LU3HLr2hnIPxljG+Pjkrje+5Z2vuLfrnFPKY4wBgHXGWfeGt3zbZX8VKyGQrOOF41mS1BujDJl9gfkAAQARZVmiPF9eRgBPAERO8r5hwRZgnSMixuUKhvw21gYDGuo/tAzIXNRAzp3tuzPIoILIRD7jwokV2xJRL8600ZzL0lEcNqOxz5CZooiCaq87s+7GjuRM92Zfzki+MtT/1pfPaoNfeKQOAA8+3XtX17zuyEj2Vnt0p09Ex56d7SXDR9rpC3GrFR/aVf/Rt++x2u4a8T/9aKeTLk5Mdx5ufuvLAopkozkWz72kmD2ez39Bz08hY1x6UWNSBuECs0IGFelXaElguSmWkyssAOiiW86M1hRAtBCf9503nAEgZy0wZsf3OVn3+RhrnXDtZ4JaUwUVAACCtNMqssTsvUvUD116INZvGOGISI6GWrivBs44IluX22ydlbzPX/WUSNOMVo+3GcCOMDvV21Dep6r0tbXWC80j7aoiJ/HQzGjmxG2jczujdWrvC4iUuUF2dgTp8Xbl4bmRA7Xu7iB+DrIeOUkG5LOtzO1+EDHOwbk03WhDzdbQM+qZThUAOHNH6q0yu4GIktPeWnKyHRHhaLjRBEQzyK9vdh+eaaSGAUBPr6wGrwtE2FlJ637xZKtythfS5XmY14UZq+TjXhpKJ5mLtfhGq97LhL1kt7ljecHaS1T0jrWrE36Pb5WyMRGmZ6ZHLhbBU616ogUA3NDshktk7Txubx5txXqkU0gAQITdUW/cywCgLLavsfOu9Z5q17RjyQaC8/krmgrZxosZ2wH8Nl4oKCWEwzCMk7TTGITdYAAAIABJREFUjaMw8L3hzNhS0V2W6t6bOwRDzjwuONd5EjPOrXXWxMiEtQ5p1YJPt9MiMkIIxgTj3BpdGAeASZqHARCRAyj97TrdTrVSAcQgChExcYaIrNXWGCEVG9RmjTFFnnmDK5BKAQA4xw03JRcgS4zWikjI/k2w1uZZ6vkBAGirS4syACByVuvUGqX8BXpwnmVXqlDA0UmmtWPOGQDgQtjNVMaeM+RZSjWSUg5tQd8QiEoT+C2fQ3nczfaAbBwMrBL6ilf4BxaMz19X6sZo/BRMAveLZDZQE1Dm5qRMitMCblzchqjQpttLSqWsKOClbeSmhoRQiluPMRnz9QP4dnKwl+3b2fjCpW9xTm+6dvrcaXmiHR4/3/vg7z/9i99z6Ftum7AOHjk59/EH5rXrn5W1bq5n4qxPGu/m7sN/fuFn3s3uvmbUOnjqXPqrf3Wql/a/oJGI//ibQwCwxuRF7tV25uRB/UiWnIlmHzSdi+2LzwqpVBj5tbGF0bj0DtCSP8m6sopudWpNBgDOGmctkdNZCgCIjBgCAKFAZIgSEMgRoEJkWKsYKYAJG+z1+IgL93MADmB1m6a/GDVGo5Ed5YFMkabtabH3Ohh9xdA7iaVNgCUAJNqcIoOQChH1egH8Uvcvhowxpo0Vq1tCTkbJRgJ4jnRjY/5F1fdeOPb1+Wbm+DX17mSUb3zOcwQMadQvRv25c3HwxHw1LtTBalsxe5XmTQKIrRewYmvhH2MsCCMAyIvMGKMdW9cxfmsggDNxGGuBAPsryZjfD9TLWoZk7tpm97G5egG4I0w3cq8QYDzMXjrWerhVT3IOAGPeVnwNQ2FvHWk3PfvUfCW/pDl8/Y9LszvMd0ZpJDVDYEjG4elu+FSryhl5zCV2yAPIkCbDbETpsTBNtfjabPOR1sgtzbm1Y+nVELECEB6e7pMfR4PiUqlFj9vbx2e/NDWeGW4dXkzDMS8Taz7UlvBsUn2iVQMAQAjU+vmR3jAlvG1sYwvYHknbeGFBSc6rYVGYNMuMNYHv8SsdrhBRkWWI6PtBubq1zuRpvNpy0QGXQqZp5pxz1pSKdpxzZIIx1kucKTJC9LQr8sQYm+VGWgr80JK+GD/JUAqSAIBFKJarbZXkVedslqacMS6kkFKgIueEkMZoZ63Rxlq9UIzijANRslyqrVzpZlfHBgwAatLMFkFNdbTOfT8s8heQke8CiChPE+V5jPGtxaJE5Ii4UABbv5POWnklLAPXP5CzQMQ30NG9LjjbitT2FURsOd+IDzOLCGWRxkHpO4aITLLs7MIGaVbkhQZySklrLWMsCAKGbPPdAcSNYh5P83XopmkxOtu9Q/I4UMND/cYe+L7Xn/uLL+1+6EJw7Fz7uz/y8L6dlSSjqdmFeBwA4NRU+/2/8XiWF7nun+qxc+33/Vpnxcac4V3XRD9wb3Xhg0mv2xwZ87wgTWMv2muivZ7reHo6njlRtI9l3TYfZACdtQvsHiKyS2JdLqS1BqtVy6sEjHPF0CNAV68yhkx6RnEAcGo09OteZScA9DrzFiWUXesAAMCWq4bg3AO8MP5of8Vs8qQzdVqMXOPtflsvGx5ml6wrLgQibsqxEhkrE53rsm+ICBEE58ZaRBCcWbvWwPNRS+b0msxYRDhQjatbcCP7ewtL+Hi72dbqmnrvcG2jdVFj8XwatLW4sd6nLu+K0lG/OBv7j3dGmjKrS72QCKhfIbt4S2iBRbzYWuAHAJ4fcC6IKM/zmVw+063dWJ+/1JPs8tHR3vkkBIARP98fDe/FONLsnOsF53rh7spGuQCjYXaXNF+bbcynqqK2eNqMwYFqb8xPn2zVpmL/0pr5GkiNOJvgbCY5o0AYj7tOIXtaHq7Hk1HyjZnmagH8/mpShtk1Za+z7cfmGhf9cDLY4q+zYjYFAQCc0YFqPJSMECl3pNl9dLauHV5MvXE/2Ln64braP96tzGYeDKgKR5vrtyd09XOxPNjGiwHbAfw2XnDgjAW+QsQ4SbW2lShYjU6/NRhdkDPA5KLW95pS8Aycc873fUQcMPAN6QKgQERABCIuZBLHQFp4PgBwLpBhmvbm3DFExvpLXMGICQwEC3wIAKAuawCgtU7iDhExxhCZUkopX3q+8nwo61DOWWuKItN5xjjXRj/HXm5VWZyIowNEuiiian3rJe6rjDRL/DBinG25m7vsSricc3DWXr0K/FKQdUR0pdJb5Si7IrvaAhCBr0uhB3CiAkwYHZdt8AiMccna8wCgjU2STBsLQPVqVBSFBRaFQenct6meCClKkTOByGK7TgVeid7e0U8gGilWXefVd8E733zh9mfEH35px3wuHzs1REs5s3BubuUeegUt3fjQjto33W3unqxXvMUB5pzN8yyq1rMsKZ9KXtnlV2+QO+/K2md6Uw9nS3r453v18aoWLAT7VBTWvbCvIZcl7Xh+Dna8GVEiICAjYASITAKAHfSIC0S/1vCCyGXt1snP+nteqWRw6bXkDzyYf/nB2mu0DOqMSwAwedKdPmeB+wfuk2Gz/eu/JL/j28Ng+INW0oi03kwADyiFsHojE+PSZxORMXIGYNVHXjJqevpiutacoJjbFfWeez22jYMAE6e04ZlliRaJFl3LG15xuNreWjH5WLc2k/vXNzoHq8lGonfnYCoJjvcqvVxYwqbQu6t9zQuP24PVeEeYX4j9R/9/9t48ypL0qg+899tie/GWXCprr67qvVrqbnWrGyEQBklwBHiYMxiOPAyGYQzGgsEMB4+xsbHBxnDwwQcMYsBjdkYWIMNge2yDQGITElq6W63el6qu7q4tK7e3xIvl2+78EZlZLzNfZr7Mqm5acv769DmV78V7L+KLL76I372/+7vdtluLlZxK+6eS8R0c9wQDIkC7b/aOiFIFiOid6+f2hV57oOVFmd6W9m6u4MIRPtNrrYaKkCRz6zswuhlDOtIo5rPoyYX22enuhMt/Ku2bp7qPLk4l8oYW+YZ09073LivzueXm5J8igtzwHOqnuAAAOtLcP7PcCYzd3tHNenahn7SUUdwDwMm08IQvZY2WKvfhw79YxX29KlqcCau5bcoQEOBoUgyMOteNPeFz3dZUWG3tmOABLufp+X5a1noEhCON4p5OL9jtLjY0/I3nIHSAz1ccEPgDvEERBpJzNsjyQZanjVhwjgjgDbAbqiAi8tZWALBaGVu/6K/npsZ/yGldkQpiZFwxLgUBgLVaa4PeAoA1q8q02kKPC4HIKj0k8LTu+YYaADRl4KAPgMBm+e0AsN7c2DkH4Kw1eT4EgEApGUQqCBljkgcqCCEFALDGRHGiq6pm968Dl+boQ4DMK2E0kQ/CqHyNSwH3B2eNszZJml29u/J5LLxzN9JGDgCIaO+1HW8MTDCROBcqCLiQiCi4uD5WiHUKlIjyrJ/n2eTT0gPChN0YkPvpWXalR3UtJgLjDJzr9ofWrj5jhaFyRKW2SRyJuncyot1LbAIRiQAQrdYedklYcVZxtjvVDBJ315vdd8LLv/rZs4X2/cLu6aqdTtWJmfhr3oZvm+usvXb9C6qqDMIoTtKyyKOkEccNIsrzvHARznzxerqnKE0QmGVnEVmneoJFiUhSACDvy8VXXOusENdd5eov33pS6tdNd+j+3Z9f+arhibd8hU9iziUAWadZXr765J+3/r9PAcDKB6HxZhe8rcVTWfS61ury1JfxxX72yR+1lxd971IcjSmDB0DvCQD8Xjp1ccGR8UnML9SIUz0icMbKaqe5wZAiYXZg+AzprnYvYm+IqiJHaDzLSTnHK8t7lmktM8/99Xxp3TSPtOOl4/NleE+n35HFzjrhURDAxWHz1Sy9rT2YkL0bzz672JnPg/Upey5LjjTK9ZAHIsTCnmllh+LiyYXOipHW44u9lmT+SJTvezk2wJEoxBtSRqTNdhjGADDMh+f6SV0gfWkYTQf5THDTjE4I4MWs2V+rjh5qud7zbGs0mCMdTXMCfCWLTzQKPpmrfEvZh2aXQnGjUVrJ/KlWhkBPrjT3lIevwZBOp8O7p/v1JyX6Bw4t90q1UAYrpSoc84SOsP7ma2W4XAWH4wIAGMLRuFgqw8t580y6sqcfLb14ttusbxqc0d1TvR3mLUc62+lmml3LQ+3Zs93WJt2+8fzcsPnq4LojQCfSb5qAvQNAdlAAf4CbhwMCf4A3LqTgnVZjmFeDLJdSxGHA+Y3mG8uyrPW0Qo60jve7P047ayqfQW2P7AkAEDZbmyDjdRNvKRgAFOzaDl+YiCnBFNTS1nGotK60hkFPcMGFFEIIKYMgElKmskPeO++ctdYaa42z1u2l69JecaSRn+837uusOGujqFGVxRswCU9ExlRhEO1bI0BEXN7QqmidUbD/Hdjlyz29Fvd/RASCHS4CxrhSSqogCCO2o94eEeMkBcTJ+/llrpYgTrSxi45zet7ZgokGACDniOjLV3hwwjkXhiqOwiIvEVEpAQBCcADYk5953YxNCJG7vT0m7ooz96a//c57Hr8w/zuP4CefulRMsFMnDoVfdvfUN7zt8FxLjS4Uzm/QwyNi0mjGcQMZ01WJiJXeXOwahTIKpbU2L0oA5LwOuPjB8mUDoQpv2fXxk4jqUOPFFx8HgOaHH+3+yef0fWfTRgfAd3uXw2cutorrrCZ7ops98Vh0TwgAFIYrTz5WPPV7AMAAoqdehsNjCLwQQtZieLuHU1Y7g6xHUbcDIgopR8X5nHOiynm/nZIFgVKpOSPnx3OVk+lwLnytapf2hNKLF/rN+Tw61ijmwjxVtqkIGmgdrzzLjNCecfQcMRHmQpbcP9NdyMPnus1YxCeTbCooJrm59k1wfpCcSPLJlfPLuRpl7wAw1PJaERzekgVtSPfwkaXLw/CZbrM0/IVeyxGeiPczvAY4B2I3liQXQoZRAgDW2uEw036qft169nR36svmrtzIl69+FbBMqxWjrmTJ+ovGs2UdH0kKBNgux340HV4rgnP9xql0OAl1BIDGjaXfR3G8mTvA57qp2ea62A6SUenZM8utkDvJfSJswP1UpA8lJQBUjpVGXB5Gr+SRtsx7eGY57QRVfYChpNta/c8udWIZHw4nTSF4wguDtFirPL+rPUgnGId7p7uPUGe5CJbKcLGMZsMcADywq0V4edgY9eSfCfV9090JT8Fg7w4CBzjAdjgg8Ad4QwMRkzgQhmdZTt43kuhGJMOuNnIHIOBsRDZPBJMo7NY1xtvdshjniFj73gNAVu1EABQ2GSgib3d7VLXOWmerCgQXgsss63HOa5m9EDKAiLz35Mk5a11ZDY3WN509NmVZuNQQlmXeSNuMc7eXJ+zXB0RktA7CWCqld2soNRbeu5oO7XsAvfe1bHtPHtoTwnnPhIAdKz72AS4EAYx1PUTEIIjipMG5WDfPK8uCvPfe0Qgxdt477xppS6kwTlLBRb+/MuEwMiCFuwyXNtZaF2MTRjreCamQsTjIh95HURCHASIi4wCGiACxvsz3ROAZ5wAERGbECsH7JDIdn0fAPO+sFLbyQIiG7SW/1wgOAcJsmj989233nkpWlpYfecU9/eqYVWK2Fc02w694oLpvuj3XUtL3soHkXCCi4JIzJuWYSA4RDbrL1pq02d5uH4QQLXwG1r6hKvpV3jPhw1xOpIk1xhB5tfDxekBR2+DTn6t583ZWb8VTNU8rI+iuv5gXlXBj3OMQUcoJxfDXEaoQAMyWmMUm1OvzqDifc4aIVWXjaNvIWFM4hb6AMXGrdmBOxDdB5n3jGJjo8eWWB3zT1PKU0pfyRq5F3woP6Ak9ofFY5+GPNfLlLD7TGHYC3VbmSCN/sZc8tdJuB/GdzX7Id5rPHvBKER+Lqzun+pO3E3+2n246mdbjlSyaCbXYKOAfGn4pT+ZzZRwDgMrxF3otT7gnLb0HQAAO/sad7dej/FWRIfiIG4BVdVVpb6iszxF2dXy1VH2ttOPrZ2f1XcCCxM7ZCgSYDSsEenypdd/0ROnfmwiGdLI5ZAB70tIDQOXYpSwGAAaAjCQSQ+JInFEqbCvQXS2XysCuEd3MiCeWm2+dXV06msqe7fSeXOq0pdl5rq5j4NTlPK6tOiTzfLKakVD4uzuDR4woLX95mDRVJZCe67WvFNFoLG8m1PfOdOOJDREOMvAHuIk4IPAHeKMDEUMlVbvZGwy7/TxNmZRyQsntJnDG07RhrH6NOplzxhGRIXIhHJmhnd9h4yhMORfeO+cm5QDImAcy1lRVuVVmz6QSCsM4BgBrTFFkRld+VWV/o8fLgNpKZ1pJLNK0rWRQvPEIPAAYo713UdTYL4H3RCCl1LuRge1Qc1pE5JyPzFLyfoyr9sZtgMjv2jsAcbUo0jldUHvCFRwRpZQMEQCsc5tjRohAhIiMsboC3DrnPQVh1EibtUMEETlnyzzP82yH6dTrLrfa00oFQRQ3iLJBd1cmRoSSeVy1YiQAIAIi0tZZ64CcNh7QEhIArOT+OBCsjxIyAJTZ+aB9tmbvACAlL0qw1nPFkO/Zgp4xDoDA2KBYRB9waPLeLGecgIgcBwYrR6P6txHBMUfGT71iYExl+ygQcDq4taqGAy2MZ2fn2OFbwr/xIGgf/cELxUuX2RMvLwHAHUemDjXlt64q3xMAIGe1s1vnM+ecM4ZcRHFDqYCIrDVal4j1IjR+N3xxAYYXpo/dhkJ5Z7uXzlXBPYXrDFf6Sqk4VIytzbBxsKby3ptPVHJmZtIBHYdclN5XwDezfiEE53xXM/lRMMaYkOT9rquckgFDNurBWXuYWGsBtn2wjmUlmS+2+GxxpFONQcT/ipdBArhaJM9225L5s+2u5P7jC4f0NvSSI6FHYniqNQQAREqlfctMbymvHu82P7M0fVtrMC2L7QrjK8c5wp2dvpi4cv7yIO5XY1y7rhbBacvbyteH8MogvjBoDLTYdKV6z873mwzpaDSRXL8GAuy76H0UtR8KeV9VJQKIkR3YawyVAJ1HS5j54PIwXi4Vru4qEQEDUNwlys4G+pUsLh0L2e7xX4ZwKNINbl/qJ7ek+Y3L4/cEjnQjWnoPIBm8+8TVwghDUFmRGw4AHrAT6qET6+3llvJwpVSdUAMAZzClqjs7/VeH8a1pf1fjCUfssaUp51Fxf0+nL7i7VsQAE2XvpwJ9T6f/2cX2chlcKRrzRdjbOJMb0r55upfIPawAvYMm8Ae4eTiYTAf4/ABj2GxERaX7/X4URVEU79cqDKXYXNAopbSGk7+hRzFEZEIAQKA4AFwZPL3DxgxFyNsA4KydPFWrlPLOkr9+0xojsxey/kfa7ACAd84666yxxtT/2Hd7uWNxvlQGbVVWZSGVWjfNekPBOeuslUpxzveRA6+t3RmXAPsk8M45RBZGyabBsdboqhx9UQipgnB0Gtf9CHaPtjAByLgMJY9gArEAIqogFGve+FwC05UxG2Qa1pj1bYSQEeecccY51F0bqlJXpdblrkNK3g/6K3GSRlESxQli3YJx2z103puqvDstilJb52qRNhF6b1iUuzqtJECElWUVAAQdoKvXHdSFjJCJoCx1aABXDdWk4IhYz/P6EHYVuYyCM07eM+RUxFH/Lhf2bbDskr7xFaIDACJOwBFQceHzmEwi+kehcR52bDEdinYQJPO9Z3JzlJBmolUTL8XY19we6buuEjoACL1gMJFNsXPOOce9r5sI5Fk/ihOpAqM1EI0NcbJqAYdPN2aOSJU4q3vzF3h8W9w8q1BpbY0xvcGQMRYGUgg+trlaHYc686/+1SR7uAOsMb3u4tbphIic8dLsQTVdi5ydc7teCFwIs3EB5Iwh7NKWkQEcCqv+Fu/ouaicDf+K+3FUXrw0aMyX0UxUnkqyq0V0cZjY7VXNUhAwOB1tTmhPx+U7gupSnlzoN17B5Hg8nBshzIhIyEorSi9ub2eTs3ft2YuD8cqM2qLs/pkuAJAHT6gd23QCBdLpNOMI53qt3Irbm71JaPPNkifhmq+HsaYumouFFYzq4U0m81EjwJ4OBpZnVmVaOcKW0keS8kxz1QWdgX+u25qLytmolJwAQDL/1Moe0tqx8odcdX6lcbKVN9Tr3Qph31p6AGgrgwBxTYDX7PFvgaH1+GoWv2yTgREAoD07P0juVbaOK0mBM6rITdIzYUcVO3y/B/Zcr03Ebm0Oj6fDVNnSinMrwnk2YR7+aKPQDp/ttl7JYobUCQxHiqUBgID740m5pwHXjvm9RzoOcIDtcEDgD/B5A855EoWMsbIsjbGNNOHs5kxgRJRBqIsbFENinatUKrJG90e6W43blAmuAMDsxR9bqchYPZbgrcvs6zzqBjd7HoAK6jw8eW+NMc7osrR7SXMBgELrKXLEijJvNtv77tb2moKIyjJPVUdK5dxOd/ex8N4TEL+Brgeu5o2MO2dfffWirTIRJCdOnBBCWmPWRwwRpVKImA16C/NXAOD0bXcxxlcd1LYBASvxNMAxADRhLkTIZbSrHwFjrGbmLzz3lAqTU6duEVLVBgrr2yCiEFJwubQ03xtkd955ljEG3hdFXla5tXZy0YqzNuv3yPs4ScMo8c5n2fXmOsY58qS18+S9c54IiRyCZhwZk1IwxgRjK+yy53a9smV0nskg8s7XblzIGCIYnefiKloZ8lUOz7nQxgZKyrrSe4/puFqiT0VMrZc1LhA4oOtuUogOwQGA8RWEQ5AD1r2LXAPZqhi+NO1Qdjd9ZyJmBIZDk2dVJ5VGwHUC4NmQ0AIAugRB7EldFCUpF0LrKs8zxnkcNXp6ebv54Fb+NErTsNEhomF3vqSGbL+VmOQAUaiCQJL3Wa7zorb5lHGkNhWHE9EPffCFy90bzvURfd9XNY9uUZBIyZExt5elKQgiAHB+FwcQRGScjzW3d7tN7a3LnOTuztYKg9dVt7wJmVXPdNt9Le9o9RvSPbHcLpzYmSFMR9o5nN7SARsAJKdTaTYXFVfy4IVe81IR393uM6KBVYuV6mt1Mi5OtrLJlfMAsFiofPuU4+Usuq01aEjHGNzSHDakfWKlPaxW114GcDrNbutkCOAIXho0tGf3tFdetxriuuACAJw19T035J4j2Ymvz4rEowvT2nPjMRTu1jSfjcuAu9ExfK6bxsIeTor1fqAnmvnASMX3MM5TkZbMvTJoHGvkreB15fD71tIDQEeO2dXSsKe67fk8GFWqzw/DxSQ/Eq/OWyXhSDQ81+s0ZTlWl1GRWCyi+TIwnj98aLkV6HqzQFjkfqVQM8mkobeTzWI61gwAEDgQItWnj+GeuXjl+AGBP8BNxAGBP8DnExAxDgPJWTYsuyvdZrM5thZ0H5BCehXYvTQf3gRCwZAhggyCMh8E0NaQezAe/NYKew4y4TMAoPUecjiC86LY5fZMRDu42TMuAi4CjKHRssZYa6qqsEbTGnb6dSRE0B6lNQDIhXgDEngAqMoibXaEDHBjxntCEJG44cAQQ3QAP//TP/TYY49Fiv/SBz/c6UyrICjy1RHjnDPGiehf/+uf/Ms/+88A8N8++tldvzb2y9Q56lyUD4eWQ6yk4oILsVubNASAV1+9+Pfe97/c/5aHf+Cf/Hi7M72phyIBRVHCOP+2v/mVnZnDP/mzv35k7thg2B/VG08OIj/M+ozzMIyDKF5aXqq0dc7VfROw7lTGuJIcueCcqY0RE20dcLPdmasakdB1hXvtMY/kPYDJ5EsOYnQJuoYMqBjqwRCnZ8A7Nypa2RVCKfDkvCOijHp8t+J84JWJlsPeyWqmW1/pg+LUxaV3JsGlRngpUssMDWMukMkwW8TitmtVcFe7PzJW4GA9VIHjU+fb/TIXtef8MOvVBhBhMw6CcZbp5Mzgs4r7ZGoOEU22XOa56Lyb2PXEMkMEzltp5LzXlS4qs1JpKWWaBIjXdfWvLBYvLdwEklCZFFbN9MkTVZUuS91IU6JVl/hJgMiQ1SzL7qwtqkNUZb4ht2+s80SB2OV6rzayUI5073R3fw3YbgoIsKvlkyvTjvD+6V7u6LGltt2xWT0AMKSOrCrGYzF+z51HweiWtJgJzJPd1tPdZjtwCbcn0yKV/X1UWRMgjVWCIEXCHU+KdaE4AsxG1cNi8clrnSUjPeGxuLijM6jDR3d0Bsbxi0V8jrszjcFWzuaIDax6Zdi4rdmP2T7FU5sghERkQOTsamwoFJajnzDH39Ph48tTpWOpsPfMDI41xkSTl4sgK+WDh5dHX+RIZ6d71bjW6DsgDdztcvDscvMUDpuvbx5+31r6xkYbfwJYKtUjC52tBSCO8JnF9qHj12rLfUQIOJ1p914aNm9t9BHIAzqP2rPlKrlcqL5WHOFEo7ir0x0VjCDA4URfKjcQ+IHhlwZJO6wbzlusK2uAGIJgniGlE4jkPaEl9ISK+e2E/Qfc/QA3FwcE/gCff5BSNhqsKKvBYBCGURxvZ5+0NygVObfqy4WM0x7bYqtAAEAYKCLS2qT+ZAOPa+xWlBmnnehXPqO1jI1kcS3unaT1UQ3BOXDm9t6se5PMnnPOuBBCcC7CKA6jGLw3ztY92Iw1zpqxSmmGFHFTOhWL0pgqCML9sbvXGkRUFblUCpER7Xm4nDF8twf6Xb9htPlPod2//+Bvffd3fddagp0AQAUhAJw79+IjH/8vW7+Bc87F9SZtBEDek3cQNOtHg5/40R9qTc38r9/2neGRjuDSO+e9l1Ii46OdwMj79SBLIwkfetuXnz5zu1QhIpNSMWScCyEV53xdYP8lX/7VyENAXuqyLoznQrDRryXy3u/a8qCqKhgMgiCsv4E7K7ioPcM4ZzfSvp6rwOU9IocgAECGkRlmUTXMw0YBOfAc+AICBnzGZAIZ21MQp6apiFhpY63jbBIRB3nRQ9HC/DDFVwCg03i+X5zpFbf3i9tCda0dn2uFKymby1x1LjvUUmZ6G+Un8axypPzUhONTm9WV+bCO4GhdWqPjpAkAyPB6jp88ZU/L6qWVLAb9AAAgAElEQVTW3GnOVZX3+kvzFD8IPB37TMkZi6IwDMNKG2Nttz8UnEkpOeecj1eIIEInloPSmbV0Nmd4z6n20bZcKqtnL+SDLZHHstJ54Zwn57xzHpHCMJidmR70e1k2jMKdWq+vQypVt0XYrpfHOhhjuNqqcxXeUzYsvfdhsNP17oENNrKpQ3HZEjethdheYTx/NW+8nCUzYTkXVZfy6FoRTJLZOxqXl4fR2ane2I4PpWVPLLetY7VCOOEGOQTMz0RlU+0zUDsT6kTa0cphyfxsVE5H+khcBVtU6A3pHjy89FI/Pd9PDjfK9YuAMbhnptse6ue6qScc1dIbz6+VYW5CQpoJtPOM2M1hSpxxhkhA644MAbMT1uFfKeJz/ZYmdiIpbm0P0nEDaDx7JYtOt8d4Z3CkyX3R1iGZP5EOn1lpnmgMj8TlPksM94u9aukZ0iY3eOfxQq+xnX3D0PHzvcbtnQEAIIAUCNYeDsprZZxbVjrZq1RmhAdAhJlAn2wOD8flVi59OMpfzqatH6zrIGJOl/PghV6j/hMRAu4Y0qFQ39Xpyx3jVtZjT6tBJXta9o0YWnEqyWu5/taNY2lj7vIbsz88wAHWcUDgD/B5CSk4T6Ki1EWRG2PSZspu2JobETlX1jkVRZxJY8o9JeSFUAAQRjF5X+fVEVhAUwFMESNPuvKVEVeHtGKpaIfHAGBPZstMSCKiG0h61zJ7WDVCwzp5VVdiCy7DKIHVzvKeiExVFcVwk8x+OigXyoSInLVRkg76m3XCbxAUZd6JZrjgXu+ZwFtnbrCRu/OObSRgn/rY7/+tb/5bzWZa2+PXgw8Av/2h37HOS87MiIpXKSVksMnioa4NLkrnoQSARx/91PHjx2s9MBciEg3vPastuTaCvHdWA0Bnaub7f+BHlBRxoyHqCE4i6pjC6qbeO+f+9+/7J87aKE4AgICCMNrktAer7fr0drEnY12el845AuacE0I2m2m+fXnK+ax5ptHf9u2t3y8PQTXvnWVcAAATEsiBySBsXN9DIGI+bcRCyDzPK2MEm+yxkjEE5IIbY6ixNOEukeq7YRXo6TxaZGgEKw+3Pq1dFKtFxjRHLUUYyfbT87an5dnOihp1qELn8XpamPhQk2a+gS4BAM5w2w5niIxz8r6sVt0ovPdFmTdbU5tWFaOHInuqdfiUChPn9GDpklHHRXxi54NChDCQgRLO+6rSRVkSIeKYbgVnDjff/dbmO2+f/ocfeP7CtdXYxN/+2uN//U1zsWKVc//lM8u//JFXSrPhYrSOrAPGGOfoPTHGpFJShYtLS3lRTUrghUQiIto1silVYJ3bWH9EzlnG+M7hEr2hjzogQkPoyRun30QMTHSlVLmVEfdvmuoOjHi+m+Z20qe4VLjK8tY26dnzg/TqMAQAKK+L2hrSHkn2XIi0joC7M438sapV/3ksKU42hy1l5PY6fMnp1vagGVTn+o1OWK2n/RmD42nuCZ/tpt0qONHIZ4JioYwtsanAzCWDkDvOKNcsMyqVNyEJzzgHRHJ+vaADARLuBkYCQDsc/xMe4Nle+2oeW88OJfquTi+U46fK+X7alLZzMxTvzrNuqebLYKFSQy26lSTXO5oWryeH36uWXnG/KRoiGL15pmcX2EIxRlZ5KNHH0uvmc4jAkCWy6hr50qC57vvAke5oZ8cb21r6xcKlQg+07KydQc78ibh6trcaZiKC0nIGEDdysQ179x5WymC+DBcqVRluPa5LD873k8t5eEtzeDrNNq0rDGk6NosHRvQHuEk4IPAH+HwFQ0yigCHLi6LX7aVpKm4scQoAUkkhOOcCAIIg5lxWZQnkdu0yRygQUEnBuSjybNMzLiJyCGIeADVbABW7NqVuAwA9riBz232TiojczfDPX1PLe3BgjSmLHNaqspUKpVRciDCOozgBRFNVWhdVVXpPCqghPSKrAwFhFNeffaOhFhEEQbhrZ6mtIE+IIDifXMe7+ddHCPzx48e9tcu9pc997rNf+qXvEEJZY6QKAODatYVzT38iTponbrnr2Sc/VW8fhGEtrc+Gw97y4oWXnm+2OseOnWxNzQghhWosXrtKZR8AnHOLiwsqbHamZqIodt4ZrYdZ/9r8lfmrl5qtztFjJ5rNjlRKRQkRGV2VxdD7oJG2VBBqXS0tLgBAo5H2uytPP/XYm+97qN2e6ve7DFkQhpwLpUIAIPK97vLLL78yHCzPzh07fORImraUCoD8JgcH76nUpiwrAAijKFBiVW4gg5INxyqcDfGrebyJwHt1bYfhHbSnZq5KV2mhQgAI4qnh8jVRlJBuPAu8L/g0ABBRluWSYxxHuzpfYv0/ovd+6AcTPwBT2Xq10b1TFtMuvgpASXgxGXl7Rt6eOXEpk6GwsxsrkLW1oDbMNELj+ArwFVivvibOzeymnwxUiMiG+WB0kpdF3ohTJuV1+YbXYf5HYXsqiFMgny9eBJ6I1tsmPDBEFJyLOEriSFsHAIzlsJbcDyT/3q+77WvvbzOGHEGudb564NaZb/3iY09dKn7to1e+6e3Nb/6yuceeX/zE+Q3JxkOzM7ccbxKRkBIQAQgBAXFu7nAcN7ytrHPZsGDopVKCcUBgW6JaQkjnHEPctaulUuEmC8/KOADY9a5RWu7o+pO4QD8d3ByR9q5wxCxhSWKliObzIJDucFieTjPwdH7Qfjnbg/SspcyrRfCm9mBsICs38lw32fQiAhxNysaNeZsfTobJMEm5vaudpWqiceNIh+OqJU1fq9lopGUAwKnm0BG+2GtczBIBeCIt5cY0PucwKOSNE/haNwRrgqP11xuBhjIEgK1Ofp6w8vz8sLlYhEeS0jp2ZRh+NJ+7Jc0Px3minGS0nhBeKuXlLHj7kcX9cWxPtWabLZVqvogXh7IaKaBwgE+ttAT3s3E1Wdzy5qDW0sdKP7o4pe0uCZVU2K1jGHD34KHlT89PLZdq/ZELEU61hmfb/c2EX4AAdpLnC1WwkEcMKVLu/qnu1DaxlXXMKdurrhN4ADjeGr6YJdZdH6xI2uNpPipn84TWY0+L+WF8ZRhW21SspIHhzJ/rNVYqdWd7kEgzegpmo+K5lc0X2gEOsD8cEPgDfH4jCqWULM+rwWAQRVEQbE5d7gkMGYx0XxVC8kQYY5wtd5ZoSiUAQEnJEKtyF04bwlwQ1I2L90bgvdlFt3wjICJdVXW3Ks4YF1JwwTjnUgZhkjRatQF1yzuCmMgjQhQndbCjHhxPnuq2dd7RmmH1a7S3ux6LMVUYJtlgD6ndGs5qAETGYL8EnrxHxtaT4f/je7/jF37mXzz6yT9+61vfGoaRVEE9aJ995BPLSwv3veWL2u3Ws08CAHDOEdE599hnPvEfPvTBxx/9mAoaRpftVuPrvvHbv/5v/M/WVu//iZ989NFPAcCVK1f+4d//7kba/NEff/+b73vI6Oq//qcPffi//b/nzp/rTB0a9BYbcfSer/umb3jvt6RpkyGef/ncd33H33zggYf/6b/82TCKn3ni0R/+J99bVub+B9/+qY//URBGP/rj72+3p77lve85fvz4v/iJXzh+4jQRVWX+R3/we7/zW79+6fLFw4ePXJu/esed93zlX//mr/7q96ggIoBavE1EZaWL0nAGcRQGStSX4TDrtzszUirG+VgC74iFk/k5Xx9exk2Y5v1rQdoEACa5UKHrLfKpo05cT25YMIyvug3FUZDnxSAroiiQOzoUIuMI6J1DRMa2rcPfCs6KSnaFbcEQWDpw3ltyDFefEdPo6MUVXxh233R31L4OADyfwDsTnVNXN78oZhGgGG7+eD/rtTszUghjNLrS9f4SAKLOEUA27F4rcu86f21/Is7aqmB0feUc+oX+jT959YG7p+8/ev3B9Gsemq2M++2Pv/oXzyxfXuj+xv/Ruf/s9CYCT+QrXXrnoIQ6f542WsbZXq8XRVEQNJWUSVrpSmtdVVVlrUMkJRjUVR2IiMiF9OQZkN8xA4+IUqpN6209IYMd9fMAUDo2WtkbCNcYZ751E6FJ9Co1dAyAAxCCnwqK48lAoCPAq0VyIUsGeqJWBTUQQXIfMz87zrvLEz6zkm59PZTuRGM4Vm8/OQSHtx9aDJjf6205kj4Q1VZLiDOt7FBUxdKOrTRmCJVTlS+DCdqw7QBEFFwCwKYIdWtNGi1GdosAl6rwWhH3rJwNqocOraTKPLLQAQBHuKTl5aLDAKYD01RmNqocwXMrzbfMdvdqK+A9DK3satmtRGnkipaVG08jK88+szh9a2twW3NvvoM3jplIv2m6+/RyqzQ7LTOBcGPrESTz9850n1pqXStWNThE0KtkZnhrnC5dcmhwWgQ41ijubveDbfwdRtGJqlf6sfPI10ZGMX8orC4PV5V3jMHZzqA+O8axvpZLpewb1a1kaXdyF0yFfcvMSqrsQMulUp3vJUrYY0mVKlPPl06gQ+HKAxX9AW4GDgj8AT7vIThvNKI818Nh5pyJ4wRvWE6/DkRUSpEU1hpTjbf7JmCCK8ZYEITa6F17VtXGe965yX3gOWOci7LYQ3elG4Hz3ulKQwW1qBgRkTHOgyAUQim1SpOkDKRc7ZTra9YKtPrfWvNtInLGAID1jrzz3tdVAMa+tsEIo3UQxkoFeo/GhMZaRLiRKeSdAYjW/3zwgQfvvPOuT3zyM1//3qXjx4/X1eZlWX7mM58oy/wbv+l/+w+/9Wv1logMwF+9euVnf+an+osv/cAP/tipM3cV+eD9P/czv/nr/9eJY0ff9iVf/j3f/08H/eW/975vmZub+7vf/f1Hjp05ceI0AHzusU/9yi/+7NzxO37yp3+p2Z7K+t2fff+/+d0P/dqtt972ZV/xHiHl6BGtOR3CcNi/ePHit//d72+1WsdOnF7fgDFkyBy5P/jDj/zSz//Umdvf9D1//0dmZ2ef+tyjv/hvf/o3fvmn7rzt1Jnb75YycNbmpS7LioiCQEWBHC0f0FVJziHnSgVjnfa8R7ZHY17PhW3O8MvL3jgmOQDErTnfvcKcGSXw9YHWBxsoyRgOsmKQ5VEYRuG25AcRAaHIh1JyrnevV3E+BGCIhqGhxiWW38Krw+hnBBF3znSeBYCAtRI119NwOC5ngg0MyjhHcp/NLziXflzvNGu0NZoJSQRueE7SSvvIacZ4ka1ky1ep+TBXjbFfuA8Ulfv1j7xaanfkWDRK4E9PC08wNB4A+hUtDty9xzf/aJEPh9n1JBgXAhgOlleWllbCQFpHjSRO0zRJolazSUDOeaOrQTYYDguXm0DyMIoZY2Q9Wbezg53gHBluWpmdI0QmdrMb0J6NeiAei8vXyHzeeLZQxZeGUaLclNLTQSXRr3ti5VZdrOLFMhjoYK8tu2r/0ZON8bePa0UwVrR8ezqM5Q3R4Brh3t3vamxnBrZD7y6OpD1kTgUTuVds/9OM89qkxmy4YJuyBADO/FSQA4AHWK7iC1k80Op4Ut4/tZwGjiNVjg3X6Ou0qqaj6lPzM0MjGIZhPyGAM82svRcdR7cSV7N4oQwqz7RnboIJ4D2c6zUY0q3N4YSl+zcFCHAkKsU0PbI45ey2+6kdv5TF9duzURGNFBo0pL1/tvvYQmd9Wq4U6tHFqYdmlxpbJqT3sFJJhjQblZOwdwBQwllkxjO+FuXhSDNRNZ8HdajuSFTMxSUADA3/9Py09ky73aMgnNMDs8t19XuqTKqM9Sy3rKuDlVKdaq5efaeS4rneTVuBD/DfMw4I/AG+EMAQG0kgJBsOC2t9mqZs/GMZgbdABsgTkwwYodhaNrwViIxzYRBh9HG5fthfdRRHxhiXshjsXhZeK6idd35iBoucA6LZi2X9zcLak7EDa9Zd64SUQRAljWZdMA+AjLNafAzkGeOjo7pDpwDvnHeOgKyzROSdJecAQK/lddc2XA0GrP2x+7hZa4i8CqO9EngiAgLOBcA+faqIaNUaGwAAuBDvePfX/+LP/djTTz1x/Pjx+sVh1nvx2c8++OBDp285rfM+1CXNyBzAf/zQryxee/kHf/jfvP3tX1pv/M//+Y99z3d84wc++IG3v+Odx47fYqoZAJBSnjh5+vip26VQAPCXn358emrqH//jf3b8ZM3DT/6D//Mfve873vuRP/7TL3vne/hIrbvV2mrtyQNAs9n+Bz/4I2dOn0FEOcJ+6waN164t/O4HfyEIou/63n905vQZADhy9GQ/h1/8uR/+5Cf+5PRtdxJRf1jqqpJSJnEwtpa41GUUJUmc5ltyxQBgaD+BEhOFivEyW4w7cwAgwsAbnSwvd49sVCciwlrBiOC8mcZZVuRFwZCUklulOnVVOQAWeZY2myxrIxmAdYd4cD5C4IkM3HKHrBASgZEnYsQgXcmoV8UvUeIBiOVHAzdrAAGoHR61BFlhb0k2a/KJAIjDrkb3W0FcYsf6MREG731VlUmjma28LPXT7eljXCiji2zxVZu+WcZn9vxbG/GL33nXu370ifX9z6sx+zDqOEAE1oPcqOU9OpXEG1PfSgYMWb3alJUBgLwoGIMiz9are4IgjJMGIhpd9QZ9RDSmElLpsvLe1wvy2OVcqrB2rB99EcHVroo7H68eaf6ECHPxTSsaqp2rHbGuia7kgQc4EpcPTC9x9ATgiVnCvg1WqvDlYbSdudckCISNhGsFY6aZJ5zPA7NFD5woc6qVAYD2jAPx1zeLu28wpEj4C4NkeuqGCLwKQ0AkIr2xCCuzAQA0pA2FdcSeWpm+WgQAkEh7pj2I18oNrGdDIwAAkSLp52J9spG/ksWeMLd8LiqPjzOlH4X1zBEOtbyah5fKsNTXTxBDUswLRoiQW77DzdB7fG656Sy/o9N/Pc8gQ5iLqodmlnbQ0l8rgvUc+2wUPTy3OHp1btXSZ5X45MLMQzNLqdoQFSg9N4QcqTlxrYdAL5itPAtHxFDTgQ64zy0PhLujM6iFJ5fy1V70owi5I0BP4AiJVkMjktN9M8vNcMNiKJhvKt9U1jroa94QjjFoRSUcEPgD3AwcEPgDfOEgVJIhlmXZ7XbjJApUuP5w5mwl3byvFqBaAugL5g1rghUkGixqEbZBTgPbyVzE2Y2Gc4gqiOsyudo/r9lMvXfVBMbsNaF11kzeW1twiQBmt9z+6wZrjDUmUIExusgzYIwhA0TOapEtImMAwBlbfahmHGthOmOjGzDOazd+CWM8q9bLFpxzdTUieb8uzqc1iX5ttO69q034ag5grfHWhmGUZ4Od5bVjj+5GCjGMuX6a+v2+MfrLv/xdv/fbv/off+c3vuKd76rP/p/92Z9fm7/6LX/7+9a3rM20rTEf+fB/PnPrXbfffsf6W0mjec99D33szz6ysHDh8OHb1l9HJqH2niP/vve9D973PgBwzq0sLQBAWekgnh6uvCyEhBFq7Uac+aMoqpm5NZpzsSky8vjjjy+vrNx99s31NjXe/e53/bv3//DzL7y4vLwShLHgTCVxoLa9leTZIAwi5DwIwq1XhyNI9l5RbOJZCBvFoBu1DiFD5FzFTRy8Akc2GLNxEQLA+lXGGWs1k6LUeVlVxiZxWEcchBBCKC6EkFJKxQC4UErFJ5O3GGO8d9ZaZ60nsKbycqBt7qMV771XGpXWzkoXU9VosENUSCOGCJVQXgIAHhISpsIzgcC3n6KqYHbjsXKGzB02bJHY3qJFDFEKYc34oSvLHE3frXwsac3wuEXeD5cuE5uRyT17+pWxsFY/cGfz0ef2XJwyilPTmIxc8TVFr6qSiBjjYSCLUmtttOBhGKxX99QRFiGkEDJtNMIw9t4hst5g0O0PEZkQTAouBBd8A90VQiJi3ThjfZJr44NA4o5Vwp6w9Nf1GtNhFeKN6uct8Z6RmREcODEi75vSvKlTKLQeWOVE3/DMqoFWfSNuitq2KW1TWjWuVgWRZuLqWhmOCp4l82+a6gNAYfljC52Iu5PNYSfQr2dB9b7RUPZcr5FbFYv9V8IrGQCA2Xh9WeLn+w1EOBSVinlHaNciO82NznzLa0aAAqkpLQDc2el3teprgQjt0Gwt/x6Fdvh8rzk/DEYdyxEhEbYdmE6gO8qsaPV8tzFJCuDFfqI9u2uqv9X2/zXFhFp6AFgo1Iu95PbWcPSuu1VLn1f80WtT90z1Z+Pr95G+lsYxziiaoNlbDYaQSNev5KihYyJNJ9JFFp1s5HUgRnt2dTjmmfDu6X5HmcqxzArtWGG58Wwq0Ieibeeb4NBcG/yWcqHw5W4eAQc4wK44IPAH+IKCkkLwuKjMMBvawDWSkIYvcn/FDZdAeBUEjakmqhPImPfembLKF03+qik1spDHHceOOnlcBJvjo0RkrdmYfhejieUgkELIqip35eS1GB4A3Dj567af4vyvsKR8O1S6lCr0BH6bPuRrNHi9ORes2oStahdAcMEQkYuavjLOOHKoe3HXPsAAo//YgLXhqJ2lV/9alfCTs5ZxgcjipOGcdc6Bd9btIrWt4akuB9g3CInqI+z3+0abNG0++NDbP/xff+czj3zmi9/2dgD43Q/+/LFTd919z72bPnnl8qvDorr4yrkf+oH3rXezI6LFhXkAWFh8aZTA12/ZNaH3yy9f+MC//82L5x/VZQkAzjudLwMcXm8RtwO0rrhUsHGCLVy9UBXZC88//d1/572btu/2BkbrdrvD0e8cH/HeG6NVEMZxYyuBL83YU7sLrOC22VB53+lChDEi4zLQ/cVNmzHO1/waryMKFecsGxaVdjPTrSCIGGeMMW9dUebFMEtbnXZnGhHb7bbVmogYQ2CciLx3wKwDS+SHWY/IVWzFgzVVIRqhwCCyc0rFUgXIPAIHdhoZEyxYyn1LsSjoZIPeaFUtZwyAeQztHuUeiExIuZ2FJJXdbOUvwoDi5iwiZt15Y2NsP3xTlg9n9AN37ELgLy9lx2fCgEsAUILNNuULSxv0F6emWCMYtXZHLmSerUpRAiXzomSM52XFhVi3Laj7XzhrKyg450EQWWullBx9K02MdZW2eVEX/qDgUioeSAEAeZ6FcaJUyBhfb6xI5DnbhZN6QDNibXU02X/63QJbqaJrpfKAU9J2VKEYSbZaCTww0YUyWakC47j26PxNS5imyhSOHYqKsUc6VvA8G5WdQHuCl/rxcqWIYKFUp5v56XSwo4PEGwIxdwL9K3lyV3OfBB4Ra5Wc2egyu1ypvpYS/YyqEDaU58fcjjYmWFgj8AwplhYAAuFPpsNnlpuO8OUsbgV6Ltr2kheMbmlkhcXcRgCQcDed6KPxMJGuzr1f6CfPrqw2bONIR+JSbokIGOBXiqA+p69mkfbs3pnu68nhJ9TS17jQb8xFurXRk7/W0n/4lbn1VwZGfHax/cBMd3qNww+tMMQ6QbmnUv+WsBcG8Yk0rxx7ZiWNuW8H+kQyXMqDW9K8rt3oVqoY1+LhYhYdnysSCVOgAVbz8Axpu4qPTeBIibClPfCiP8CN4oDAH+ALDQwpUU66q6jnqfcyY4JHjdbRw1KEwOsJX0tqpZBBELcAAJwthr2q6NHgIsInPSFGd1h1UoZNQIWA2jm/sR5Wyg3XTqBWTel25YdcyLo39a62yetARCGE2Ytl/euDssjjOGWMbUfhrlPsbW5tY+ui14GIUggA4FLVdficC1zN29cCxevbrj2KrwYIxFp4JU7G+DNZY4DIeee8AyLnLHhvnKW62hWRMc4YXy/n3+kYxhw1eKJR8yUp5YNvfehjf/r7H/h/PvBFD7/tox/9w6Xl5a/4yq+bnp7RGznt+oAURT6qAojjJI4TIcdQcWSMvL986eUf+cH39QfZbadP3/XF75qbbg+Hgw/95q/U23jnyO+0/6MVCtdf9JbIM/DDbDA6AnNzR48eno7jiDNkuEtBMJG3Rqsg5FIKITbVIdO4ns20W9MHANDpaXnlYlVkIowBQKgAAGZXzi90rosFgiAa3e3VKSR4o9k6ejhEwZ3zVutKm6rI1zuELy/Ot1pTMggRkQnR7y7VVRi8LpXhgnMuuGqGhxjnjN+CANBc3WnvrHfOuGKgL1GRclCzh45c6tFTl8sHppZbnelG2kbEssjpej0IeCLYKy9CBD+moxsAEHk9eFq4pc7h+wGoynvZygJ1/hoXYy6EfcB5/7VnD/3GH1yu9LZn/rGrxZfew+45HD1xXrzj7Kxg8BePX3ewixQ/M7eh2IExJrhwm9dYDiC2Mx0UUtVtNYkxIs8545yFgQQAY53WVaV1pSkD4FwoJaTqps12EAR5bgFAW4eIgu/CKzxhtvYQr7hL+R4WYQJ0Hh1hZsP5SlWOHw2rW5tZiIYAPaHxOHDBtXwnU+sbBAKEwkacku2r2TcJngWjk2kpGWVaXBwk9TytHH92Jb04DO+b7rUDMyFXee1Qu4KPLe1uSCs5XcvD29PxG+wKKVbra0x1/XQ7wqtlYjxLpEnkhmnAkVqhrVdr65klXChXk8aCUSQcrFr6F69mca+SpeGPLE7dN9U9Mq5ROQAwBOdZZcXJNL+lUTQDvW4lSASvDuJnV5rr7P32dnb7SDN5AtCOX8mjF/qRs8iQFKOT6TCR9tnl5tnp3laq/9phEi19jcrxc/3k3uneJh4ecCelN4YxpDQw/UqVjn1mof1Fc8vtUBNhaTgRdIK9iRNTZftaVhaXquDqMF41lUC4f7obXq+DALZ2J2JI63U0/Urmlq+XS3Ak2Ms0Y0jbtbg7wAH2hAMCf4AvEDA7sK6Lpoe6K/hygMiDULROq6hZZ3cBwDmt84GpcvKWi4BxIaNUcglcRM3pqDkN5J0zusicWXb2qu0aB03wHDCRssFY2/A2IhKRGEm/KylUoIi82UbROgohJEP0NWmcEIjIhdmhlfZfETyRsUYF4eRufHsCEdXF8LANz2eM1Z2lcK3Gu1Y3MMRaNB6EEWfcGF2/u972XAgBiDsvf1IF5N1WU/11Yb/3frStNAGQd0CEjCFjm2zw7n7TW4/i2JMAACAASURBVI8cOTp/6elnn33uYx/9T1Gc3PfAw0KITRX6YRQBwIMPffH3fv8/a6SbG+oO6CIRjTY1RESOzIL/tz/zLysD3/cDP/YlX/KO+q1eb/kPfv/31nd1x2MdDyUFY+yrv+6bvvXb/g55Z6z3RJxzKVaPjogm8XHQRofeIzKpgk0EXhNudR6qYPc6lLwRN9LU6Yq8Q8ZlGDEu/PxV6Gyq8V71J0fEtNmWq8rYqihzY81gMBzmhVI8jsL1FmVE1Ostx0kaJw3GWNqaKoaDohg655xzW6ciInLG3EaBDFJLybDVnnppGZ664t8y1SOi3spSHDfiOBVC5cO+22+bAwCQ0Fz1jNwCKl8K4XLr2B0AoIf93vxL2HqYBYf3/VubEMUNGcpvf8/xX/3wpWE5/hD++JHu/Ufa/9PbDj10tnWmo569OHjipaX1d7/jXUfffhsfnQlhGBuj12dp3SyTMxZH23aDXxVAMVZtMbmQgksRRxFZ651zznutzZWr17hQYZwur3QFR+/8equwHeAJzJrR93SoJ7EN9wCFDQaGO2CMmCHfEPbWxiBgtn7rsokzqwojlyu5tfj85iIUtnL8TZ3erluuC56nlZ4Oq8qxxxfbm8IKmZafuTZ1tFHe0hju4CT3WsM4fHWYdCvZCfVMqBvSjIZhOPOxsnkerOhwJthPJbwMVktvRpfNzKqlQgHAra3BpnPGGYWMruWhYv5ClswXwTpZnRoZpYD7s53+p691rGfO4uMLbd0ZnBznMJcZnjv+RXOLcqPlufdwrtt4KWvUhFMg3dnun2mvuqMRQK+S83l0ZRgOjODMH4qqI41yLirrxLti/tGF9u3NbGp7sfdrgQm19NfycDGuDiebT1mD265Vt7aGt7UGjy5OzQ8DR5g50QbtCAdGAsChYG/pDc78obC6UiSDSqxbQh6K9LERic2RuFSMzveTa0XYEG4mqvparlTSeLZYhttZQu4KBOD4+sVQDvAFjAMCf4DPe7DioilfomoRwKgkSZopj04yznGNt4OthsO+zntWl0zFluYEi7Nikdm+WLnKkDEVqqiZNFogAi6CKA0AgKguLnZGD1V+TZcve0uMhRDNMH7E2BNMrj5cSqkY48657UpSN+wt54AI3k9O4BGQs/23JX/tQN5bo+MoyYeD3bd+DXD9Cev64Gy4kRujW62pYbZKltZz2rWGHwGFEAiAnDMmAIFzwQBrAb8QYuwKeZ2n1X53495ijAXhak+aIIyiODkeJ+/+qv/h//6Fn/7QB3/5+edfOHH0yFsffLuQUqyqQoAzzhDnjhzvNJMnn3quNxikrfbWigwaSZSv1h0wLpE9+ugj97z5gbN3n109QMaUSrSTAFBVBYP98IQjJ+6Ik+bH//wPv+G938wYlxyVUpvcASYyFDT/P3tvGmRXep6Hvd969nO3XrAPgJkBODOcjSNSHImkipTESBYXS5EiW2WpnJQtlrP9SSplVxxVqpKq2JGq4lhxpajYVYmichJt1GYpkcUlpEhTpIacfcFgBssMGkB33/2s3/bmx7l9cdEL0ABmRpLTzw+g+/Y531nuWb73fZ/3eZRzlnMhpFeV5WLWwyG5o/LFIur0Plx7yRrNJaNcSj8sqzysx4XXAgCPh4xwREBAwTnlggsJiEWRVVWxZVBPMfSyrHAO4tCf86kRscinqq6StMOFiJKWEHIyGe5uQoG47d5EBCH8dqdbq2pj5LQLOLGzYYvMOhsnbSHEeDzYPw1nG0LWslbvzMuwetNNvhMuH2Ve6KyZDtbsymOU3H93W9kVnHHByKcehD/4U5dvZVp++4trz79ar49nD8CNcfmPv3D+qVPphx5r/+ZXN1+40H9rOItkfuz7ln/6+w+PRv25yT0A+H5Q1VVzOIguy2eT+LLWgLDTNaAhOVujKWVVsftMmhIiBQPBEAAdIqKqyyDwGZeT6RgAEEFp6wlG9ha8qFA0fc6EQMwVv+XMu3DyWhaWjralSWXFiZUUm8n62ASX87hfSW2Zwn2piL8jIAQ6Uu8n2J4TnhOmKcHzw3RQ78LyrS29OAk3cu9Umh1Pi/dS3rxBrtmz/fa4ltaRq7nvM9fx1X1R2Vvoiz7iV9cyf6REz9u9ceDWkNIHAOvs4pPqQpZoRwWzKzuSAtrRZzdbx6PyZCuT1Gjrz/80cXyxWtvz6wfb2UbpW4SJEa+Nkqult+yrw2ERCdtchrlmzw/bj3dGO6P3Vweti1nYKKVTgFNJdiIt5qfl3CjZrLzaMAJwNKhOtbNIGLmVchrX4kIWbZZerfmTy/1kN0XDdwn75NJrR18apT1fiR08/+WgPpXmnOKDrem45oik49UAYJHkijOG6Z0LqazG5fP9tt1Ktfjcnm2PFzvnCIGloE6lPj9KLk9Dj7kPrAwLTTeKQFlqHLk7fz5K8E7tAw9wgF1xEMAf4K8eEA1BrVXJ64tYvQFgPBmEh1b9sD1fxjnrjKrLSTkemLp2RECwopPHfT8hABZAAFS17k/zlnhT0lKNNrL+dSqYDGIvTIQXE0opY4QLLv0g7gEAmDqbjlRx1RZviglalgrvlPJP8Jg67YqyQmfhlvZj85qPM7tMvm+xFixocf2lglK1H0SMsXspJ757aBzsKKV7kSN2/TxOWmGUGK1Hw41GDashThNKOeUAwCgjW7W7m3IChMwaI+dd/g1NgDJw7kc/89P//H/5Z9/8+r8GgJ//3H8aJgkAzEXyuZSEkEiIv/5Tf/tX/9fPf+G3/o+/9x/952EYEkLKovj9L/zvnhd93499kFFmgXQPv8/acV3XWinOOCE0TeLzrz2/9vaFIIyaC+Yf/6P/dv3qhUPLj6HDu4rf4aGHzq6uHn7r8htf/uMvfPyHPsP92BgznU7/xT//lR/6xMeeeOrpfY7jnNN13WiPUUqtnV3JCGCR3I6Dvyey7tLShqzGG/HycQAQQVRlYzYZseUeZ17PO8WIRwlpd5Yb2gIiAIE4bSFAXRWISAjxpSBJVBTVaJK303DuXoGIWqvxqN9qd7mQXhC2KJ1OR7cNuRtPhna7o1SVjYcnIrZZeq9NWg+1xgQQEauysFq1Osutdm8yHmpdL8YJ+4Twop0iGqTeNMOvhK2WH7cRcdK/4ujhlaWPjcbjd/D2pJybcqxf/52fOzT5fP2Rfimsw5eulC9deXtxsXGhv/RS/0sv3Si8UwLvOxb/B99/DMhNjROUUsL4olvE1rMR66qmlO0M4BnnlLIim0RxettDIwCEEgCiVWW0PnTokEObTXMAzPMiQ/AlI4z7UjSOmYvrlma2aU5cb48gAYFcq8KNPAg9dTzOPGoQiEViHRka/1oeXC98e4deie8IKEHJ3OFgv9SthvAMAOuFf6UI9loMETLDXhi01uvg4fYwFO5dYtQbRwFgrveGAOu59+ooVZYK4gQDh0Q7upYFV/IgleZ0OjkeVwBwNCn6tSy1h8AJ7DdHZpFmhm+q+LGuEAC1tqWhBJERHBt/vfAB4ERU0p20F4Sep062Mk7xvqS4XgTZlnT5uBTfXu890hl1fUUJEAKJUIfCKhYGAGpLK0uHpXc5ixwSX7glr3x51GbgtrU8OIQ3Rsk8egcCrUCdaueEQG7YpUl4cRI7IIK640lxujVNtlZ3SJQjl8fxG9OwOZ9jzb+53ntiabQUqPfsopxz6b+72a335tIXir0yTB7qjhcVAXuBWfbLhkTQ8dSDnfxK7kfcAoBxpLB0NSzJwhXokDSub5RAw1GaC11QgluNdtjxdOWY2uLXKMdeHabH4mIpUJy4eXAumXu4N448e34YBdweiYuOf6/ck78SYpAH+MuPgwD+AH9lQGxlzYC5iSnXPTrmaKUX8vSY8APGmloBWlUpVdm6UFVeG8ZoO4cHws5hS5O8VFADY1psNRJLyaUUBZ4RcYQRcjNGHNU6qwd9IG9xYpiQjEvKPS+MGRPAvbizCp1VcMZYo4qJs1d5fSG/ZIDSWgnCO8AC9HqMSBA9INsJY4QQzgQAlHdiCMeFsNbcxSz/PYDRGp2L49Z4PLjHobLp5OLlK+9/5KFd//qd7z53+PChw4dWd/5JKbW2tnb8+HG2QxDNoVOqjuJ0P+4AczRRPRfithz+hj4NALAlsA+EMMrDKMYbo+mmxSBOWj/24z/xO//Xv1xaPf7xH/4UWgt4o6COzjXd7D/1M3/30pWN/+cPfv2N18898tD7KGcXLlx47eXnP/ljfwNwptj3iY898oXf+O3P/8//5MTxYz/xUz937Pipn/vcP/if/of/5hf/u//yzENPcU4vXXh1krsw7kzHw/0f+I0zYJRDFyXtv/Mf/v3P/7Nf/LX/7Ve+/e1nTp06OZ1mf/atb9uq//1Pf481NRDUZIQABAjH7YT/RZRlHgQh5yKKk+lk1ESeCEQjj9hNFS2Hs0j7tkAu6rQHw/XmVy/u5IN1VrmjwSNxtNz0UFRFppQy1qCb6RfGURLHqRAym852wxOchH6WF8NxFoW+58n5xq0149EgDKMgSqTnt9hSkY3rBSXzbXCIQvjtdqdWVT6dAAAH+3B79Nyge600h4KcAAKANmbQv54k7Xa7V+RjW00Q23Z/GTokNdJaCK/a1lOD2ubPhaGX9o4BumywpmsF3ceR8DjtTEb9d0oCsx5fK1//fTK99PGHVr//iQt//6unn317Xx387zsW/4NPxx3PAMjFBhM/iBCd3dGG07Rs7GpwILigAA6ddfuSpWyAiJPJsN1eioIwz/IgCDij1rrGaGCiDCWOccEoZYxxTikho3r2svC4jYUGgFoZRgm/uTO/J+vDfo5AxspbN15mZKHFVDNl/yI13xjFttQht87B/kU5taPnx3Ftb7/C9VwOqpWTcX4yzd+dtl7cLHyD5FBUcooEYDWql4MNteU9qQyfav7yIK0sndT8UpY0ATwAPNIbvzZML2QxBZTEAgAFDOVeWi0w1bxf++ulf6wNnAIAXByKF68vh9wkwo41BwBB3Yq/C92DEEQCr40Sh6AddTfTKyY1/9Z69764ON3KnSMvD1sfPTyT25TUAcChLUs5RNCOPJhMKcVc89rS+XOwX8jzk3ieBloNq0e7o2Etr2bBtdKzSNtSr0blalAn8kZDQabZpUm8VvjbvAyORdXbWaywOBxU72UwuRSoJ3vDVwat8Q5vtjkuZ2Fu2FJQHw7qhjlyIspCfiMLcyLMluQs2bdeeADQXZC+Q4ArefBSv2Uc8ZltOr08ig1VRDDbSAAwgoKiB05t5badg43S2yg9n7u2VN1ApcIAgUYu3jns+PX5cexz2/PvVY1IMssI/oUk9Q7wbxMOAvgD/BUAqzdr9RYrLoOreRSm3R4TxxqZsVkB1Jkyn6hyqooxFX4NPeGdpWkXQapMMyJ9KRjnWV5N89L3MfAEIYQSEvhelhdKGd8TKDsAHfCAhAqxNs648u2sHDB1lQ2QEsqCyAuSIGoB5Zxy3mo65WzjhY5GW10V2Xo1eNURSqhvw9NMHgeRLDK3myBTVXfQmyc931rzl02CvoFztlal5wWNNMBdj5NNJ7/5W79zbX2jLPInnnhcLKi1ZdPJ1//Nt//sW99eWVn54U989P4HHlxccXPj+he/8vWLFy5+5lOffOjh928bFhGNVp6X3tHuGa2ctZQxIaWqb/W2XqBP35gaEkr9IAAgndUHH3vMcs7m6YNPf/qnz71y7od+8EcIpVVdAkCt1OFjJx8zlTaKEIqIvuf/x//Jf/bwI4/9yb/6td/6jV8FgO/54Pf+F//wv//eDz89VG8qVQK6T332b126cO27z3xj7VL3Rz/9NwHgE5/4QTDlr//mF772lT9sLx37oU9+9kf+2qd//V/+ysbVNweDzeWlVe5Fjz322OFjJ5vWEib8M2cfknJ7bfP9jz7uxUe1IaouBBePP/7YP/yv/9HvfuHXv/onv/Ptb37ZC7sf/chHPvPj/97JU/cDmpz2J3AdCFAQ7VsG8MbooszDKPGDiDI2HvYREZA4R+iONoT9iNhFsh25ZZ5qM7hWZ0Mv7gCADCOtK2fMYLjBuYiTFpdeWZWLvS1ZPtXWxEmbcz6ZDJuKuhCcMa61zovKWhOF4Xx5a02WTZRWSdLmnCdph+aTXT3t58x5pap8Opln3GKu3tcavjZtJ6KO+Wyu6ZybTkdRnEZJh3KZTycO9hUCITgCyPj2nhozfT7gRbx8AgDqYlKON033r3ESFUWWpG0upN7RK34XcOp6fv5LJL8eLx3xopYk+r/68Jt//Jr3+RdO3GKt5VbwuR9ITi6JhN+gpTQ/EEI8PzBK7yykNxQDf7cAnjE+U9/Q6o4ym9YYSqkxs5EJIYIzAOEak0p0VaVKpRAJpcAo09hl1FlHj4aVNXpaVMbawPe2BfCFFW+O06EWyjHtiHtvp+YrQR0L8+Yk2vZ5InUiak6cwzsw1bg0CYfVfiWytSVvTKK1wj/bnh4Oy3vy7tgBTnEprC+M4nOj9Ex72pTiKQV/i7PjM1VaMlfnPBbdiK4ZwfvT6bPrnfXaa4I3ArAX5xkB5t9a2wfJwSJMNNWOjJXc6gsBi+TVSTumruPXvrCC3qhyv50FANDiZjUp729lmeKj2huWcmw4AFhHL0ziYeU5SgrNvn51ab5ph7uzFxCb45pdSNqReby35KueVN/d7ExqoR2NhHmoM+54ymN2Th+pLX1zEq1lQWn4tvEjYY4nBSPw8iC1mp1o3WUv912AACyHtc/6Lw07G+Xu1xgibJZev5JvTaKjcXF/K49u9oejFOYtIf1aAEBvQc+/UPS10UwjoLSseabekXVEZeg1418v/SbUb64Kh7Mfnhu0P7S8Ge8tCbkfMAKE7CpgcoAD3AHuac59gAOMB2vvyDjWorELlyIaQKO18tVlrF9FqwnjUe+IH7bmpZumR12rPB9c13UNRMhoScsnQKbkhh4VZEXJGAv92dsiz4uq1lxIuTUvLMuaEOJ5YmumOOt4bOqKzUhaK64uMnfF5ANALXxf+JEfpVz4DWeeErJInrdW1fkkH6wBIpVBTVakf8rJVhB2k/YSIm5euwQADm7VfjlHt7da12We3ZPx8rsHKb1Wpzce9tXdRghlWfze7/3BK6+dT9N0Op12u92HHz7z1JNPAsBX//Trr776ulIqiqKGv33ixPHv/dBTx48dq+r6y1/56rlz55vG7DzPf/ZnfvKBB8/Sm2eR0vPTVjebjvby3NoJSmmrsySELIosm4zu9HAIIWmryyirF3gWDWF7cbGdnwBAVRVNNmTXkTP9ygquF+SMhqjgg5gcYSAbWodF66xljPtB2AxelXlTnKSMccqtM02MRCnlTGirF5syijwLwwgBtKqNBcGJkN6ue9jAmDIn66P66uyMgei6B3ddcvG0JGnbDyIAKIssm461Iy8Meg+ko0TcKKFY58bsgiM1zG5ASoEBoYyy2Ov5JvX9jie8WYF9tDb97r/wuEtWjgNA3l+bkoCe+BRhUbPFVqvLuMimI6XqxZedlF7a6jp0k/GwCe+rqsqKrXYGLtIkoDcfu/S8JOk0LTBFPs3z6bauFgS6tLSidL2T9YBAzk9b/dr7YG9jm4JREEZx0qqrKpuO9llM9vwgSTujwcZMPBIdKy7b6TfS1ZN+1Da6Hqydp/5jLjnbLL/UW611nU3H9/i6J6ZPLv8uTidx75CfdJsPVT6ebq79/pXTv33tqbyG6mZpesHpasp/7iO9D52cRbxJ0vbDKJuMyjInhHAuWu3eZDJs7Bicw9Ekm58HxnintT0uJYSk7a5WyvfDu3gwLq8evXp1bTrNdo48R62NUsYYU1tCwY3pcg82nbOEgO8HUSABAIGMdXApC68X/l7jvAdIhPngygYHmzl5bpQOa69psKcAK1H5cHvEwVJKxf6KNYNKfP3q8l3sBiFwPMnPtDKf23c2e6Ed/fb1rnbkyeVxLG4SwEeEVwbpG5MYADjDjxzeXHySAICx8O1rywPNGUECMF933uDkURcI0/wSChdSc6wnu0mA6PrDUaEMJZgI+8ogPT/ebi4LAJSgoBhLfTSsDoWFtz1YBocwrLyN0huWcmK4RnqPM25CgDNnLEWEhJuHe6OV8KbODu3otUK+Omxtq7rPcTSqHlsacepqS7/b7xz1q6NbxmnvGbSjz6x3N0t5261Kbk/FxfE497nb9i5CgD9667BEfPrwZhPkWyR/fr07942fo5HibwtNtwRTA2ZDZpWjr4/jO023RZ75yMqG3PFd7x+DyntmvVNZ+reeuusxDnCAgwr8Af5SAR3oTVQbpN4AkkUCOBO8d9TzAsJnETgaVdelVaVWpdIIGKF8gMarIHqGbDcFIgQYpUqZ0JfWOm0sEEoo0VrNm58ppZwzpbRSGtEBUERH6UzaLPAk50wICeKMgzMYGmYHDsdlnZXrm5yvE7QAILgkwuNeyKXHhc+YDNOlMO05q1VVeFWu62/TGiD8dwFgWq3D4BsA4GhIuQAAyj1CCQAYCJp+ZU5CQpglkvCAcW6yvzDJ39tCqRodciHvLoDPppN/9Yf/9xsXLn/2s5/9xCc+8ed//ufPPPPMpUtXvvzlrwHA2bNn3//+9z/11FOPPvpov99/5plnXnjhhS9+6aubm5tCiNOnT3/84x9/6qmnhBC/9mu/9n/+xu9+5lP/zqOPPrbIpdeqdkYHQVxX5T4DGES0RgshPeHld84sQERjNJNsXht01mqtKONzZgEiqrq6+ZOZCVlV5tLz6c069ojOFgM6ec2kQSReL+ix4gb3z1WmAADOhbeln1zV5Vwl0RoHFK2zTc7fOrTGzEsAiGi0rmuljaWMS86EYIwxrWqtFeeCcz4X+d/aoslgfaquLxwzWOfYLQtwiJhNJ4gYhLHvh8658TTnBLfdtJTSmPaAgRBSUk/wQELMmNwuGN7Y/smY+7GaXnVGUS4Z99l03aqCBRHM9eTDOG11q6oo8mx+TpSq5yT2ssyKPPN9XxlnjHXOGaMnU0zjcNEmXNX1yG6GYez7YRglQshsOm4eIwjgB3EcxXPm/DYQwBNhNlbilVHn4c6QLrT9l0XurI3iVruzPJ0M9+NkIYTEBRsLLC6byTdbh076UdtaNb5+yXqnMT493/VJNkrTrqrKnYLt+wdVF+HtL5E8j5eOePFMbUTl46x/DaL405945GNs5eUr+Mpb5RdfKaelvm8lfPQEPLDU+qGHZHP9EEopoU2fuecHjHNGaeMHuRc7QOwWdxJCBRd1VTLOdHZn4lUNE8dZs+vIc3iCe4LXjr+0ueRj0RU5l9RaJADO2bJSjBLKOSOm65WCun4lqx2lzvcAkTBP9AYcLADEVD3RHWzW3loWr1eez21LGD6jdeyrKaU07OV++7aL7QpEuDyJBqV3LClPxMU76DcuqHu4M3l+s/2Na71tdH3j6GBu2Eaw1GxbAM8ZHE5Lkvun0yxgVmyt6NHt0WADQmg0e3SApFZIAwAOSX+Hnh+l0PH04bBcCcpbWPQhkKlhGknoacrdoPbMveU3EEEbCgCHwup9nUkib1SnlWVX8mAt9wd7EygoweWobrgMHnMPt0cvDLqlZadbGX8P7eUEdU8uD88Nk8t5eOukpTLstVHydh4eCsvlQPX8ep5ryJSwhsSBbogVxpFXB+nO6B0API6rfrUaVl2/XmRhaEc3K6+/9+li1EXclYYuukUUNX950HpkaXLXhnwUbrKSOcAB7g4HAfwB/uKBCK6esupFXWyAq7hgUXtJeEcoF/PKNiLWxbgYrTujgDJFOxh8rwg9IJLQPa2GnMNaaUSYZKU1xiFSyijlzpn5AxQRrXWeJzwhGt/vhsFrjENAym6KSRjjwFYQVoiH4GqLCpyxDq3a1OWazNfQGsq4jNsyiD0/oUz6kYSo7ZxB5wg9B/mboat5u9l6rssSAJzWTZRIqrop6znCAQgSioT3B8Jaw7xgrqtfwaz8RYB6bPazYdEiXf+9RFnmXAhC6J026jfM+YuX3/7sZz/7gz/4g5zzp59++tFHH22K7QDQarU8z/M8DwB6vd4nP/nJD3/4w1VV1XVNKU2SJIqiJlz/3Oc+98u//Mt/+Ed/4kmxyKVHRKVVw9zep+g3IlpjAJEwtv+1FuGsbeTK5gMiorV23uiLCIjupk/myyHWVXlDD29rp5TCAEpKY3DGtxfpQNVhRGg4Y50D8Vo+oRQRs2xSV+UtpgiLpXVrXV5Wda0YY0kc2lkAOxMS01oZo7ftjANdkoG7c1EG52w2nTDOpfTDKNGO130KAFIIJmQjUw8ABFYbTYFtF7Mxpq4LZ8sxXFOmcM5xk8jOSTG+ouvS41JGCRtv0GrDBcvzIy2KTKm601vhXEwno7nlYUNiD8I4ilLGeDYdx1GADrOi0lpTSnaGPNaYbDq21kRxKqTXavey6bCqKj+I07SVZ+OyKPa6BTxmHm4Pv359NZHhiShbHLuuK2N0nHbmA976NHLG7dYTA1xFyufS7ooftcGZybWLyHyaPEbIjeYIrZTWdRAldx3AU3URL30RimnDnJ/tdj7KNq9CfB8/+QMkPLJC6WqbfuIR/hNPW0doHIhOBJIymBk+AABB5wgiNMJ1hErpE8aKfLpXjmzXBnhKqUMUQqLD/Rh/LIIzhojamF1H3obSyELzAtLlhCSBcYiIqLRRSltnCSGUFj1G21IcD6VC72IWjWpp32VnuDkiYR5pDwJ24wxQcCteaazsK+EIHgtn5iC3tbsHAIdwYRKO9PaemjtCpvm5Ybye+2c64+V3zqus7avlsD4/jt6YRNdr//2tSaM5Xxo+VrMdrgx9brN9KKjOdCdzlW9t2avDRIKLhQnF7R/j8x43tAbdbPlC83pHNft0mp1Oc8luE44Xir7Ub22r8frcLvu1T/FyFtR3frVQCqfT7P40myvMOweXs+jCJCoNu3VntaAYcXUlC6ZKjGpZWlpbNq54bemjS3fMNbsXrhvjkQAAIABJREFUeMw+1J3Ennp50L4t8SjX7M1J/Fbmlnx1tj1tKPSbtQcAPjMNp2mt8C/n4a6rl5pe1OFa4Sfc3BeXR9NZ1wAnriXVzgBeMLvs6dWwTj0lqMsNe2saNV0SAIAAa0XABnDXZ8zjllHcX8vUAQ6wJw4C+AP8BcFZh9oZXU1f8d3bripEmKbdVhjdBzNjLUTnnLNG5/loo86nhAgTHPfi+7S3wveo9eEsDAIA1MbmRe2cJYRYi1yIKPDmJbWsqI0xTZulMcYYU5Ay8D1PSkYZIcB3KKLdDALUB/CBAQNAr8fhrANg1Xqt33L5tWIwQGL9KI2ilPoxoYxxCVCCBQ7Aky2aYrL76FrNIgFTV+gcgGf0DeksWVybH7Hd+pA0wR8AEx4VEoFW2AIAn60AQMV7QvoAhBCCQJo6PyUMAJCwfYmG7Y26KtudJcaoMXcW1D37/EtvXrzc6XR++Id/eE59j+MYANrt3WtBaZqm6S7t1p1O5+d//ud/4Rd+4Qu/90fbmuHzbBKEsRReue9QXBvtEBuK710E8IjIpdzJiN7PJ7AVyG9fctG3Hi3RpbOWbM0CojD0/BAAqqKoyvy2rAFEdA4rpauqBoAgCEJf7LrpXT4Bh9u7SRHBwT7E7hHdeDRotXtSeq0k+OQZzcTKzuYCROtQO+e0quq6KMlmVY+qHf7wSDUEZwX8qakrL0oJpUzIevQNaD88H7LRk99YX2u1u92l1cHm9bmihHMuzybO2ShuJZRlk5G1ppWE40lB6e6ZMEQs8sw5FyctyljaXpJl7vlhlo3L3RrjFxEy88TS6LVR0vNuNMM3sNZORv0kbaftHsumt4hpAYByPlNVQKtH/yYOpNdeAcBiOtRK696nxc3ymYhYV1WStj3pbYvhb5x5QmDLQWHxN8E51Ovq7S9BMY17h+a19zofZ5tXUXbih/661zoMsKXGiHicKQAwTtnaZtaiNQ5x7vouPb/dWVKqzrNJEB4FALWHwCTnlO0mseX5vjWGUYaI+1ewmx8vIhrjfLnLyBsqfKHfDigSwNjTleLNWWjxkhDCCAEAzhj4HgDU2milam0RNVaF4PSMN2SJd7VO1sugMsK4u7KZ2h8YxRPxtCW3B8kI5Nw0JAQeiIt5s8Z+krqF5m9Po3tvqXRIBrX45rWlU+3igWTi8XfGMa9QrBl8UvE/qzsPdSbHkuJ67i9+/ZWlF7NwoOT7u5NuUAHAi4NEW6KBTZTYVwDP/eZklVUxT4BO9Q2r8AaSueM3swwGpRdLLXfYg60XISUgqOUUu1IvByr1q4i7fiW+s9lRd5XrORwWD7Smc532UtHnhp3N0tvPd1db+vW12dyDAHDqWn59Js3XpsFL/daDrcm9MMPvFJy6++ICLXl9nNz2VCACpW6k+FfXlo5E1ck0G1aCEIg90xTVU2EldaXbc9qmLO1b2a/la9PoTDpdDmvJXC+o38rCeYFdUvfBlVHHrxdl7QNul3x1tp29Mk42C6kdtUguTsMrlb8s666vQqFbwlKCjCClNzIo2tHrhWSEHL7Z3H4uhn+AA9wLDgL4A7ynsA5JPbRmE4vrxgw9blI/4t6yXPKZ8OeKdHVV6GKiVemA1K5N+XHoLlPeFcx3AOymAZtiJ1prAdA6tNY55yghQIgQjDNJKd1Zb4lDD8DTxhpjlTbWWudcUdZlpaXkgjPO2e1i+N0O0F/h/goCMDM1dlTrsRqNrH3b40b4M3+vOWGeUk4IJYw2ht6EcrpVYxdylkuW3i6tdwtAa2ZzOOcsWjf7AS0geroGADBvWnBB9SpUCIQAIYhQ68ZCPAEA5DFQRhknjCMQAyEACJoAgOPxTi39nXDOWme5kOYOY90PPvXE9evXXzt3/vz582fOnLmjdXfiq1/9aqfT/smf+My2zxHRaiWknBuA3xbWaERHKWfsbh6SDl1T5X4PREYIIZ4XRGkHAFRdZtloP9F7Vauy0gAY+NL3tru73ymQWGQ5YGtfCzs3nQzTtCuk5HJW/bDGOGetNZWdlHZsdKlZqUxx2zq/7/nYPaGz6850KRcySPTwulNj8G7aGXRuMhpGUdzprVRFnudT52bz77LIjdZRkrY7vTyb1HXVSkO3d/8/AFRloVSdph0pPT+ItFbqdmXzBjGrEJPCyG0BPMxaDMbGmCCIKGVNZmHnCJRSAmTGJxo/6+Mgap0khFbZaDoa0tb3Cb7LDatUZbSKkjYtMgCgjTniDg8FSplrhBIYc+gAkU7O569/gVQ3MeerST8frkN8nzj1ycrJsr/eXHA3tDopm//MuGQAQnjNsM0WPS+Y9UQ0tXQAO3PWvJEtIoTtGnoGQVxVhecHVXFH6lTNgTIAYNu5HTOcGyXG0akDAJiY2Y3vc7MzMIMtmj0AGOusddZaY21d5D3Iuh6rvGCi/QxaE8X1u1CTv781ORbmOw9iQ/nasMTTbW92cji7/dZrS5/bbN9FNfgWuDAK+6U4ERcn4pLdGz3bODK1N57DFslLw9Z65Y+rWfk9YM7n1udGUhcLqxxBB/3aWy9n8gTnpsmh6PbCsb70AcBZa/WN23mqubn5zCz5atHKe1B6r46Sx5ZGO6+TyDPfszKMhJ5bwdeGvdxP38pDs5AU4AQFc4SgIKAXtOsWYRGUYQhwPQ9Cas90ps29yxn2PDVR4hb2bDsRCbMa1EeiquPXANDx6rUiPDdMH2hPfXH7L8siKTRbJPDfHSiBU63co+71STLdW5q+gbbsTCvzuRnV3nODTlYzCuhvSQm2PXU8Ls6N9iiJLEBZem6SXCnCk0kRcy2Zm9+hBslQ8bZf7fwCQqE/0BtMErFeeVezYKKE1nRNB2t5AACCuoC7mBtfGJ/biLvasStTf6TEk8vbC/Uee7ecFw/w/yscBPAHeI+glWblKya/jKZkkodJ6vmHKeeU3eDs1dWkGK47VRkH4J2y8lHhRYz4hDaiQQAAyljnEK3RFp21OPNHR0Io55xSGoWyceQmN6y594TgTHDmeQId1trUtbLW1rVSCgihQogwkLfu7N0LjieUJ+gdB6cpqtpUVm1SNMYVjKxTsABg6xLRzfnJhJCm7ZkKSWfzXU6pgMb3eKtZWhBKxNyklzA+6yDYM85Gh4DocEvhuyk+WgBQKgcAU2+ic85a1BYRoawAwDYUXCoQCBOSCg+B1tAGAJ8tAYDzlpDOdsk5Z7QK/Gj/QnENPD/40R/55LPPvfDMM8+cPHlSyv2qH+/E2tra1772tQ9+zweOH99FEDvLp0nSopTNO4dvjbnJ9t21BjhnEZFzrvfwn7sL+GZ3oz4uZJSkAKBUPXdouwXKWldVjYieJ30pdq9y3iEIMmLD/bvNW2Mm4z7342HFU5aBc1vdAy6H9YJsAMB+7OENaAQs0+8hg992zlIQ3PMIpd71/1ed2J7Hcc7O9eSFEMPh5vxcaa0mo2GctJK0w4oszyZ7FOAXRrO2Vkp6PgAILtqdpelkeFsZiLEKY+7acvdo3zlX5FNjdJMaGPSv7/w2KSGNuB8pzrni1d6xB5gMtC7HG2+75EniHd5z5GLa6izHadtqjQBNK4GxBq0FAGNtkyvBLVFvBKT1RXjzX9tykiww58vRRj7aoCtPJGd/zIu6tz7ee8Gbb76+81toeumb/7W+A2/IBpSxmc3BjpGnOsh3I5CH3PFbzrY5o5xRAI4zPxJU2hJVemzawZGSZEhWFMh3kF1/KilOhNmuF+ilSQwElv2yCWxmZ+t2OD9MBjvavO8dk1q8otIrWfBob9zy7v5JWBpub66BI84sxACAMXxfd7Lk14xiUwUFAIvk7Wk4d/meVHxYy453K1Y/oYILCQBK1fOnj3Ukq8Xi108JLgX1vP851+zZYRvd7jSHQ+FNWYNB6b04ak0r7gAIgbavl6W6kvmlZcpRAqABEQghmEoNTWKCWY9iIBUiSOKaSgQFnG9OMLy/la0E5SvD9l7S7tuQSL0a1Bbo5dy/nM9yHBMts5rnmj+12t8tB3gTLo6jtSx4YnmQePdKBCcEjiRl7JvvrHeyW8bw1pELWfih5f6RqMo12yz8i5Po3DgZK3mmlQlm72/l1wq/NswXlhCMmRXUEYBIGM4sIZCI5qbA5p3HCEpqU24OB/WFLLCOOiSXJ+HhsAy3dA2UIQZok38hBFqeTj19LCo3Su/CJJpsdXBoR7Wik4azQ1AQtECsI5K6cDc9CMYOAvgD3CsOAvgDvGtAh06DLevxeQZXXTWhMgiTNI4PgZi9MxCds8ZV0ywb1/kUkDhvSUSPk/A+RKQIBlFpa0yFCNbapiTV0DtZ49VLqJRs16LT/kEJAUZCJkNfamOVqmtlEbGu67qupWDS8zzB76JKSQCACgKCsUi2js21oxdjE+OcqDcoGo25cTkAcCiELQFAVZVVYwAg4GAhhrzRPkWIDGa1ekp5owhFOWdcSCaA+wBAtvzJAUjTQdBEAADAvRBgdxq/qjPYIvBbq50tAB2WawBgmz1BRMQ5XX8yPsJpdONrINwGq7NdJAQA5rx92KLuO+CEQBiGTz/9wbW1taqqdgbwdVU6RN+/SZjdWmut3bbw+fPnCSFnzz5Id5uxWq0pZYzzfQbwAKDrmnPBKCOE3HEd3TmAW5Vw7wIEDQFgW8p2BCgCUMaiKGGMN7HfTi+uORDBOjfNSucsYzRNorvLTM1Gu7nBnhLK6Z11z1prJ+PiYp6+L9Vzri8iWHB756J22Q0EDOMelUE13oiXj4sgYcLTkzWqBk5uDy8bfQFnbdLq9JYPT0Z9rdUWnd5OJ0OM0zBKBJeTyeDW9GwqvDhOptMRIEZxi3He6ixNJ6N6b5aHQ3JuGp2Op5Leatar6mo86s/3cFtSwDqHDiXJquL5+NAJ5ido6vGV8yw6SsJbGQE07Bij1XQycq7JGwIhILgAAC5kU5ZnlFFCAYCbwfTVL9blZM6cR8RqMshHGyQ+kjz8k54fvKsEE0LI5vraVmZnq3vI8xERAAkQpe6iy5oAAKO7dEhc3UPLKuCG7a9ctkizb3xPGjX7yKwhOvRhQFYUyGHlGUcsiL0sxG6Nw2F9KhnR3RQuMu1VhnPiWkLtv8RXW7oal6tR+cYoWa/2FJS5O1gkw1p+41rvfZ3Jsbi6O92vbAeJ/aZNWPL8Zqsh1c+/qXHN18p5mhsQ4dLUv3UA7/tR81o0C+4hFsmcizFbjLne1jhTzZ/Z7OY1a0m96zcyh3HkrWn42ih1CEtBfSyqVsIK0T230c0tAwCYHeDs3/5uYmwNOHWRMJRAwGzAHAGMpRHM3pdMOYuu5f7iTUkISOpC6hK/Phyo9UpuVlJZdmESbbv8PrAyeNPFm8r782tLTx3qi70jzH4lXh6mAPDSsPPUyuCutdwWd7Il9ft74+c328Ue4vkNKs2eud57+vBGIk0is/ta2VoevDGOr2ZLJ9L8WFx+5MjmLe7WXbUcT6aFsvRjh4sXhq1RJTLDz43Sx5eHBKDU9NvXl+5rZUeiG5cuATBInKOP9SaDWlyaRJWli9IDiERt/UoJenyXKUci9HB/2ZYDHGAvHATwB3iH4RBATcBcscVYq77H68ALuEy9laOMzR5YzllVTk2VW11ZRGM66J3ATspo25CosM6VlTauobUDACGUMSolF0wCoYwRSt+BsuGuEJwJHgYBWmMagr02Rumi4lwIJnmTNbibjXvSb3TMtn3OKHXBqgMgAPMYaL5QE2MRWxF3Yx6v3UydiAC6LZdTa42zBhCwLplTCJVxfQDwpQVoQkpgQgAAI6wRGmDSh4bJTynjN/2poe7vSuC3pgaARuZtTte3egAwAKMtOGhk0iYvbB1DI0M44+0ToJRGAGBZwhgFgLfeutLrLbObGxb6/f6Xv/zlZ7/zrZWl7r//d/5ekrYAIC/yl5//zreeef7IavfHf/JvLi7farWMMaPReNeT79ApVft+uFfD7U4oVQVRzLmglO5KZr4FHCIgUCYA3jElp23gNOJ+EqQ9ISQAZJPRLYy+lTa10lobwZkMwv0oeN1Yl4wQHF2Iqh0YAzfV0wK7fBcqClPrSWLvkUxY44SzJZOegeFLaB1hNGqvjtYvQXEZdgTwDbRW48FGGKdJ2qnKoihmDeeN/p9SKkrStNUt8umuFfVGc75RrauKvJHxj+JUen6StATnWTbZNbK9lKc+dYeC21+BWqvxqB+GcdrqFEVeFtl8QESsxmtm8Ede1PLDDjo3GVxDtmTC77vFzJdSFqftxmgwbXcJAhDSXNWIiM4CgEN0zhnn0DlQk/KVX9XVNNlizqN1Wf+aKsckPeU98jfe7egdtqQWlaqt0dYYbbQ1OggiZwwh5O5s7Rljzlq2ozdKOb5RBDuXJwAR09uc//aPbTT7wI6NtUcCZ4zJaKcwwljMWbfQfP9eVplmU+V1vO2EcATYUF7taNevu1sRJtuHUanHnLHuxX7rHY/e5zCOvthvX8nU6Va+Glb7TIjM4ZDgLZ8vc1L96TRb8muH9IVBZ1v+bb0Ic11Ee3TCE8q58ADAWYN44+GmLMtnry2IhFny1aGojIQGAAQoDTsSlBCAz+ygki1p5hblixjU3sVJsJaHkrhHOpNjaUEIKENe2OzcxTk3jo5rCQDbzSp3oOPpw1G57JcvDjvO0ZanEq8+EophLTdruVlKRCKYAwTt6EuD9uOdUebExUlwbpSe7Ux31aXPNH9hy6pgo5TPrHefXB6+I6YDy0H9xNLohX7r1lz63LLvbnbf15kE3ATcHYvLI2E5UfJq6b08SDnBQ1G1HNQ7rzFE8nYeEIAjYbGYu+746vnN9EhSfO/yZr/2L2fh1dI/lAddv75e+UdbRa7F60PxcG82tRhV8q083CglToETiIVhlFWOKbPLJcoYerudRvkeKV0e4N9mHATwB3jH4PL1Sl3h+rqrchHw0I9kZ4kKb9GDSuuyGK7rcuqsMd5x4Z0FrwUkdMBqZU1ljC0W6y2McSG4LzmllNxd3HxXoA2BXgiHiM7V2qhalaWpCaGMCS6i8M6yp4QQLoTS9d3NepH5yG64DTO40d+7+HKYZe/RAloCwNAAgAUNAOgcIio1ES7X4Go1AICgHjitnNFAgNxsaM/DBAA49whl3PcBQMqZbXJD2p9T92/eUTerzSI0tHNEaLgDc94+ImpdAIAurwPAt56fXr16/aMf/YEwvCEhW1XV5z//+ddff/Vnf/Zvn3nwgTCMAOD8+dd/8Rd/cdjfzIrqEx/d7qD60EMPHTp06MWXXj575sHFoWb7hWi0CqPbN8jN0QRvhFLB+Vy6fJ9wziHgu5ZlAqSSH34kCVeant7peFhVuzcvaGvLQhmrOaNpErId0u63BQO/ENe1uVUHqYRdZAVvC0JAMEPuzVCHOA8YpZ1VN3qpLkZ+0hVBCM6R6TqkGvfgBVjnsunYD3QUpdLzJpNhI1WIiHVdGquTtJO2u9l0vK0rZOZm74fZVvQODQN/PAyjOIySIIy5kPMB56gdv1oEj3RHnOxrstso3qNzYZQwSudJAetcdu0rnsS4e5hQmg2vFaVh7Q/fmk8RBKEn/eFwI4pS6fnD/rpzbutZhIvZgdnWs1d5MZoz59G6yfrbuprCygdw5UNpa+k9EHdokGcTz/MDPwwYQ3SUMq1qLkR9h906DSihxmq2oy18o/Iqu0sChBL0dyug3Sl20uwjXSuVG6M1TAyl1ro+P74fmv1U8xeGnSe6kMrZLWmdo4QYZBulFwlzNh01PoWEwD763yFX/NnNzqC+J/35/WBYy+c3xXJYPbV829jzJqyG1fdy+8Y0WS/kXrSYhlQ/rsWJNLeOTOrtk1vtyGYl9wrgBZcNVW3ePNVgUHpNbuX+VnZfmvsL3csEYCWoV4IaAdYmwcvDlBG4r5WdXCACOITLk+iNSVwY5lH3aHd0KK4IAWvhuY3ueuU5gEc608RTtSUOyaSWGthUUYO00AzvVuwsFuZsO+v6tcfttSwYVJITHF0TCGAdcUgsEsncsbA6luQXJtGlaVQbemEaP7E8XParVwfpK4N0p8q6Q7g8DbOFTpPNUp4bJg91J++IC10vqJ9cGd6WSz+o5DPrHUZRUOxI3fPV4bhIPaUcG1fyrSy4MA1PROXhsFx8KBoHkuBrk+RaKR9dsCpg1HWkKQwLuV0OqranNivxdhZF3ByPS0bw9UlSawpbav+1YQ+2pqdbjfQLAYDaMI1QarFRedu6GBJhCAFtWe0gXrAbbIu/vMbAB/irgoMA/gD3BlsgOjO+qKs3mZ0IxoPOSrjUI3LLcgMdOuNUmWVjVU6NRhH3bHg/DU4xwi2iNlbVda1vPNoaw2AhhJSz8sWdYitEIbNduIe5JiUEGAsZC32vrLTS2lpTVraqZ5L1ja3xbcdhnBPK6n2Xf+8JhCFpigY3tAOAAQEgstuc6OYNPJ/LIAKqsbCZA1vbPgAEtm91XaocAAAdAdfw9oUfEEpndH1ChOcDgPRmgfGNhsutRAClpGnPn/P2AUD4EQBAAlrjN577k1ar9fjjjy+exgsX3njxxRd/6Zd+6ciRI/MPkzj4mZ/5mSefeOKf/I//FGD7+09K+ZnPfObzn/98//KL/NRZyRuZLgoADigA0Yq6IPA8r65KILef2CKirmvhecLzy+r2Akg7Vxf8neTIVXYz2vqZMS+NTwOAszabjneN3h2iViovaiDE97zAv0ulOoZ+ou6ryXpG+rhbsE1gX7fATpSK++yeGAoEqMd8ACDyOLIkH254cYcQEnWWsuIN0E8Rr7fXuohYFrk1Jm11W+3eZDyce5JZY8bDzVanlyRtRlmxVQAnlKatrpTeTs1552w2HRut46TVOMwtDggAG5Xf9qsWv4MnQMMIsOiiKGVcTCcjazWvXwG30emdAUrrYpwProru0050bjGOlF4Yp1k2JkAaoz5KiN67l4SUG/zSNwihTEggBJ3L+td0NWWd0/Whj95L58WdoinCX7/61hSAMub5QRBEXEhKqTXW963SGh3egUQFIYCwTfYBgUyN3NV/ixFM+TtQXVzY/u40e2Nsim9a6dbhyHqdWLhVTb6y9LuDzodWTEA1IuZFJQQHLhJhH0j6d0Rprg17sd96D6L3BtqRgLrvrHdXg3IlrMVu6oA7wanr+nXXrzMlzg/jt8pgr6Rfbenrw0QyJ5kzjiyeQ4dkUMmjUcl3mgMQwoTfPMTmFhUNPKlI4xxWBceSYle6UKH565NEO+r5ZqMIrmThE71xJLVDcmEUvz6NnQNB8KH2ZBa9I3lu0L5WeYzgo+3pyfbCkyS56UXz3Eb7rSzc//SFEfSlPRaU97fyuXDgUAuCoJFoxwGAU/SEPRmUJ9O8CWIPR/XVIlCW5ppZJKnUjy8PX+unL/TbD3fGbOF0jSpxaRouzqcQ4OI0jKQ6mRTvSL56P1x6BKgsa/oIR7W4MA3vq+QjvbHPrB+Vq1HZL/wLeXCljE7FecurBXWI5OVR52iYf9/K+rlp+5Vh60xr2hgTIEDq64mWIS8BQFB3OKwPhzcIPgE1hgjl6OuD5HIWfuTour/tmSA1AvQr+9p0O2ORAz630b6SB4G0H13d4FuNCUszjsCBGv0B7h4HAfwB7gl28MfgnC/9sB2L4LCQcxYiqirXZaZVoZQDSAxb1eKkEitR2LLW2doaWxpj3JZmUsOTF4I3LPXbThNnEsozv+gtFWXGtj4nTXGyMdtGxLnM9ULp6c4Q+CLwhbVOG2utrZWpak0p9T1xW8l6wQUFuDva53sAQgC8loEWAAg4AVuxffMdoCkZqoa376CkgExKtKYspnUxBQDtrjTj+NISyhAdbDVjsy3tvW28fQBgTH7nlelgpD72sQ93OjdFIH/8x39y//2nv/GNrw+Ho1P3Hfv+j3wsCKPVQ8dWDx27RePrAw88cPTo0S9986W/e3TdFQZgxt63mjokNZFmuARAwNTIfADCpAcAGmZxcSO8b2g4F1ZUuhaeJ6W/6+ZuDav1O9sDDwDC32IWUI7OVVVZFtOdyv/WOqV1VRsADAJfSn7vQZeHKwRkjiNLtycLIlzedZXbj8lcvG0mRBzCHdwjnutS8ADAiRR6J+Hqs7qcyjD106XqyriYXvb2DuAbKFUP+tejuNVqdauqKIusadtBxPGwHwRREMaU8bKYIkCctKX0Gub8rqPVdWmdjZOWELLd7pVlVuQZIhqkmZH3hZP9H9ocZZ4ZreKk3Wp3h2svYPFG+9ApEL6p8sn1izZ6gninb7G6kF7a6lZFbq1N0k5Z5oLLKG7p0eauTf5Wl/Ttr3BXxstHGo2MctRX5RhWPvAeR+/b4Kwt86zMMyGkEJJzHsatmFBjtDHaWau1Mkbfyn6PUiFknU3G08KTYvG+WPIrSnCz8rax2fdqYX0HsUizN8Z4an0Jr41Jd+jauZFmj4J8benzg+4TnU1BtLU2CnxNyIPpmC+w/W+rP58r/q4y53fCY44zd2USXS28XqYPxcXhsN4/ATuW+onVYf+KbFzldkXI7ZPLA0FhqOSgEqNaZpo3F8VG6Rc6S73tXyglvGlEQkRnFSykBzrSpFKPlShq9uxm+6H2dCm46QGVK/7MZpcz91g7OxxWBsm5YfK1q71DYV1ZOqgkAHjUPdSeMectklcH6bXcZwQf6kyPp3ltqbdHIuNsZzI1fLiHOsNNh0BhyauPxOWhoNzWvv6+1kQgnp/EBknE7enW9EhYLtrF9fy669fX8mApUD6zACAoLof1C8NUQHIyzRpd+sKw5/udXS/IV4ZtAnAqvRtSzE7sk0u/iLeygBGc0/57YdULq6kW1wtvWMac2f+PvTcNluw8ywTfbz97Zt6b91bdWqVapCpJJcuyPMY7DN3eaRzwY7CnmwkcjDHzA4ggehpPEDHT3fODCCKIGQdNDDRETxDTwwAN3Riru/ECDca2LCzZWqzVtan2uktmnv186/w4ebPyrnVrkSzT9wmFlMo8ec4M+rzkAAAgAElEQVTJc8/yPd/7vM9TGHoh8xLe9P3mge5w2PBrtRdp7VFztfRWao6QAwcJV8GG6z1iutDs2ZXu1dzb59UxW3+6OoDLpffCSsdsUNFfLMZD4kqSK5V/MBofIkbMsW4Gt6Vc28UuWuwS+F3cETr9g4AwIWRc0nROVVlVpbIYWaM1neP8mOvskwqKBrXawTQr1iVLb6OTRwgxSgETQghCmBCCABFK20rvqg8TmlR3t6FMq9JF55wzSimjjZJKyVtNEiYEE4IBmGetUqaRuqwaAMAYMUIQJoAQpRgA+JS1HiFUbTu4fDMDUd+C3+r2HQAVIur2s9EA0QKsglWtPgAYUFx4QZSU5eBi8ZR2N+oJB4ox59GDa+PVYnzhzKiu6w9+8IPrtvj888+fO3fOGLNv3/7/63f+9YVzr/zMp3/xpvsZBMGJEyf+6q/+qjP32FjAbyf/dmC10uk4sEoNAJypFQBAuapERQwAHKK2bSLwAi27EP0jTAiprrTL1Gx+546Jk8mLOwTG2PND3n0XMilUTwGAcXrx8rOY9jcu3ChdVY3WWghx2xkKm4LZLoXGwPpRGnXbJx1uCUENWT9ytQ7vtCaPAHHEJiUx2X07v/S0qmruxwgT5sf86hPQf+tN12OtzbNREEZhFBNC82w44fBlmRuj406Pc2GtZZxXVVGtKuc3wjmnZJMOl4Mg9oMwCBOtdNNUpWUeuREldatQUqbDFc6JG34tnJnhInLWZIOrSBwn8QPbfJFQGiddrVXTVFHSNUaXecoYS7p9zkTdbKIrQYv/GRcXg5n9PEgAoBoulumiSk7i+Xd+H9n7NJSSSslWqIUw5lwwLjwvgNU4jEbWsqk3/o3axhbGOCG4rOq6wUJwXzCEoM+rGV4fDHBj6ZlRZ2nVkj0iBu8kDuFugBJMCeeM+r4VZdoxqcJ4SXcXzeymUupRw6TF4AwABoQ8vEaUdFP/+TdMOT+Nvl9fLTwAsA4t1ny5YZcyfV9vNOffghJnXjTn5PomqRYIwb6w7AqFEUiDF7U4Ghecqmt1eKXgjSbLlZeIfN23CBOrB8ut8wFl2M4FTaqYczCs+bcXe4/2h7PBWEdTavLcsHMwqBbiQhDbis1OzqQhly8Ouu3IYlo5DwAvrSTnswAwPJBkB5OCIPfkUu++pJj1N5m4FMTuC6q0Ya08ZD6UCOBasYbPIwSzXnMkznveJkH0AIAxHO3ljNoXB0lj8Jk0Op+FGLlEqIRqhl0imsNxcb3wE64IdsahV4bJSs3e1h9ZBy+vdB7sDyiBK4W/FaPucdkXd7M4sUMt/QTWofNZUBn8yOxg8nyOmYoSpSy+kAcXs8A5yCU1DhHkukJGTJWSlIrO+/W8X788iD1iNrUXTbjyqa0M7rNmZrOfuVyzF1Y6tdpuYGAculJ4e/x68jfaH9a7BH4Xd4JdAr+LOwJhwjlnrXa6qopRPlgEYDSIG+8BHJwkCBdSllnjnJ3Maq/60iGE0DY6eUxItzND+XbFgakhmlslbNC6UWkljbUAjjGOCV1l92Pzu7Ffzeo3jVJKK62lkk2rCGiNjrfn2wRjIrAnmLG2abTSWhnrlB63gLft3wDOAWMsinvD0WgwKlr/JMbG93oxfrE6PkNr/vXGNf3vGITQTm+uKvOmqQCQwxxWtfrQ+vooV9ZL892j84xeKp7WbjzWOdudDDvGxXYEOA2oc9ejaD0DVEp94AMf+MVf/EXO+dEjRz73uc/945/5n9jN+DDGWAihlAKEECIIEJA1R3D7+90G4/0G9Kgpl4QXEpeq7GkHwFZ7+8cr9MKNw+TK9QAgT2cAIWdrikOHiOJ7CEHTkn4EGCHkAAFa/+Bvrw5CKeceZ4KJ8dmqqvGmVT1AEjkyO5mxcs5pY4uyMUYzSma68aZu/HcCh1SDl9e9yUDgnbvGT6/NQYeWaL0kFaEdh9ERYNzdEG5wHtJDx9W1i9b0MGWEMZStkOKMCbcrUK/ujC3ytKmr7sxcl86lo+WJrqFparV0rT+/jwBIWWejm7fvGmPyfOSc88PQ832t5aU0uCcs7qTb3+imuPI4oy7szINzZbZUa4F7D24zZYkQCoKIYDJcWQyjTvvCWts0jZaN8H0pa7tGDmv16Gl67azfmfeSDgDIYlSOlkDM8APvtHe1H+TO4ZwzxoAxWikocoQQ45wLXzDBPR8hMEo1sm7qus10bNX4AOB5fhKFUqmybKqqrmsZBMLjDIPzifGJYVNF7IXolntn7hAYY4xxN6FKm7JsfHx9QV+5jI8MG08DnmbyHrYEQdMYSjdx29he/vMGK+dbEOQwgmmvAevQSsOeuNqfC+qTvTRmO7K07HoSss0JfED1kU6BUeu11skUvVx5MdMH4/I9C+ly7eVy40MA+d5YhOWss2tbSxCCvX59MfPb3a4N/ub13qnZ0YG4dA6tNPxUdxjyNayPYntPXFWGnh1FDNmT3bQfyknt/UwacmrfMjvYGzQAMGjYUullNX+kv9IP5PTfURr8Wh68OowsoIDq+3v5/rC6kPsTAk+xC5k62cnnwi1iKR2qNM0V7nvynqSwDr06jEo91iMM1wYHCmLn/AYAtEXIwjv2rLTVbAzwzcXZh2dHRzt5IprnlnqVJnbKZf1AWD04e3d64KexQ1/6CYxDVwpfKfK2PcsTfQFCwIk9EJUXcz+VrFa00cSjGiOg2CWeTkADgLGIYQAEm7RXAGAEghhBTHfVodABaIulRVcK/7U8sA72+82e2XrGXxMg/1oaPrN8w65o2DBp8YTAe3fD+W8X/zVjl8Dv4o6Qr1w2WjZV4VAX2CzMPIBIz1DfSq2l1sYopREChLBz4JzdoU4eE9LpzrahrG41I9paY50Fa1u3ZACwxgCAsaa1Q2+L7Bsr6q2oHmFCCCUYY0oxJhhjSigiBCFEOaecA4TtOp1zxmhnjTbGGaONsbb9Z/NHFME48DnAjcehsRYAjGnjqSzGmDNmtBKcGOsAoGlk+1FVtZMFbWT9uGcbodW8NzRWJIwbBDC0qnZCxm++wQQfY5J0elrJVhi86TKe53uiW9TLXbEPIXwxf1q7zZV1DuxWHzHGjhw50gbFHTq0H8CdPn36xIkTO9zPdPE8AGDAiDIAwFQg3J4FBBAQyjDCiKwfvG5uvK+fhhy6fWd7J8fn4ZRk3RgFG1gZH6cQXQEAsNbYK845XDwPsEbSTxBHSAAgQ2OMUdtZoMFndCboHeBctLkALaw1MrsO9uKmI26tdVlLrQ2lJPT9m8503B4U2kQBTmyM4JY3Z52TLvVwZ937CEjk9jWQN2igN9gcrEPk5tev1n8U9BmjFKZMBEmdDtS1r7vDhze6jm8KrdVwZTGKO93eXFGkdVU65zAmYRQDgFaKMRFGSV2VNw0jdM7l+UipJow7ne7sglYBVrevv3HGZN9h1HUXjgJAk6/ky9f5/D8weBPj9AmCIBLCS0crvh8Jz0tHN4LxijxNurOM8WaqqceNTtMLT4ow9jtdQMhImS9f1eEcPfQxy97slSLnnGwa2TQFQpgQShmljFDW7UXOOW20UbK9FQMgSqlztpMEUumqlkVRIQDBGQBoRzJzY1zUFW+Ia8lmYJR0kkBrrbThzcUK08yGy3Z2WuRvrNVaBb5YR9cRQtvohN545XyLgBjrcGM2eegvll7a8L1BvRDWs16zPY3ve3JPWA8aLvWaVWEMD/ZGgtjlSkwLsDNFX1hJXhnFfb85NbM+poTyAK3eH6xWsEFw0RFqxlOXC9JuWjn88jCWFt8T53v9epryOYBc0lLTkWKFognTJ3qpA/fdlc7Ds8PTw/h8FnBqH5odzvsNADgHZ0YRADQWf2tp5kinOJbkFDtt0OUyOJsGqWQJ1wthfjguW5k9JwYAPGpmhdoXlZvarbdrdg6kJd9e7A4adiiqTsykRzr5rJDLkqUNSxUvJNFT80EJl627PsXuUCefEPLZoD6J3dksPBwVc55698Ly1VJcLfzFWghijnWyg9FmtgJ3A7ehpV+W/Lml3oOzw1b230IQe7ybP3W9N1T0uZUkoHpfWPfEjekSgl3M1OXc787cUII0hlwthUdsxLRPdbtwY/BAikFNB40YNXTSUHBa0dNp8L6F5Y63uRIBITgUVf6UCIu8PgdtF//1YJfA7+KOMKoYx3PQPYSID1goZWRjdJkb0+YMIwDUViwxJozxnfjJI4TiqDsOx8qGsmkmIU+TqvgtadGdc9oYMEYpCatcGQHCLWMmhHPBGEcIU8bGYciUAoAYh5075xw4a43RxmgtjZJK6232oZ2YWO1AJJQywIgzQrC3uv8w/SscOHCgjAEApSwAaG1WtzwWLAAAAnBTlfnJUcQYA0IYYYQRWhXwI4Cdi713CN8PGOMry9e3ITBKSsZ4HOyxxswEhxgSF7Ina5fd0ob27t178eJFrTWltKykNnZh756dfz3Hb/P0MgDU1RIACJxiMFYrq9sTACM0LoYTL0CYYEIxZgihdX77U0CYcACoavs3T5XPP/9iWe6wNOecs25VzA+rwn5C8L2H9v3D9+6JI6rrqwBgagkAqG5I971+MJ5E0EqO1GVv8KyWVZMvzx28p32/IQ9ZPCIIOefyolZaIUSi0KeUvH5ZDQVaXPfOOhH7ToFsza4504BdT+ABADvPB0+4RKK0REt2CwGzAEHdelZpvVkbzVfpEvMPESaYH+gidXoRyN4d7prWqvWTj+IuZ16WDcIo9v1QNnWWDTkXcdLjXGTpcCfBBE1TS6VRMHtsj1dmQVlt3jl/U5DyNWjOJnsOE8KbcpQuX4ZD70vC+7NstNVuCM8PwrgoMkxoEEZFkU1zdaWVUo0fxpM3kS7xlb8hBKL+fkwoAIyunteMoP3vf/Oz92m0didG6waq1hsFY8w497yQUIoQcs4RQttnAWeUErIyTMuqoZQQjEeKydVBOSNmnS79jQellFLKOQ+MCapRojON8RDNLaswIMYoBc7RW7nPf1+U8y32h/W5Ysspp8bg81lwpfTmfHmiOwo2dBpP4FP9SH8oDV6u2YUiGta0FSYcSfL5oAGAC1mwkfJpg4Y1MxatFQxh4d0o5jdqEyU/Ru6eJLtceADQWPSOvcu5JNfr4Fwa3ZvkACA1ut74g4atVFxZbCxSDodUP9Ifloo9P4i7XF3OgjNpCBjeMjuY95uWDZaKDhvOme0wPVL09DDSGu8N65dHUdpwbdHhpDoapwE3k3t6wvU9SX44LgNqNxa9jcWVQQBjw3NB9YOzw+8s9y7kPkbu5Eza8WTHk9oi5bDUeCjZ9dpfLJmx+EA4FvljgNamfjI10PMajM2Lw+R4VM4G9eG43BvUS6UIue5wte6BUylaadLz5AZ11e3gVrX0DuBq5enF3tv2LE9fFgtBPefLxYpHTJ1LoyuFP+vL+7vpxBm+w+ULo6lwH4deHUavZQFBjmLHme0wCQitVKwxRJn15BtjmBHy7Ch4ZAsCz7E9EBe3GqC4i11sg10Cv4s7Au2+34Kz1tWNkrJsg4URwhiTthyOMWKM79xPnhAaRR3h+865Ih+Vxfp2tTuHc66lzuOnn1aTbPBWh0kpJ4QyzjHCYzUzQggRQtvK5pjdadmsSjRt22C/1Ra55xmtW7Xqat/+eIPTi7XjMH9DXcRNuL00AIDAKDPWJLTzANbcUMLemBNYBSGt9yy01vSUYoQQIYjekD/cEO5Daxe/mXqfMe75YZ5vyRlWd6BVI5fdbh9j3AkXEHr7+fSbjduEvWCMEUJ1XXveGqO4T3zyp/7lv/jf3/7Yo0eOHv/iF7/4wAMnO93tfLZXN+2UUoQQFuw1sBdWzfbtVFVFKemrRQCozHUAEG6IjZF1beQIwCFnAGDit48p5zOPWbLfh2eywfW//Jb84pe/yTkPggDjO5sc0fDtF6997amzx44e+sSP378wH03JKVYg/SIAOGdVOfKUUrICgCCJSns8RC8AAEYer5/Vg6+yIO4B1JA4R2gZ3oZcf4eQ2li+QdviKDGdHWveAQAs6BK9Vpu6a7dTtmPgnusT1VP8SgW5m6LxCDBzXuj2b/yWQ8LwA036d6aRRPCwu9DkL9H0NTO3Z+d+v9N+8rOzexAh1pq2fF1pLZum051NOjPpaGWdYfWmGDUEq2GA/TDpYkqLInO3aLqhVGGHf5v0D3AvdNZU6bISh4Q5iDDp9fqDwdLG3WCcx0lXG62VTLoz2uiqzGFqGedcU9dx0hVcNLIBZ+Ty33KZB3OHMaHOuWLpkrUa9d/vxL4Ne/QDA+esMdYYUEqWRc6Fl3Rm1hWrMUaUUq11WZRxHGWKKjteYEbIN0kPE8GIYCoY9ZWuqiYwF/dxEEGkpUQIbfRPJXjz9qvvi3K+Rcg0IKhvJoeWBl/Kvau1OBblh+JCULvpn4Bjy7GNmD4cV7kiF4po2JDDcdH+6gNRdWGzmQKB7braPqFs+k5u9CYEvtb4Sj4m+Zlkl7LgWDfr+/JsGn3zar90uNwgyxfEHutkp9PwSuFzagHBt5c7MdUPzA7ng6lkispDGN41v9j6okkNmRIDJQSxXU8+2M0ScWNhB9AYghCcnMkwgAMwDiEAjJxxyDq0XHqcqQ7XLUtsD0VPqPfsWf7W1d75PKDI3ddLCXYUOwrGJ6Yj1OG4NBYPKt71JqMg5yy21pJVMzwE0OX6od7o6eWZh5Dr+Y0gdv9aw3zjUCbp+SxcqsQ79qzcFfbe4la19BbgeiNeGHRPzY4mu4GQO9lLl+tZZTEANIZczv2rhXdvkt+TlB4xiVDWupWGzQjlAC4W3vk8tAAMuYNJvsdvXkujy4U3Td0RAoqsYHafX++PyvNp2C7QZis4hyYCB4TgWK+Itp6T2sUubgO7BH4Xd4S8rKwxxjqMEUKOEgQAxjqEkCcExljwHZ1jGBPOOeNCeD7GxDlXVUVV3h1T051josNs/xchRClFmBBMCG21A5gSRggBhCgXlIsw6lijldZGSa21NtpsMKvzuNfI5lYH7hMgNPbD45tVWqbl+qsOA+P/TFz7rHXGWWssAEi5ZjfayQlYVekDQBuSTFZtAttPBWdxp1c3dZ7nztmJtn8raK1Ho5UgjIXnJ8G+e9A7Xxs9Wbn1Guw98/Oed/Xxxx//yZ/8yen3jx+776d/+qf/9N//h04k5vce+Mxnfm7yEcb4rW99hG5mNlMUxQsvvHD8+NFtdowxrtl+AGCwH6a4PQYAZ7FuTfXHfvsIM5E8SJl44aXwz37/awMdv/e97z116tSJEyeEuCMBqrX20qVLL7744tNPP/253/vmj7z7+D98z16EEMbsxuwOwn64btriLIAPADGcNvOxUceNkQAglHROg61uVa7vABPEMRKu/WjrvynZrF2DIdaeJw6sRhkyAQKyjdVZ44qCXLKgCRC0A0bNKGH2AHGFhLwhywDATCfAMbGb7ypCiM8ecqPvFqOryfwhzAjlnilfQ/Yhhzdvmt0KdV0ijOKkBwBlkU/E58bo0Wg5COPe7HxZZGWRb5Nh5gARBD6WRSa1kkEQM8bzbKQ2K/RtvgadsuyrPO4F3TkAKIdXa+3T7lund6PI06q80dKCMQ7DRGudjVbipKe1Hg2WNk40SFlrJcOoo5cvuqtP8GvfjWYXeBAAQJMN6iJF/bdA78Sb0YfjtrGq4VJqTZUsCESaauOwc6hSfNJn3uGvr//8baC1rFfaSKlkXbRyLmPsdLI9QrBpc1Vj8HcWu2+8cr7dpcNxdSbd6TVoNHp5GF8p/YWw3Bc0Ed9uyjhi5lic1gGd6JN7nhTYNhv80j1q1pZAEWNi8uCzWju75sK0Fq6UwffSMJ2a8jibh/NBLQ1+cZBs+kiPmJ711bk8zBU9HBfO4culF1P9cH84M+XVZxwqDH2ol05czTmFWdps6mZnHbpU+C8N4xmhjnUyQYy2GBxoBwiwNMghNBfUZLNGdEbM2/YuvzTsnM0CadGDs6N1ineCbX9DF73dQMAZdic6o1dGyX5NDsY3xmat1Hy55tdLzwB+rL+8/d/rNtBq6V8axCvNTp04LhV+P2gWgmpyJURM7fGbVNPj3azt4ygVGzTecInP+3Xfk12uzmdRjw8uZ/53Bx2G7P64PBxV7c851R8eluxK4S9VvDKkw9WML3tcdoXCyF0qggt54BwMaj4f1sqg83l0Jh0Xe/YG1T3hrYkQd7GLm2KXwO/ijuAcQpgybJQyAIAw8QTjjE66uG8KhJAQfhBGhNCJH1hV5kWe3UK67+uDtqI7iRxfLcVjhBAmRAhPcA9TigkVhILwnLPOOmuNlI1Ssqmr9luEMl3efSlBi3Vy/TX7D+OK/HTbQRvlbayz1joHWreKfW1tax/g9DoTHwQIoX5/HgBdu3pNjtsQ2lx3aMsXjICFG+Z8jGCEkFIySwd1XcZxN/b3HiHvPZc+Uag1LmhHj977ZHzm29/+9o/+6I92u93J+4yxD37wA+9+97uMVlGctP0ULSilH/rQhzad3j9z5szly5f/yT/+xO0cRwBA2LIOAEz89oEyysTly5d////+8yQ5+Jmf+qkDBw60nfl3CIzxwYMHDx48+Oijj/7hH/7hn//Fd1ZWjnzgbe10CcKMYyYQIMI8AGC+T9rXU/H1hHKyzlfMOQcOVtsuNjjwN9bZdXJ9Z61F2LWnDWYWEAtiAJCQWKAUBRQHDhHF+wRjAV4Da8Z5XO01yBbkskWNBQWETjLhPRhXwLCcBwBGsLQyp5ccaAAgJsbAdlgUFyjkLvBtx1jHkMAOb/NF5x0AEqh65IxFBAedPaPlC7qf0fDWCDxCSHi+s7Zp6iCMMMJFkbaXkNE6T0eyqaOoQwlL05WtTekBY4uRcw7qqtRKtS3xRZFWWwTRrf2+QdkL2DXJ3DFAOB9cLUdD0n2/w95kN1TTxJ0eo3yyG0GUYELS0Yofxu2LTXfPWluWWdKd5dX5evEZHkQi6gICXTXF4Druz9uF9zh8B6Xa7/2f7z7+S1/fbolP/0f32x++/Q3cMjAmCKE2BXT6fYoJIYRzoh1K9VQDPPu+NcBvD0YJo8QzPC9rpZRUyidraPnGWZfG4GdXvj/sHQC6XBUa3bT8vg6ppJmKL2bhgaQ4EhfbNFpfLMNDUTH50QTbw1H1Srq+E4oTQ7B7brlzICi7nsIYTbnZwrpQhlKT7w46y6VQa0UA1kCtySujqGXvITEzgbIartTCOuRRw5G7Uoiu0D80vyItfHtxViD76NxK4q15shqLOlz2/R2dY6+MkquFONnN5ic25sQCgHHIWhsxt31DNSfugV7aofr5QexzfTS5iZbbo2ZYc2FVrWmmeSZJoag02AEIYgdSqBE+0smNgdfy8EIRtO7uAHBiZjQfvC5ZubN+81Zqnh8k10tvJw2U2qJXVuIuk5NeDILdwbh8ZqlzNCkxtu0yDpB14AAxZBfC+vnlzuXCf3GYdIW6r5v1hJqWbCRcxUwfTrCxiBPLVqdLpMGnR2F7nqw0PODqmeXuqOHGIgDwqDnezd8cCR67+HuFXQK/izuClLKd72ech764JVc1jAkXXhR32ilw55w1pqnLfDPq3o5I2rrvbXR2OwCzhXzJObBjTf1Yd+7cjXs2QW7iHb2afmcBxsL7DAAT4nuh8P22BX1crV8NlZVNbaxxANbatv3ylnf9DjCRwq920N/ANsfQWGusc87pthvfmF636/v+5SuXpBpn5K7GbAGABXCTskK1tjG8HTEXedaf2+uL3rHOj15Mv7NYXvMIothHgGM2/773vusLj//FU0899cM//MPTZmMYkyTZpEcaAKb5/AR5nv/5n//50aP37r2VbvntwT3v0qVLv/mbv8k5//mf//l1YfV3Bf1+/5Of/ORv//Zvf+Opc/ce/sDhg9Q5TaFkpnLOlulSK+x3YMGqeP5g6EcAkGaDdlaGeT5BmDAfVts9AKDl+ZiSSbwiTO71G9uZjVa6ts7pugIAJUsAYPV1Zy04Z8CBA+ysA+gFMQA4Z2sYh6tniQQAMABj/0XpALfneAmlbccsfNW2feqUY5gjdwsjGoQQBY/u5BuIqANv56f/QjUFD2LqexRTnX0bwg/d0uaiuMMoH41Wqqr0/TDp9BDGRT5aTZizTV0hQFHcmZ1bSIfLcrWZ3IGZdNlKoP5UE7XWKh0uR0k3iruUsjwbbX9DUPUSq093D57AhDbFqBxeV9EpJm5Y9zln67oEgCjudDqzWTZgXPh+mKcDSpnvh9looNWW1bCmaZrRZXfpawhcsucwADhr88FFoJ7tf7hl7wghP4gY4wQTAGjvbzs6iK++sC17/z6gnR2r5QbKhACBQwgZh4rVVluf2E0zpd48IAR34iAvGqWNcG6NJcpaKIteGCbXCm/DOt4gxFwuVbezdedQocnLK8mV3D85M+oJxTYw1euF3/eqdYx0b1R9Lwvs2vi9gNqruX8uDV/Lw/1B9fB8PTEKddYYNX56WYeGNX12ubexkd7n5q2zg0xRDeh4J18ImkTI2uInr82221IWF4COxMWRTjaQ7Onlvo/NRvYOAABoX1DedMQkNf7eKF7R/LG5wcbKNkGOkB0NKii2hzs5peaFYYdhezjaZNPaIW3xcs3OZdGoZgi1wQGuy/S818z6dcJUO3K4lIZnR8H+oLqa+6lk7R7s8evDUfX6SXYCpt8yO3wJkkulbzYLVlyHTNHnB723zS1Pzo05r45EtFLzPWEFAO2hcwDGImmwVKQ25JU0PjGTHtgifgIhdz33Y68hGIHFGDkEcHoUzfn1w7ODC3m0LPn5y4GcUn/sD+poQ7b8LnZx59gl8Lu4I0ShjxDaoU6+BUKIccEYF55PKYNVoiubWsp6UhtpqQjB41ebzl9KM54CtQ6Blg6gdOH0nd05UBbB2neatcxBG1Cr71iHHCBjcNu8hMAFTEdEh8JEtGltYK1dY6FnjSmKtChShDDjnFGGMBm/QEh44zpkHHeNUUbrrelO+7wAACAASURBVGT2bx4QjNt6vmAAAIyxpDtTlQUjqNuJ2kmMtvt+LNTfINcHaMMDoPVEGKa6qM73+/PdTmd//BZSXMmHBQAgjHOAe+458s53vvNLX/rS4uLiBz/4wdsgydbaZ5999vHHH2+a5mMf/VAY3FqtddtDQb/0pS8ZYz796U+3O7aysvztb3+nLMv77jt27Nh90zMOxpilpaXZ2VlKx5fDpgsbY55//rkLFy7Mzc098shbhRC9Xu8zn/nMr/3arz3z0msHj364rfC3D3ycgLHWVAOpClH9HRPj00k1VWO7gGNWZQBG22sOLCWOknEHBQAQxhAgTBgghAlFhAIgQtj4o4lcn1BGIgAQXrz+9ztrjJoY77dyfaukcA1Ya6wKi9HqR4owYZWUbryHDiHptfMsiHABAGrVPAIQpvx17MJF3nHr/ZemGDEvRJhQzxeLr7rZd+3QjK1NX2v922VTE4yrqlBKdbq9bq+f56mSY1vNui610b4fxp2ZqsiqqnDOSVcY3BAgGIgH62egnHN5OjRSBlFCCC3ykdqCYFt5TRR/E80fosxzRhcrl21wnIUPblyyrktjTWuejwmu69I6Fye9ui6bzZLeJ8A6G7zwBV5nnT33AIDVMl+5qrTB93/M7x1avQNjL1if8rgTfO+V52/jW28ANh4TbYyxjlM61GJiKx0w/Tp5a99dBD4bZVJrwxmFzfznG4NPp+HlIvh+PXA4tgih6fS420Aq2ZPX+rNeczCqFqa04qlkFJl4Q3dxwHRPqOX6xlQvRq4x+GLhA4C1cCH3Ty7c+FSpxjoDAJmkZ7PwQh4yZH1iq1XPfAQwHzQneqOY65DpQ6sE2Fr47konbSgAMOIOh+WBuIi4vlx6L6x0OlSdmh3Gm/Vi8B2kiOWKXEijgOn7e9mm8vhbxb6wosi+MkwaQ1rHewCQFg8bPpSsUFRaTJ3rcrnfr3xmpg3Yp7EQl5ey4EIevnV++ZVh52LhU+KOd4tNg+jvIgSxp/rDfilfHUY7saa/VvCXWHKym7aFdAtoVsjulM9crujl3Bs1YiBZYzBB7niSbcXeW5zL/dFK4lETUJtQtTcq54JmVjQIQVcMa01eG4Uvp+N7JgJYafhzK0lIbUCNIMajxiPmB+Lesos3OXYJ/C7uCJ64hYE4QogxHoYxYXxcJbC2aeqyyrXWzloLaCADZTAAVJbUZqrR1aFK0WadmG2qVN5ySg103TDFbpip3cnc7Q3UAiPHsGPYelT3PTXvNTGXCIG1YB1MmmOds+00RCuzxxhzzjn3mPAQQpSx1gJvVWZvtZKNrGVTv2mZPAAghDrdWa1lWWbQ+t63f5LxYOzGmGytXB8meu72f7S2WTYEsJ1Ob+/ehQsXLjRNM2b+AKdOPWSM/upXv/ryyy8/+uijP/IjP7IxGX4rPP3009/5zneee+65IAg++Yn/bq4/czd+NwAAQqiqm6eeeuqjH/3ovffeCwCXL1/+7Gc/q7W+5557/u2//X8++clPfuxjP4YxLsriia9++U8//8WZTvDL//RXur3ZrRZ2zv3RH//Rn/y7P9m7d255efjYY4/98i//MgB0u91PfepTn/vc597z7nfNz89N9kFpU5a1NoyCjaZ9/hCB4AgR+8EpAMCuHSAaA61s3ihjPXkNABo1dKApqhlKwTndlHDDh/9mcn2ECRUAsElO3M3l+k7XNQBoVSFDdF2wSVECIcDnLJBt5Pp38oejlJK5tzcX/tbv9Cn3RJjIMsPNM5a996bfRQiFYewFUZGPJg7tBGNn9WBlqdOZSZJeno3aujcAaCVzrUKbBFEiPD9NB1zFGkgKZxqXUefP4GPUrZkZcc6VVSG1SpJup9vP81FdrTf7wDqzw28RzxfRDCA0Wr6oXQcFD2y120o22WjQ7fURwhjaHniVp9tV+I21cP7LNLvqz+ylQoCDKh02RcaOfrRz8O0YrY4NnNNSaqMJ2ZFtwQRvvgI8WGdbnde695tGY0wAoav1jUssoPquR1u/HkAIEUKkbCYEfvrTVjl/MCxCMnw1iyt5l3NJdoJYqEoRs7kb3S3AOViqxLDhZ9Pw/m4+59fGQS7pXLCJCp0i2+FymsADwGLpTYzQjnbyuXg1/t05JRtw7krpvThIlEUnk2w2aJCz37o+WxgCAH2/fnhmHE7mTdHUV9P4auEBwHwo70+GsTAEuaWavbDSCYl5dH5w23HfK5VYrPmhOJ92ob9DIIA9QROQlReH3TNZ2BdyRXrOOkFMxNRCUFHsKHIE2e2lARi5fXF5JQueHfYe7I4QgoTp7hYG7HcXGMO+qAyY+s5yL29uTmFeS4NZ0ewNagdwrRR9UYupPx8Cd7kOsnq8HuNQoYhz21l/9IQaSVZrogzeH5bdtaoQY9Fic6MvwwEMGjZoGABQ7AhygTAnk9GMJ/8+uYvs4vuCXQK/izcCCGNGWZR06apizVor66osM601ADhMM8NfHHRG3w+D3O1hHWoMagzOFV2qvJcgJtQtiLrvNz1PMmIRODRhMi2pccZao7UqywIABOdM+Fx4a2X2zAtCmLjZN7W1tk0ce5NQeoRQkvQAoSLP7M0c+NbK9WGDYp8AgGqqdGg7vdnZXmdlMGqkBGiDnsyjj75t3779jz/++Je/9MUvfOEL647AO97xjo9//ONnz579gz/4gyxbYwbDGaWM33fffe9617sQJksrI1g13geAtuh9e8b7XHh/8cUvdzqdxx57rH3n937v95Ik/o3f+A3G+BNPPPFbv/VbP/RD74yi8F/88//t9Omze/bsWV5anByoTRcmBH/+z/7DL/zCL7zvfe974bmn/+k/+19OnjzxkY98FAD27t3b7Xa/8cQ3Pv6xf9AmJhZF2ShjjN3r59oWyDm+apjsnG29CRziAIBgPE4dHzUCjIHx+jB1i5/UgJQ2vrwKALVdaeX6VJfWWj1aBHC4nQIAAwCEMcI4IESpgDdWrt9y+9olDghFt+yub6L7AP7WNJJyj4kIE67OvWRPvnNyYmwF3w/9ICqKbGOPOgK3vHw9juO406OMTUw62sh3bVQUdXq9uSwdNA2ahVMpei11r113LybmWEg669KrtJKj4XLSmYnjLsGknHKhc87K7EVfmN7eYwAuH1yr8hJ6jxKyZQQXQigII+esrKXwfWtMOhxs6yHicPo0lK/5yYzfmQUA3VTlaNHOLrC9j+ajkTXaAWylDtgBpgvwd9rr3p9bqKqiqaub5n1sD6O1c45SKuUarzKlNGMEIbQ41SIusMbwprgPbw+EEGesKKswcOvK761yfiTp2+caANgfluey+Fwe1Jq8YU8YjNy9Sf704uzdWqG2aNiwv1vs7Q+quaCi2G0U1QMAQjDrNxfyoC6z9NyT5cWnT58+Pb3A3wD8m9XX9913/NG3Poz7Dy2b4EQ/Wwjriej6vQcWn7o+4xPzlrkBbMD10jufBh4xRzvZoXgs4x829O8W+x2qbpu9OwfXat85uL/3ujifxcK8bW5luRY+tce89c6ym8I6ZB1g5G5kpyN3IClwYc/lwf299PWuvU8DrbrrP3WttyzZxiLNNLRFp4dRwhVGIB3dI9bc2ENmTnXSJ5reZCWZ4tphhrb8OfGqHp4RuxBW06efNHiS8oAAEHKT1WLkBDFH4+Jw5zbDRHexi3XYJfC7eH3BGBfCY0KwVbeY1t1NNlVL3WvDrlTeUhWMJPsBqHcAAIDR6KL2WzFeyHTCVUB0zGwkVEA0xRacM23st3MA0EjZSAnZaFpmTxljlCJMJm72zlqlpLVGK6WU1N9vmb0fhNzzs9Fg56bZN4WUjTWWEBqFnuexqmqUNowxRunhwwc/9alPLV6/fPHiZalujHvqujp9+vRnP/tZz/P279//4INrVMR757q9/kKns4YsTmLq2xfTw/XWRgEh7JzdxngfIRTH4syZM8eOHYvjcQX1fe9738LCnrYDf2Fhb1mWWmshxM9/5jP9ufknn/y7f/f//f5kQ5surDUEnnjg5AkAeODUoycfeOjLX/5yS+B93z927NiZV18g2ZfbeaAOAGDAnK6OyxGQ1fkvVWN8wYJ17MCt1qsZJZruBwDa+vA7J50zxkEIAJZBCQDaFg6sA2VBgnOVaoyxrMqsK40bAsAbI9e/JXd9yj2g+1ovfUQF6h4o0+siThDBIoxMOqLVBRPdu82R8fzAD6KyzMti83Ezo6QoCq1tp9ujlBV5Ork06qqUTR3F3aQzU5ZZWeSJO+ThqHDXh/i7DepF9l6OwumRpjFmOFjy/TAII0JpVRbt2lx91oPLycwBAKiLUTm4Ar3/logto+xb1YDwgiwdMMbbTpYk6ZZF1mwh8EHVNXf1GUpY0N0DALop02sXSLjHzn/kLiV3ThXgP/3xO3Sqw4SEURJGySTvQylljNL61jpLrTXgHCYMYMoM3FprDUK0MEKulmcpcjH7gWlbZZRghPKySaIbUzyNwS8Mk0tZcE88JgyUwLFuti8sr5Te1cIfSP4GPF72BfWlPLzdAJYt0WrgLxfe4bjE4GY8tVFh7pns+nefuvT8X9Z1vbCw8GM/9mNbre369etf/spfN80XH3rw/uD97yFoyk4V27fODTbVYtQaXyy8g1F5OKmCqSbnUnJrwBPmtSwAAIzcnqDe+elkLZwdRYKZfeF2Qm7nUK5owPTtRYsT7OY3Uy600BZphwrFpMW1xshBoUmuWOLJo0nBp47GQlgB8l5Oo3vD6q6bz28PRszbF5ZfWknOZ8H2ssqVhr84TAQ2h6JqnXbdOuSQi5keyfGzNZNMWcy2Vt/EYiw06HhqupjfXnHXa0Gw7QgzI+qQmZcHsbFoxpPzQb0QNOJ25Ri72MVG7BL4XbxeoJSFYcS4h/E4lFbWVVUVSqtWxGgdOl8kl0u/1MTdkqz9zYRC0db3iCDHiGXIBVzt9WQimg7XAEibbWT2CBMqhEcpZ5wjjLnwAAA8Z63VssmK1NziIPVugVIahklVpBO18N2Cs2PmTAmJQr+opJRN4AvBqSc4pQfn9+wDAIQwpRQhZIwuivLzn//8fffd9/DDDwshzAYRrFtVQNx8684xRgNPTMrvShsA0Npq4xBYYx046HZi4flnzpx58MEHJ4lx73//+9sXg8HKn/7pv3/kkUe63S4h9J57Nwmu23Th4XDoALvVbXc6naeeeqp9zRibnZ39+teHnf7BG/VtAJgO7FutM88sHCmzpWp4EdBzJDzc8OPTdsq3hHY+Y5JiYKGdNxg3b7fHFHlAnAOnEFhZN01TI7AcozDwb1uu70ddPF0PvyO5vtX1VauUHL2AeUS8+2p+wAsOmuHFJh+IqOcls8Vg0Q1Po+DAVs7qfhCGUVKVxVbsfXyAMFKqXly82p+dTzq9dLii9HjYaq01RiOMgzAx2tR1yd0Mg46w+zN8egme89HMjLtv3S8ry9wYHXd6jIsiG6nRBTt6yuvvISKwRhcrV7B3H2zN3gGAc88PoiIfIQeeF+T5SDV1FHWipAfpcOP1S5ole+YLDMl4bj8i2BmbL18zQPD+H8Ziw8TK7WGqAP+uB47f6dqsdc4hQm7kfdg2NMM2ddXU5cYbwharsQ4cWdsj3kgDAATja1MJVRi7kL2hbOROQAgWnNRSORAIEVhVzl8rPOcgWEsdA2aOJMX+sL5WitdbVE+w7Qf1M0vdmy96WzAOnU3Di4UfUn1qdtQR04aR+mtf/S8vfu2bx44f//CHP7ywsDCdcrIOdV2nafqNb3zjP/2n/3jl6uJ//1M/0e12AKBQpI1nXaq8jpDrcrzTWhzvFCFT69TmIZdt6hsUIJg92UlvqQ5/sQyXK+9tneVtROzGwEvDpNbkof5wJyZ2Kw2ThuzdmrFPo5T4O0sztcXaYkBwMKgOxkVTeMs1X6q50eTETDqZ0UAAe/2aIPfMSveRmUH4xiYvEuTu72WVwVeKLdVJLa7k/qleGq+dYjAOXUzDmDdv6Q9fGnYWK+4clIo0CgVbcCNlyNls3N+3z7txPNsrbkXyY51sIao9Yjk2GEFMpQGccM1/EPpxdvGDhV0Cv4u7DIwwJiSMO0KM+wmdtappyiqXTQ0ADqAxZCiDl9JI3mKuzJsZxiGjSQ2QKXqt8AGAM3vQr7te3RMKgXPWYnCr3eKtzB5A6/awYEKE5zPKGRcYIUwI94MeF1k6kFK+wYl6CKGkM6uULHcSdrXFGjAmjNGmadbVAKVqECatJz9CKArEctMYrQnnhGAELgx9Y5yUUmslOGGe8DzxMz/z00qND8LEJW6t5SEGGNvmTeHGxiekWCk9Uuuz8hC6YVYUhGF/bs+mbttFnv3Lf/6rTz71bK838+u//uu+v924YePCZVmmWfa9V1+Oomh5efmVV15BGzrhyOZU3I0pKwAgRLmfzB5MZiEfXJPlqzR7Vnv3cO9ey+KdKMxvAxO5fhB4vt+p6qZuZJW6KAgZ51r0EYKqqJumWd1HHM8ECME6uT4zlbM2H15PFy8jDNwPCOUIEyY8AOAiBgCEEawK8sdyCMCAYKxCX/tTpuX6rimzfCDzJ1n2DSQCoFSWuYh6mNCg26/la2BLwJtEGzAuwihpqrosspvKXhAAAnf9+pXezGx3dj7PhnVVOucIpb4ftvscd3qE4LIswUFAYt+dGqKXC3u9hOtz+IRws9M9Jk1Ty8Wrnc4MZ1CnXw+STpDMOefS5UsNJCR5cJvZTUJIGCetrKnT69dNVRU5AIxGK2HcWaf2BwCja3rpK6DzcP4A5b5zLl++qpuyd+Q9bv/D6Wjlps0yO8JUAf6h+179OXT8dyYfvev/ePVrv3jslta2Id0EYUwAEwKM8SjuWK1rWTV1bbTeXmPvjKF4zbBHa93Ggi6XN647gqxHfmAIPAAwLqqmMFoDI8qiF4fJSsXngur+Tnq19L52debeqJ7xG4YtQQ4h8Kg5nJSHk/JiGr6ShpUm2+uQbw97PHml8F/X2XkHoA2OhInZGvb+jW88+Y1vPvWBD37w4x//+E1X4nme53k//uM/fs899/zu7/7u7/6b//dnP/0/Prl0oHGYIdsT6oGZLNrgkze/tVE5AFDs9gXVgzPDWwrNaQw5nwaPzK1sFQvnHKSKPrvcHdZ8bgc959ric2nw4iCZ95ueUDetAFcKf/PqXG4IQuAT8+BMuieoEXL385xheGUYnc2CXNNTMyshH98oMII9foNg9Myg91BvmLyxdXiK7SOzA6Xoktyu+zLAZi6sqqkBp7FwLov3RdWMUADw2NzKq8Po1VFkAa5Xfs9f/yu0RdcK77uDTpshjwH2BJPkERhJcTAs3z63AgDn0/BszReCpuPJiFuK9Q9qeWoXb27sEvhd3DUQSjkTnh8wxtvBt9a6qUvZ1K0a3AHkil8u/cU6KP8eUfetIBU+rQJIA4QgYSpgOqQ2JDKkOmDNOt2zNaYq8nZEwBjnwvP9EBPS6fVlU1dlLuV6Jvw6AWMcxV1MSJYObmM0Tyj1vIAxTinDGBd5VhRruuyUkr4fTofqcc4baRhzUmpAWDCGBbI+l1KrVncOAACUrNeKt1b/a3cetdTIWqeN1koZ6xijlBDGKMZoYqE/hdV8QAAA8D1vtj+PCdlodgUAfhD+z5/9X69fv/qXX/nLf/WvfvNXf/VXe70tbfM2W7j7P/yTT/7Ov/7dfv/POkmEAE6cOLHd0XRWNZVWtWkqJatefz8AAKZVXXDuEeZFvT3QnVNN1RRDI79lKrOVwhxjRLgHABp8B5ggjpEAAIeFI7eW8IQQBL4Qgkmpq0ZVtSSUCs4CnwM4cCCV8j3OGQGAabk+ADTWSqlLWwsyCgRYKLWSTtmyroiVyl4CAMEsQu6GOB9TjEnrZo8xRQgjgjEmBBFY29OORJCIAHp7mqYydSG9QBa5kQ3hQoS98tKruFx2G7IJGRdJ0pNNnefDnV9ilOAsHUmloiCmlNdVESXddtKnKnNjdBgmjHutzB4B6cEDPh5k7uySeyWA+RjNU3ej78M5Nxxex8XTTKCktwDO5iuXVSNJ590Ib9f6Hic9a0yWDtsXZZ5OVlhkI61kG1k3Vvs7g5a/rrMrYTLHgwQAZJnKamRmHx51f2iGUsZFU28n3N0hpjvgf+cjH1nz2dd/6Tj6pVtqi3fWom37RDClAY2DIDZat9J6rZRSzbrKPCEEU6qmfqB1zhiNEGjglbpBADpC/mDFNjNKOOdlrRH1Xs0SBPD2uUFHNMa4e8PsYJAvN/5raWABEq77npxYoB9IirmwvlqKq4W/VPO7SOMJcoKZK69zdh1F7t44v6+XTZ8gX/nKX//13z7xEz/xExMZ1A5x6tSpT3ziE3/8x3/8R3/y+RM/+nMHg3KvX4dsExv2bSCIA4CDUfHATHpLX3QOXcj8o0m+0VS/RWPw2TS4kEe1xiEx++Nq0/7/CUaSvTxIFksBAIu1OJuGJ3rbdbznij6z1M0N8ag9EBbrWgOOdPIuV88NksWKP3lt7uTsaN6vMQLnoFR0JHkl8VPXew/Njub8N8LNbgJK4JE9g28tdof1JvmyLQpDvnLhRr4sQrAQVfcneSv7dwArNRusanCu1eL+qe9qixZrcTELrldicoHMeIqtXkQIYN6/cVfJNLlY+BcLX2AbCtMTTU+oheAu3Fd3sYtp7BL4XdwFEEKCIOLCx4S0hMpqlReZknLSjSwtPp12F2txh3EyP4hwDkaStU1WFAcMWUbMgaha8AqymVeKUlIp2TR1knQp41x4jPGqLoubBUffFXh+KDw/H63cRus7wjiKu5yyoszzfBQGifD9dQReK0UiihBeFWiD77E0K611VS05J229DSPkCTadULixWL0VnHNZUWutECJxJCglePq7W5+AnhdEcadl71k63LgAxnhmjP7P/uzPLi0tb0PgN134Qx/5sUce/W+qqorC4J/9yq+85S0PbfJNq6silVWmq9xag72oaQwnevJpeu0cJoQFSdidZzxgXsi80FnjnJ1WmBujjJHOWV1fBQBTSwBAdeOstQi79kAg4hBBCFE/AoAaZgBA4C5CVJMQWLzVYScY+x4XnEmly6pRSnEuwsAryhoh7HubjKUaqcuqttaGvmB8P8bYAoAABICcAWeI0wBgQCNwE3G+1qV2JQLrNSumqZyzY0E+QoAw8QKECSbUWQOAwu4cIVz4MXgRZXz4zJOyynwuMKVUeGr0pA4Os6miGEKo052RTZ1t69m+OZyty7yuqpnebKc727L3pq7ybAQASso46U3L7D3X4xDUaGVgz9SwnLhjAcxMDi8pXnPN5XjPQSC0KYbVaEnPfITSLaPv2tZ3xvhotBIlHcb4aLg8TVmdc3VVGq3jpBfH3TQduMFpd+27wg+DXh8AmmKYL12B6DDa+07nbNPUgR/dDQL/vcf/6CYW9L/zEQQ75vCDlUWEsRDC88LtU+gJpYRSLsA5a621WjeqkXWttQIAQhlCeNqeUGvrHACgyrL/n703DbLkPMtE32/LPU+erZau6n3vlrrVWrFkrTZobGGBjWDAHmA8DhsizA17LsEdLgFcZm5MxAwRwB0Mc7ENAbrYF19weGwjg5BtIcu2ZGtXS73vre6uru3suX/b/ZFV1dW1dVUvwh7XI7VCfc53vsyTeTLze973eZ9XzLJJr7y9WcTrguIueiGy1zppyci1UkJM/Z4p0gNWLDVOJZnMrZOd6qCTDnuxQyUAmERu8OM1TtpIzaNtr7dkJnP5oFgpBdmNjNRjgE1+uLUSzmbvb52/8NKr+3ft2nXvvffOaLUKHD38xrFD+x997JeKviEz0a4Ce26/Z+PGLXfdddehQ4feePPAA/zNbeVBhOBk2z8f2lWDbwwi3+DoSjXnFIq+qkgDglk+iJnEFxPnYmTMFh7urHRnErmZQplCGxYRuncydqAZtDKmNRpyk12VnrVQg7cZnIvco01vJuesNZzquANOWjEXfqwLhQ+1glZqVBjfXe+UTY7nfdOKnd1C2m9MBp3M2D9Z3hX0fCs/1fHamZFIXEgtXp+o7K50hm5kQ/j5sKnYVe69NlFJ5bIiby4VO4KeN11dMhpbB5tByqeOVTenXJKCn6ccH2yXJ2KDq8tmri9ejzBTkJ8pnCW4mbCd1RtiRriKH3GsEvhVXBMYY6btOtONgrVWPOdJEqXJ1CJJAUokPRt553vu4tP8CEEoJIAkkhxqGucNZ6MX18xoQccUwfNWc8J1S5bjYowdx7Msp9tp8Dy/cTSeUOo4XhKHycrX8QjjUlAhmLRak8WKmYucmQYlVMhLgfxCOe8H5bDbkVJorYvO81EcK6UMehnxWz5pnwOKkenaJlvBYtQwzIK9a6XCXifLknvuuevIkSP3339/EARRFH7sYx+7++57fu3Xfg1jnOd5qeQbi8y/xGDGjMHBQSnEN59+ut3u/PhPPFx8JI7jI0eO7Nu9afTkfgBQmlK3Iq29PdkvFTGMCQMdLUbmSirAubldy3Zy7gyh2q30WU4ZIYwwQfiSIfyl+/sihvAaQAquONdaCx4DgBGPAoDSCgBQoUzAmFpuqksAhklq0uoHbCCECpU+QcQ0qGmwOM3yXCiTcS5KvjP7xGkNWqtelAnBCaEl32bzdaVFHGG2nf60lz6arosXM7PlHSZDBTKTDVO3keC822G2q0FHZ44ZluGW+5jpMbdsuqUs6ppegAkz3UBMjhDyt9rdid0tmniYGpVKn1Y6jnpXV6WCALSWURwGQQUApBDhdJSN87zVmgjK1Up9oNdtFTJ7DKaj1zDZ32XHm/ogx32+3oyB0egt0X0+GNxEmSUlD1vjet0Dgbl+CUm/admW40ZxSAk1mBlFvTxfIPE1vRs132atl75qOZ5XHwaEJBdRY0JSUw2/gzBHa83z3Co5pmFmC82zEiyrhdxnH/nV9y+Pwk/dTPIs7HURQqZl27aLCS18RBb8CJrp9WFa4AWC8yxLMEIYodlVNlJKnJfBEwAAIABJREFUpTRjrJkZ+awFetn84SPwOZcYk01+hDGSSs/TGQFByqXKpXytHTZS7+WJSs3ga73EZYJgZRC1xk3WuMn1EtUPuWknYzc03txnZnNy71rrAwcOR1H8Uz/1UzPeJQU6nfYf/bc/eemlVx597JfyLH/tzeONRqN4i3P+2muv/fZvD2/cuIVS+tGPfvTjH//4ySMHtq3vTyQ73XNSQXqcdgW5o79l0Suo0CcSG6aD01IjoVAnp+cifzxi4nIS6BlipkW8BjjbdYfdbMGkeibxq5OVMKcmUVtL3Q1BvIR3XS7x8ZZ/NnSkRgRpihVGYGFlMyEEhoUqtKRGp9peJ2d7qt0NwaI2lgigbPB7BiZfHq03ONvfnKtmIkhr0EdaJYZln5u/ndLxup1tr4YHJ/3l9AnmcqrFhFD4eNc/0bpsdYo0mojNAS+52HPe6JTkQhL4MKNn2p5lcBODSUXhOY8AMIJCCIAAKFYakM/4Ovc6GwmtYhWwSuBXcY2o1KZUSVLKPEuyLOXTSm8FuJWzscSdSMzsRy/rvhx0c/ZmMygZTp+d9JmZx7I5D4qiQ1WaRo7jm7aDMQ6CWpomaRLdCI96gnEpqArBl/bxWhAYEz8oE0x73ZaYtvXKksj1SoSy2QQeAJRSCHCl1p/GURT1lJKUGUmSEkIIvQ43JYSQ46xAuokQMk17JvdesHcAWLd27euvHxgZGQmCwHW9X/iFD/7lX/6lbdu+7z///HO37bu5r6++4IRLDI6i6PHHH7944a0kzX7nd367Xpvq+p5l2YULFx66/x0iWK+0zmRZa6wVBgQEK6wvW/lpzWK9LUbYKEnCL+hOo9u+YFJRSGCWMIQHAEwMNMsQfuH1nMxBa6WklkqDVpKbPNcqkrKFwiMAGjCWHGtNMHYVdjBlNiDQdh4zGzMmpCZTllFCqjTNszynhPqewxi9xlUdQgBmICAAAAbri4UyLoEEEFKB3cnz0c5YyyWnDZNgx5PNMcUFJsx0Smm3BWlilSfyzinAa+jATVz6cS9cqZ/5bJiG6ftBEbBAGFmWE8dTrFsr1W23bNtxHJ8xIwq7RYacUVLV200IQj3a0y/UVc0KD9tB3XLLoERv4pygAw7dbNsuY0av25Zy7u4RQly3lMax5LkfVJb23tNKhY3j+Mw/Ykyc8gAmVGsVNUcAlFz7IJ12yMvzVPDc9QLenrymSvjZAnq4rIvck7+KHrlUDf/Z//zH/9t7V1gOX8gK0iRGCFHKGDMwIcX/LCGzp4zRItamVHGLK/4FxA2Dup7XTEw83fOpbuU+WZbd1w8U0jSzLRMAcXGFRqQE6X67V7XiDmdnezZGYFJZN/PA5Bjp6yKqd5kIDH7mBkftY0namVG1L6WU0zQ7c/bczTffvH79+jmDv/jFL46NTTDGAKBSqfzGb/zGzFunTp/6/f/6+7t37555Zd++fWfOnuv24lP52lQQAKBYby335rP3ZmZWzUsBL63hfGwBQJgZp7tuyCmXpJGyOflbKOzfnGTG324iNg0iy4ukxw2itle6k7G5wU8WGzODNxvli7GlNSCADX68OQgNrOe79M9AKHS87ecK/1h/w1+G9oQSuH2wcbAVnO85+tKLut/KBp20aqWjkXOgUVkv441eSJcU+V9fbPBCLdXhViCu9KPNFI44AQSHmsFEfNkj0GdiwE7Pp5Zj8KM9b0H2DgCFSH7mrxhpgyiMtIl1LGjZ5HU7HbTzU6E75MRXDPqsYhVXgVUCv4prhZYyisM8S4tsavFiqIyTHb+VmfnyFE0/stAAnZx1OT2P3T4r21zqmHjuvV4I0eu1kyTySxXKmO24pmmlSRRF4XU0t0MI+UGVENrpTqx0+Y4Qcj3fNKxmY3yGvQOAVEoKQRkr+PD0YEAI9botTIjvlw3TiqJuzmWKEGMMz0u5U0IwxlprIeUNkh7MZu+9brvYW5JNbusfK7nGN77xjV27dgHAe97znh3bt7/4/D+PnT/2/vd/4LbbbnNcb2aSXTt3/NKHP+p6Uz7eiw3GGO3evfv2O27btmVbpXpJfv+lL32pUgl23bSH2SUNYEx5HQIAaNA6p3D5sk1pwAiyHDSsTfGghhxJLnOhNZikbZEOAMw3hAcAhDG63BAeAJhtAwBDGDEbAAgxYKFSA62lVlprDYVWXyvJUwlRnsRS5CjLlVIIYRUTTWzkbI/1QCY0RlDyHELIPDOy6wxKMJCKooFpyl7UNMUpYtkmmsiiNrVswkyEMY4SzwhUqS+NW+H5b0inDvQmsPqvbosIoVK5ijEBgDxLDWY4nm+YZrfbKvpHKCWjqMd57pXK5Upfr9sq8uQIsIvW2FBN0EmzfdiwLb82DABhZyKNU+jblyQZF41SqVyu1qOwmybx7I16XlkqmaZRudqXZ2m0dMRNS3XxVdEZC/o3UdMGgKQzmcc9MvQO4l8iLUqpOO6VynWDmWl2DUL6rZ/8nV/59wVRn+NY997P6H+ESxz++UPHAVZG4GegtS5KjQAAY4wxWZbMHmPTsk2wCx97v6QAgBBSVnhLTRxv0smQbystUDvzA47CK5QxIuRyb90UyZohK0aWSdLO7WMdjyJY68UDTnrtovpNpfBUz73R9V49QQ80yrf2NXxz6qGZ5dmFCxc/8IHH5ox8/vnvfPWrf/+e97znC1/4wvx5vvw/vnzrrbf29fXNvPLwww//wR/8welJPUKmSNo6P+mfV9qdSXyo6e8KUG1aUB1z2skMAOjkLO7ibX4MBp9MFziAFKtBOy/uiJnEIWcbSotaxiKANXY6aGfLaRqnEdJTTqLaN7m9JHtUGiZTo89KypZYPtnuctrMjGI0wWqDmwx5sWfIQku4vhRhgAMtX2m9pRQRpDOJKdZX1/FuRVjnJ6kgJ3veFQNPpzp+LHEsLiNBliH31DqBkX/rQr9VlTdX269MVudzeIzBZdwj0qPSMXINcKrjh5wiBI6V3VZvBqYwiMQI0rb3VuimnHhUlqx8dtu5VaziGrFK4FdxTei0G3mWzdBIBajHjdOhPx7fWOua/8mgNUolORc55yJnyIs2eaFNBJ5VPlesVlvNca9UtiwbE+J4JcO0u53m7LjJtWAq3dfrcL4y+ShCyPF8y3ZazYnZ7L1AkoSGaWGMZ4ICCCENGgB4nrXbk36p4pfKjLI852gWiuJ/y7DQvOW4knLGYY4LrqcPlJyW/nIp9JSCdPax0RpAK5GHJ2i0H6kpQkzMsrnllwGBFHn3/DN56/Wp2RBymXnPnYNfferQ1772tUceecQwjB07d+5YxHZuzdDwmqHhmb8uNti2nYceeuiyr6PUoUOHXnrppZ/48XeVgwAKF77pP1M7czn1Nb2g7LkzHeC5kBpASqWkRiC47I8BikM0lQo2AACkkCZpWaStQTNIKI+1UqI9DgB6ylxdFBWezLIRxhhTTCizbEINQkxAgBCGov8h0CmVvuUCgDOr+5iUuRR5FvWSzosGG5Bkr+OWCSGzv84NBcYYY8zKA1zU4yREpZ5snnarawCBU671Ji9Gbx31tt7sldfYfq1z8TQPnwF7G3K3AXFWZNePMfb9ygx7b7cmCw8FZpiloNrrXJKipGkaxqP1el+pXAt7nSyNtdYIgIAZdIQGXaqvRQjH3cm4NcbK75LEBgDB826n6QdVzy8jhAoRPkLI9UrMNMNe23UDra+g/9caWPMNMb7fCaqG6wCASLKoOUH698r6HXNKVLIsE3nOTDPL5zaQnxq5vJqW935G688s8tb7fwU+O83gDxw7Ae+9SgY/C0qp4vZSyOwZpcy0TdMilM5uMDEbMz72BWwCNmP1EoCiGS9FYUdJtbSh/Q8UkpQzyuiSBgELAoO2ibDt3qAdjmX24aZ/rONtL4VlK79qUb3LhJSkm12fWvql0eH0pbH6jw1OFKboWuk8z133ssx/t9v5iz//y3/zoQ+5njd/hrfOnf3aE3//3//kj8iso+f7fp7nR1qOV0MA4Bl8Z9CeH34cja1uxva3g3tNXvgCtjnNFUIIBtx0b7VNsT7YCMS89DsAlK28Mm0j3+HGkJcszW8xgtkV9XOgAZRChXf9Oq83GpoaACOw6BUYI0LQZ/El8vNzkAp8quefbE8d4T4n3RlEJTOfXTBPkN4QhJTKQ+1ACrK90gWAg81SmclBN2ZY3bjyeIL19kqPEX2i6y2dPZrM5rq0GEzdXm/6TGpAvsEzTgfs7M5645WJGpcIEAw62QYvLJvCmGXmzxV+baKSKzzgpFuDsGpdFmjvcsMi4mTm5RJLjVwiyxavmFnFzGaiTqtYxdVhlcCv4pow2/Eolexk6I/H1ny12CqWj5HQbSRW3c4GrLhscIouc6UKu+00iS3LtiyHMlao0JPkmjTAAMAYs10/iS+ZFywThZOW7fi9RUzveJ65ro8whmkCjzGmhAblmtZaiJznmVbKst3169fHSWwwRihjhMI0O1VKcs5BSQAo+s/Nnp9SSmasyE1bKqmUtGZ6wiFceMxjjBVo0LrdPWKlb3h9wzNNyJkd5MlRngBo4dqRa0+1rcaUUmY9NCBbEXrqqads27733nvn1FVeO5RS3//+97/4xS+uWbNm756brm6SqZLyqcLyy9YlUimYaqQNoJXSnoZ1SqkMIFZKay2QUEorpRECE7cJ1oRiTHKMlJRCSZG1Okp3pc4RAgNnAEANc1qlj6ec4TEmlBXifEIMQgzD9JxSLWqPkfbXlb4ppJsQZo5tzVdY3DgwSpgfaLULuiNZr22WyqZXQQiHjdHw+JvW8AZWHaiu3ZHF3bQ3GrdHKK5qbyuw2nJoPELIdjzDsgCA51mv2wKANI2FFJ5XMkyrXKnHUS9JIiFlt5dIKaIo6q/XgnKVMSOJe0IInJ8R8RvB4GZCDcXTuD0eeQG2mak0nm7k0W5OOI7nOD6lRhKHhQYn7HYIpZSxsNte+tqX4RE68l3T8Z1yPwCINOmMv2W4ZW/rQ5F251vWRXGvVConcTRt/EYNZuJCPoEwJqQIWPwggwvBRS+OegRjQhmljFJaeKxCEf5TSiqhlRJSW6ZJZztZYGyalmlaxW2H5xnnueBXbzvSbrdb7fbp02cXG1CtVjduWLdEl/IrIudCaeVYV2iFvTQQ6EEz7u+PO7k1mZnnIsejou5kVTOfEdWPRXYjNZbWJyOAmpWPvo0R/EiSl8bqtw80/YWakEsp/vb/+5vNW7Y89rOP/dM/PTXvXfn/PP7Xt+y7dcfufYvN71B5S22BbnBcoZHIBqRtLGOBDSKVRo3YEgojBBUjZ0TFnF5c6FAQrG6uTKlmuEQMlDFPebd8ZJJciKx2YtacbNBOy4awmYw5wUjb+AoLAwSwTPYuFR6NrRNdd3Zopp0Zh1vYpsJl0mXSpcJjophwyE0A6UPNIFd4Z7W7o9w73C6dHavV7WzQToOFTPKuCzCGLeWw7mSFA//yU94GqKPTVf0Eq7HUdBivWXxH0Dva9rlCY7GZCTzoJkNO4jAJAJkkIz275mS7ql2P8TkXRiaxEKjP4VuCXiszmqnZytiFyLoQWQCwuRzeU7tu33oVP4JYJfCruD4YT+2T3aDHV39R1wGZJBdCZyKxfMZ3lVsOucwBjueZ4DnnueeXMca245qWFcVhGkdXt8pECAXlmhB5HK+49N12XNv1w14nyxauGlVKKa0xJnLKgwykVFzwsNtGGBuGyZhBmYEAKDNKzAClCpE9AOR5Vhgr6CkCWuT/5i4fL/dL09Pp5OItmMplo8LZDaNek1m26froEkmTJh6f/j6XpWi01jJr3bcbCNv5la985dSpU+9973vXrl270qO0BL7xjW/80z/9k+M4H/qFnyuXF2hRviCk5C+9/J1dO24NggVcyg8fOXbkyLEPvP99AFBk6acb8BEA+Odnvr1n97a+gTVTXhVKcyGzXAghcl1BCiGOUoFMkxqWQTAGlSNQRCsALTUHrVKeW6KR8TZAPssZHiOMEcLU9ig1DcdjhuPXhi233B4/7ukxMPYAWnNdDtqKQMpb9eiLUWfCcEuIYMMtuVqHjYv5iYPOhszqX2s6JcPyXJGFrbG0+axyNpnGenklUT0h1HE9hJBWaqa4HabS5i3H8WzXc/0AUzo2Nq6ULOz6m602ocTzy8wwOpNHeftVtzxgOgEAdJsjEXPbrqvVERfVA9iMgQGA1jqOQyG4H1QM00Qa0iTmPK+U+nqd9mLXXQGVj5GR57XWbmUQYaKVijvjSvJk3U9ZRs03bUzInPsGz3Mhhe16vU6LGaZfKhNMeJ5NndxluEJeVui+on5x1xtSKZlnp8+cHrl48ZVX9hc3Cj0N0FppTQjZtGnTnfc8sHndkGle+nYYE9MkBZNXSqVpPONmv3x897nnX3rp1SzPw3BRYzDTND3XHV47/NB97+gbWPEFojVkOacEF10brxEYoGKkgZHlkrSFeaTlYQTbS1HVSgtRfTenJ7veEgo7ipVJ5Kh8WyV4oSSTmbkggb84cuHV1/b/h//wm4wt0Bfj+JE3X/j+83/0f/03soh4AQNs9OPKQqaGvZwGBt9Z6dp0in4LjdqcAoDWMBpbw15yquNlC+WBN7iJN11t3uWsbPKrri4a6Tknem4vp0qj0dQ8RdxhN/WpiDnBoNl10mxHOT3UCRqxwdVlO8olnpRGETVmWFOkGNGOITb5Yd3K19gpren9k+V8sry33t5d7r7ZCk52vfM9u2rxHeWed8PaPQQG31dvHe+WTrWdZX4k5DTkAACMyLv6Okc7pYtRfchN+8x8Z7n3ZrOkNbQy1snZudDZXW0P2DnFaq0fL3aQM4kA4GJsbiqFQ24y4KRc4m5unO3ZY4l5rrfcHVvFKhbEKt1axbVCajyZ2wdbC+vEVnHVyCVuSPPFyb676uMOuSw8Xzg5ZWkSBFVmmphQ3y+bhhX2rpCOmw+EUKlUAYSisLfS0nfDMF0vCMNOEi+6PNVaS8Ft2+Gzra21llIqnudZWuyDYRiYGpblEIxB6zxL4yQU88T810HRagzH469pGCsN7IzkJgBQqmdE319QPpB0xoF54GzYu2dHntovv7r/tdde27dv38MPP+z7/vzxywfn/I033njqqafSNN2xfeujj/6k6yz3cc6lfu6IfvLJZ1966cjD775v3fqNlm1jhIQQaZYdO3Lom8881+12O532j7/7gVqtbts2AGR5nsTx9773/Rdffu2FF1/8yL/9N/0DgwghQhAh2DIZAHAheZ7lQksp4ySL4sxgxDBNgxoIo5lACWMgYbB4eBS/NqVU2D1rkTYGhWQrDdvQHCv1r7XcwLD92tqtnYun896zgO/E1nqN3g5tbQFCaVAeSLffnuz/etgY9WqDiGDTKwPo3uTF+MzxJO46/cOGXaKGXR7YmKdRb+KsiE8uLaonhFYqdYSw1nq+/btSMoq6SkvHLTmON9CvG5MTpjnFH4ortxyUde+EaTK/Nqy1ao+/lUbcrd2PcTqpToZ6NMdJiW+zqI0Aa62zLM0nRquVPmwYPMyr9YE0iZdm70gmdOQFnXbd2iAxDNAQNi5kSUI2vQfsWq/b9jzluiUMeMZ1DwC0VnmaeH45S+JSUMWEZGlSWMQVTvVX7C65bfc9ANM29J/9ypOfee8sBn/ij//zJRc7uHn7tevnF4NSKgzDp5955vXXDxiG4SxyfRVX4gsvvFCtVt/3vvft3L7N9X2MC8d6BAAYE4yJ5wWFm32ShHmWKaWW9B/RY6Ojn/+bv4viZO3atbfccst737toFOPYsWPPPvvs4cOHjx499jMfeHTXzp2LWesvvCXQUgjTup7KIAzaImKQiEEz6ub2oY7Het4WPwrMrGbxut1spOxwK+jmTF5O5wCBa8pEEK1hSxC1cqOZvB0Xu9YoyYnWgBCilKbppeviqX/4HydPnvrVX/1VAMiyLEmS973vfZ/4xCcefvhhrfV3nn9p67at27fvmDNhkiSU0jsGWpuGyPzce4GqxavWZU+oOMOdaWF2MzWaiXkuWUAWQYke9qaUbrkkJSavoji86E37ZjMI80sdEKVCoaJH21NhaIzBWjmBn10oUTi6j8bGkVaQXqkjIFeIA0kkdHNqI1m3coxgwM7eOTDx0lj9tYnK7f3NmysdrvBEbI5EZCwxd1bDzf4K0gYaIJMEgaZIkytV7BtE3VRp99vxsVYQMI4InO3YV/SoJ0jvrbUDS/TzPOH4ZMc9onyXSI/ISBINoDSkkphIFYMJuaxIT8yymw0zEwBSQSYSw2WCIE2otGjS7yQhJ29FPsAqh1/F1QP9sJR4reIHE/tPtyZT62J8TeK9VSwNm4lbqw2PLhyrtkzLcjzDtABASZkkUZrGctk03nE91wt6nVaarqDTSWHb7nqlNI2X6HQ1tQnHc1y/MTlaDDNN03b8bqc5J16Q5iKOk2q5hND1IOqLQ4qub1lefTMA5HnW7JxE7dOzB2S5KBKq2LBz1M+MsuuYBsNvnb/wxhuH3zp37sKFi3l+BRqzNDDGAwP9WzZvGhoa2rFts3lF+Wt2mvFjlXKtE6snvnXmue8d37t3r5TywIEDxTyGYbTb7bNvne92u3feeWetVjt48ODIyEh/f33rli0AcGFk5OLFMcMwbrvttpdfftky2U8/+sjw2nULbo0LqZXMhRJCSqkQ0pRSRghjhNAFbOTTjCdpVvKdmbJ8lZzB3TcsG1nlQcNyASDuTqa9plS+8G4i087nNxSE0qBck5z3em028ZwYeZmarl8fQgQDQB734tYEz2Lte6zWb/kV0w0K974s7qa9ZpwpiqvCvwmzYPZXJoSWggozTACIw14YdhbbAWYYnl9mzJCCR2E3yy4Vlsv4hJnsL6/ZgilLOhNhZ0L49xWHRSjRI6dDdREASnitI9cyPMUKMMaeX7YsW4PutJv54gReKmWNfF02j3q1QdOraKWTTiPqjMPwbbp2N0IMiqvYsl0v4HkaR72Z2B9jLCjXMSGgtZBCCsF5LqWQQhSOGwNr1i11hZ7443du+/ezGsldysJf7kI/x+FuYSCEmo1xKfiKwotKqTfe2P+PT34zKJfvuOOOLVu2zPYYn4Px8fGTJ0++8sorhw4duuvO2x968H7f9yk1iiIFRtlMuU0BrVShq895Lng+f8fGRi9+6ct/b5j2ww8/vHv37sViB7Nx9uzZJ5988tChQ/ff987773vn8r/p/EvvukMDhMKYSMxcM5PKASsPjEwBmkjNi5E1UzRnEjXsxf1mNpI469y4bOVvNkpvvV3tY/ud7NZ6S+bxX/31F4Kg8vGPf7x4vdvtJMnUZfLMM8/86Z/+6Ze+9CXf9x3Habfbv/mbv/mxj33sjjvumDPbZz/72UZj4hc/9HMlf4Gy+dloJGZjmrS3EmM8vRRJIVjJWVkNhMAkkiA97CRbyiHFWmtQGi+//nwGSsHJtncq8mpmRgk6111Y71B3srsHGgAgFBaFH6qGTFAFCACkRpksmtVDrvBMLCYRU/usNUoElYBaC5nwLY1hN76t/5IZZDMxDjTKlKi99TbD6nC7FOZ0UykeXmF/tYnEfL1RNom6qdyp2St7BCuNzof2kXYpE4teKQhgnR/dVO1SrE92PAS6bIhDbb+dGhqg38oziTucrvPjm6ud+Z5/ucDH2qUZIWoiccQpAFhUvmt4Yv6JDqpDK/oKq1jFbKxm4FdxTTjcLs+Nwa/ieiPl9Fg3uKncmm9QDwBpluY8Z4bp+2VMiOuVLNOOwk66ZHauAKXUdUtJ1F0Re4dp2/YsT+MovCLZLlJ2zDDyLAMAjLBWC/jJm4xEWudcXBct6BLwgyHXCwAgz7Net4VlCfxbZg9IOpFEAgAIoq5jGoxqDUrB+rXDw2vWtDthHCdyups0xsTzy2GvPbu/9BWBAFm2VfL9ZWbbMOSE4FzoJ7515rnvHdu9+6Zf/uVf1lpfvHjxxRdffOWVV8Iw3Lhx48033/zggw/W63XTNO+7774DBw6cPXv2n595FgBuv/32u+/efN9999Vqtdtuu+3Tn/70F/72S//2F39+QdUuowSAMAMKz3mhFM+zKElxhjDCpmna1mVLuiTNDUZnUwhsb5Ck1osPZaOnSrUh06s4pbrplHqN87L9XR3cDubG5RmiXSUIpaWgijHuhB2llL3pPcq0w1PPdsbeCgbWI4INxyfE7IydkWEomRHmSdwedyoDtledLaoXjaeFswGcfYXRAELIcdyCved5FieLak8AgOd5t930/cCwbL9UIXEYhV0AEPFx3Hvd6R/G1FAi7zVGoHLvTFCDYhroTQyzpjrTVecjmKyhjabuh+kKEa0UIsR2vIJUL7hp1PqOaByx/IrplgGAp2HSmaBOLa/ciacVEIWQRylVCiqUGb1uu5DJEMIQQnHUy9JEKam01ivS5sxyoQcAgM8+gj67wLBf+Z1ltpALylWllNY6S5MsjWeqFZbA6ZMn/vHJb+7avfuxxx4rl8t0yeaU/f39/f39e/bs+e53v/vVr3613el+6Bd+rghn4KnKf2ya1oy/PcLYMC3DtCyllJI8y5IkmlHXT06Mff5v/m79ho0/+7M/OzAwsKxvCLBhw4YPfehDn/vc55751reDcumWPXuW+cH5l951BwLwae75OVeky80zPSdR/lY/GrTTPitr+/HJjqc12lXp+QbnEgdWxyBKa2Do7fPcDjPGFbZNY/3a4e+98PL58+eLWqdSKSiVpkqTCnO7mZPy7LPPmqa5ZcuW+bO9+eab77jrdte9cuTFM8Txjj+RLKDPlwpjgDV2WncTgrXPJEEaIW1gVXA/hICs/BApBUeawdnQ2eDHW8u9Z0fnFvsM+1kscDulPhXnI/t0x5Pq0makmipDU7OS7VKjlcXMEQSWiDPCNapaeTAru6AANVIjlpddcVU7v7WvcbBV3j9ZvqXWurnSERqt1JJdKHSm6xIFN9e75YWKGpYGRnqtF5tULmgsX4BmxA6WAAAgAElEQVRitc5Ni7PjMnmwUbp/aPK2evN4p/RWz7EZ31mJjnaCwMgXFE0wqob96PVGJcwu+/qpIGe67pbyiksUV7GKJbCagV/FNeHzr/xL78HbhcJwBQFgpDUg8baHLda6yc6guYTvC6XUD6qUsoIX5Wna6y3QQXoGCKFKtV8pOT8ZvjQoZeVKPcvTXqe1nPHFhrSShUMeZoxi0u225998Gq2u79qGcX1UlwhjBDDnqyGMy+UaM0yt1fwcptbQ7oZSykLV77uXMhuUYoJBa8j5ZRMSTMqVervdWOJQXztwdtRQbz39ev7kk6/cfPPNn/jEJ65xwldfffWv//qvEYKP/rtf6uu/Es1QHBDSQNOcJ0lKCS35lyQDWutmu1fybLZQgTSJTuXdl23PK9XXYkIAUBq3uqNnuTHAyvcAMlZk/L58eH7guP7k+IhSilJarQ9GYTc/8rdi8ojpVrz6GoQRACguo9aFNOqRoXsyQ+HkHDWpVxkw7BLGBLROe42wNSqkEt5t1F5n2uVKtQ8AlJKdVuOKevKpnSmVbdtFCCVJlEye4o2n7aBUqq3VWjcvHAN7u7/m/jDszukoEaGzLXVegUCAfNjsw4BtekGl3m5NKKmCcg0AFuxDoeJT6PTXmZbloS2IYCny3tg5LnW67SOWtUCyDiFUrfQhQrrdlpLyilf3FTLwMD8JPx/LLY5HCCml5vhc5FnKsyTLs0sF7bNw8sSxxz/3tw8++OBjjz1mGAswq8UghPjSl770rW9968EH733ogQfmDzAM0zAtxsxpf/tLe1Wo6+Mo+tP/+zNpmn784x/ftKmo0FFxHGdZRin1PHfGcVNK2e12tVaO486clFar9alPfSoMw//1k7+2dNChQM5FL4wXu/RuHEJlHGuXANB6P+6zssV8xY+3/SOtayo1uiIQgpmTf/fARN3hZ86e+9z/+3dbtmz96Ec/OuewtFqt8fHxHTumBPMXR0cYNer1+uwxSqnHH398//79H/nwhzZuWFigNAdRjl8aq/fEAucLIdhZ6W4NpsJ8QiGpkQaEQM+mr0ojpZHUcMVea1rDiZZ3JvQ2+tGWoNfhxotjVanQbGU4w+qu/hajAgBizl6fKOfXtbyRYj1kpXUvP9DwMcDdg43Zpewa4EgzmEzZfUOTcz7IFX5prJpxctd014AVoZWwY73SzeW2a1yTf/sS52utk9w6MHXfiwX9/mi1z8r31NsAcLzlZwrtqvaURq9OViwsN/s9h6n5Sv5Wxr470jfnRZvKh4bHyOXnYTUDv4prwWoGfhWrAIYVIxpAm8XjE4FlGgYBBNphGmGshDAw11qC4g5VXKFGYnRyo5WxK5ZUXS+cj2wE1a2lNlvErrYwrDZN23ZcxgzDssqsL4l6SbKAuV2hxcWE9LqtFbH3wteK51nUW1Q5PAdaa8Fz03ZM0FopZljZIl2mMSZSXWtIESFEKTNMixkmRrjXbc1mWQigsNEWXPDLS5e11lGcKaUIIa5jMXb57VFrgMIJ77K4pwatATDGy8gLXj20FFLmZ8+OA8CcLnRXh507dwZB0Gg0Gs3WEgReKoXD/ZBPIkTBqNmGr5BG5LJlRxTnCCGyCN+Q7mYwanl4uHnhmBvULb9uOWU6ZMS9Bu9+I8fD2N+LbkBVvBBca2VZDud5UK5laZLEER/6V4R4+cSrac+wgzoAYEa8vrUIX0xHnjf69qm+B2U+0Zo8bdIJy684bsUq1S2vnITtLDycNI+iYLew91HTD7udZbJ3AIh6HcFzx/Etk2X5YcNmpdpa0CpsjiiNkb1JalWp9cdRL47CmeJqV2+gUO/gE6lqdeGETalfWhdHPcG51rrbadquN/9TPOka554jSPl9w4hgLVVv7FyODbzx4QXZOwBorVvtSdcLfL+sQQvBl391L4ytn3zuOCzO4VdmbRd2W4RQwhgljBBSKP9Ny/YABOdSciGEFEJIIQVvtVp//7Wvb9iw4eGHH57D3kcvnh8bOXfL7XfPfnFibGRs9MKmrbtd16WUPvrooyMjIy+88Mqtt9wy3xk+z7M8zxBCmBBKGWMGJqRw6aeM+axy4OCRdrv9/ve/f4a9f/s73/7Kl7+Spmmp5G/ZsuUjH/kIY0YUR4//1V8dOHAAIajV+j72sY+tX78eACqVygc+8IFPf/rTbx44eOu+W+BKyLIMY7zYpXfj4OH81upkJtloarUzj2JdNXnNyubElwvF+I17RGKkLapiPhUBbOdm3eEbN6y76/Z9z373+9/+9rcfeOCB2XGQSqVSqVRm/rpmcC59KnqCvPnmm9u2bV4OexcKJYKGnPpMRGKBjm1aQyM11nvYIEoodKARNDJTaGQR9cDQlHNqKuixthcLwgHtq7YXtOKbwfnIaXLz1nq77qQAUDHze9Y0OjnrZTTMWStnmcRc4TcawU3Vbp+TMoQY0RJpEysAYEgJjSN+lTFTBFC28q2lcMBNj7R8LvH2ameOER0CqJlZN1/gN8mw2ltvvzxeebNR2V7uVVeigc8k7gm2r9Y2ybU+aF1D7etvHWmVJpK5zhF97qWAvkOFy8RIZK3zjbKZb630Yk6Lb7Gv1j7W8r871t9nZmvcdNBJZ+TxucIn2nODVhjDkBtrQEs0AlzFKlaKVQK/iv/JgTG4jGPQDINLBEaaEeUwgUAzpC2qEEKYMMYoRsikhFAKCBEMGAMCRBEAAq2J1lhrDdoQnEut+rM0F3HM0Xhsj8RW+LbY75+PbJOKjV4XL/IY0FqnaZznme24rlcihLh+YNpOFHbnpJot2zUtO1yk99tiYIbplypKijDsrIj2R3HPtJ0kifMsrVT6lFq4wTLG+Ko1QYxS2/EBgDBGMFFaZVniWK5hWrO/I8akMByeE9dIMp6mmdYaIYwxNtjcEyoVYAwIAcYwm6trraUSlNIVHcmVAqeZ1tkHH9nx3yd6zzzzzJ5lK2wXw5EjRzqdzt3vuHPbtm1LDGPJqyo+FgxuUkrk8YW8l1icA7JlVlGsbNGB3KhzwU1GlugPR1iAgtvTdD3vvGqnUbk2RC3XN22RJd3miFTbgFx/Ap+lCWWG6wdaKa1UEagiGOv+H4OkEbXOaCWdygAAIITd6iAmJJrYjzHRA3eDvTFLz+WNN5L2hFcZML2KXaqbbtnLwnbzjU58kjq7M2MFzQgKsbrgHEenVD5e6l8PAFncTTqTovoIBSfsdniW+qUyJazbbc78Mk3k1vSuHj4piegrbU9472L8uq83YmBC8AU/ZV34B8jb/sA6ajoA0Js4z3kG62/X9vASe6iUisKOUe0nhCZRuFI/ywWw9ZPP6U/OqXqHq7KlT5IYZqnZDcNihsmYgRCijFHGTACtlVZaKfniS6+22u0PfuhDtVrt8kmST3/609/73vee+vrTxStpmv7FX/zFM888DUr+n//p927aezsAOI7z4Q9/+Ld+638/cPDwve+8e/7OwJQxp5BCZGlS3C4oY6Zlg9SvvPJKrVa77777ipGdTufzn/v8v/65n919082tVut3f/d36/W+xx577At/8/lvfvPp//gff69arT3+5596/PHHf/3Xf93zPADYu3fv4ODggYOHdmzftnTxPBeSC2UYxtvZmnEGCMAifKPLc0VCaUzE1qmOu74UrXEuPWgY1vhGEngEgJEqmmsAwHhibi2HAPDQQ/cxRr/2ta+lafqTP/mTy5/w0KFDX/ziFx3H+cBPP7L0yHORO94ze5JKhbhCUi1ayN7OjFxhg6hMkkZqpIKUTd4TJOTEYxIAxiPrbM8BgDsHGkuz9zNd93jb3xyEjAohp9qG+oz7jGsHcYVyhZupMZbaEzF7fbJ8W71dddK7BhoaUBFbkQrtnyzPHLGVYthLdpQ7NlNC4VZmegbfUlqg+K5iZQtarGuAmBOu8J5qbzS0JUDfsjk8xXrYS67C7W9BlE1+a1/7UKN0PrrMfeZoq2QTVbOnIvv9VjaRmKOJ4RucIO2yqbNjErmr2vXM/FCzPJGap7ruliAccFKM9PnQnu2DAAAWlTdVOgNudr12fhWrKLBK4FfxQwmEwMAKI21Q6VIJAA5TNhIAUDLzQtTkXWbuiqb+AUAIIWwQahBCMcJ0QY1lsRbWWmkArRFCuKBuQAg1AMBxfFBKCDGoxE08nOjhkz2rlVIu0Y1br2iAEx3fJHLIjtDioVylZBR20yQOytUiTVS0pI6jKZ95jIltu0kcJvO6QC8BjInr+kjrlUruAUAKoYVgzMyzlDAmF3GtxxgJKbXWS1dHT4tXEaWEUmNqNY+LKj6NMQm77YKfKyltx0uTeEbf7vpB0VxOiUtLhzjJ4iTDGHmuk2U5X9ICECMkLz/4Wqk5NlfXF1qDFNK2rGrVuPvWwa984+CxY8e2b99+1RNyzl977TUpxU/8+LuXGIbzpuydra7dxgwXAGyvBgAgsoynUXNMxiNSHWCU+bRu6LU8HyCUaCAIMUBzFZsaM8MZkgQnnZfzt46U+jdYbgkzA5Qs+QEHZxnO3iuD1joKu3bR/ZsQg7E0ywAAEQPWvQtO/0PcHsWEWn4VEEKYOJVBAIjHXsEwogd+mrg7ublNRq/m46dZZ6JSG8KmS51yzS71GhfS1neIWVL2HdqoAVruqU+SNm0+GwxupsySkkftceLdDkYZALRWaZoAIM8Pan2DrcbEzC+WgFGB3SWvDBqOtP8eAFIcFQb1oGHWp9Z0GqNJ40XojTrlfmrYAJB2m3kasmB9GtyB0RVuTJblYIyjlTtiLIX3fkbrz1yXmZRSAEpK4NP+kaZhMNM2TGuG22d5fuTosc2bN+/du3fOx1959eVvPfvdXm+qDFVr/fjjj3//+9/7rd/67TkeZpVKZdu27UePHdt3y56CVC8BrZWUSkqRpUmSJK1WY8+ePbMz/7fdtu8dd99dKgXDw8OWZb3++uuPPfbY009/6189/BO33LIPAH7l137jk5/8RLvdmtnWrbfe+vrrrwpxhUyjEFJr7TnX03/+KmBgWcVJlSWJNM5G7umuu9UPA4szrKpWNmSnY6kpFF66e/xVA8/qKtpITaUBIzAM4/7739kLoyeeeOLEiROPPvro4ODgEtEQznmSJM8999xXvvKVoaE1v/yL/9pzr+C9lws0kly5VR7GekMpsqkEgFQQqTEj6pZ6eywxx2PbC0IAuJAyBLC+lAw62RJTNRPzTNflCh1qlgBKLhPvXDM5o8NHSBtEG0R5TKz3Y6lwKzEmUgNjVbby4hhxhV+drLSzhaOlBlHr/YgAnOh489cwJlXbS+HG6VqAXKFuTvfW2guXghPtWZcer92UCk19loWcvj5RsYmq2alJ5P5mGaBTt/Pl/DKuO/s1idxbb2Okz0f2jBdALMibjeDW/lZgcADoc1LW8YlGvZQG9mVt3ilW692klRoXQqedsVfGKyWDbwl6b3VdpRBGmiBNse6zsy2l6MZ1y1vFjzJWCfwqfsiAEFTMvN9J19iZy/giRA8hTDA2ACGCMCIEYYoQJpgU6se5w7VWSqniP1ppJbSUUis9zSgwoTPzYEwwwoRSwJgaBgUDLMf1YZ0QccZHe2qsKzq51cmpujFLloPNclSiw3bkLuJLX0BK0W41LMs2bYcxw3F907TiOEyTGAq/+jha/kYJpb5fRhi3242ry871oq7j+owxAK0W4WmmSeM40xrmnFaEECGEUgNjjDCmlGJCMSANICWXUvA8E0IoJbXW5epUfy8AyLPM9UrMMGQyHTs3p1ZdajrJmQsRJykAeK5rMKI044JLpeb4Qmmtp1vKX1Z4qbVWSjF6A2tQESiiM0wZAAwNVBzbPH/+/GwCL3j+wosvtdut9es3zCTntdajoxffeONNKeVNN+1ev37DTFhECNFut2+55ealtqoVZKcNxyjYOygBmAIAUNOkpjkcAIDgqcgzmSeKH4PefkRozg1EK0BsarqSDAO1L/NvNwdl/RGUHe40judRS2qVQdXQhmnZrlsSggvBpeBZll57BphQ6vllpZXMuGGYnl8RslE4jSlWwpvfB+efiVqntdaFlh4A7PIAAIrHRzH/suh/F7UGUXCndLbnyVvj42dtNmYFfZZbLtXXuZWBuDWehC8A+MrbQWhVkyus5rXost53rKDPckqgRG/iHHWGWO2WJBUz9u9pGgspPK9UrvZFYTdL4yKY5Tg+peZk+zRFjtBxptqT5JUSmjKoLz7lOh5NztNzL5qu75TrgJDM87g9gfyNcvhdiORtOG3BgK2rC+6eYZi26ydxFIc/NE5LWZ5neQ69DiWUUEYpDaOo0Wg88sjc9OmJE8c/9cd/8u53v/upp54qXjl18sSXv/zl3//939+3b9/8mR944IEvfvHvsjy/An2fsz9Zdu7chQ9/+CMzr1QqlY9//H8BAKXUsWNHOc9nkvO+O0XyKaWcizS9RN7uueeeJ554IoqjUmnRAnKtNefcMt/W0velYZN8ZynPNJ1Izcm2h7CuW/ymvs4uhVqp0cyMbs4aqXF9mfyciqtWahbpU0rpwz/xUK1We/X1Nz71qU+tWbPmim0Isix7x4/d/uAD91Yrc0sn5mOjH5/qukt3VsMYtgTh1lJYkM9EYqlRxcwcJjZRfrbraQ25ws3ULlv51tJSRSvNxDzV9W6qdlOJD7dKmcS7K70lTOAIVnU3tQ2xf7K8LQj7nDTk9GAjGJ8nGgcAhlWfnW4pxYGZIwQ2lcUmZgbU7Xx70KtYl36iF2O7z86WyJ8P2VNCjE7GjrRKu2sdjFEsqW/yDW4CAJ7B91VbpyKHazxop/hfwgqZYH1TrWMb4ni7NPPA6XH66njl5lqnbmUekxYTgHSm8Hhk9jvZ7JXJuZ49FtnFMkEp6ObsYLNcNnmfnZaY9EweGHwJ06JVrOIasUrgV/HDhJqVbyyFVYubRM654SPMMGGUUIQQNQyAqS6+c6yGZiDyXIGWUigptMy11hr0dOJ97nNRqulsCMIIEEKAMEGYEcooYZQQwJhQ6lPqOWpDlTTb3V4mm6l7Lrau2D31KnC2643F9rZSOGgvtdpWSsZxmGWJbXu26xHKPL9sm04UdVe0OYSQXypTymYnBlcKwXOCCWUmAMLzMrQFKMbT6nqEEGLMKBQEhFKEMcZYFl2tRC6SSEpZkOc5qnuR55btFK2tlZJZmriOX4QtAEBwThmDWeZ2WSYAgDFWuN+bjEQapNRk3j4KCYzODS4AgBTCMq6cjblqIFCayKJT4OhEO0mzoaFL1ZtRHP3X//JfDh8+3N/fNzIy+sEPfvDnf/7nAWBs7OLv/u7/gbGu1wc+//nP/6f/9Hvbtk25NxFCgiA4cODNn3rf+xbdqM50etYdWAsAUubd0TNKSWp7lJqG4zHDAQDKLMoscAPQypECtFZSpEmHJ2M6AZ0dkPY6y1gnrUs+yQRjbe8Gti5PRwEUCTYkSZZlHBNSOITZjudIKQWPk2iJNmlXOGIIeV5AMOm0m1orzy8XVdMinIp5Keqjte9Gb33jci09soM+AIiaozR5Ml//09SuEhZQ53bP+bF44sXexMG4PR4MbiTE8OvDDs/jbiNsfleY/dK70zAWz9ppiXqHsM782gZAOGyPJVGC3Fv67Aqz1Iz9OwAInnc7LcfxPL/EKA3DrmW7tuuFvTYSdh/a3YKjqe5pULMN6gXPe80L+PRTjIBXH0IYKS47o2e5U8NrH9C01JVnQzQeo3ZZb3egOueWiBAqlat5lkbRDw17nw0hhZAiy6DT7kxOTm7YsOGyd3n+Z3/2Z3fdddeWLVtmCPz3vv+CYRjf+tYzf/iHfzg8tObfffgXd+y6lLTftGlTq9W+xlaRM3j26X/4sz//XJZlP/MzP/Pggw8CQLVafeHl/T//wZwyY3x8bHx8fDnW+rOhtRZSOfYNvO1cHUwk1tqCK5xKOh67p7rOWjdZ4yR9TsYVSgRpJuZYai1o275SYKRNosJZcezxlM3on23bvvedP3b7nXedOHH67NmzTzzxxGLzDA8P33bbbbfs2VEO/GW6HhKsNpWiw83SovuGYUels8mPC/auNLQzJhVa62Tt1DgdOlFO+500ERSB3lSKbbYoG29nrKhprzup1hBzkgg64Fz53jgS2o3UiHh5T7V7NrTnl3wDgMXUnkqnZqds2oxtrR8rjQ61SkIhjGF7ubPeS+dUno9E1s4gZIs3wPMMAQCZxIc7pd2VTlEaMOwldTub6b7mGmIHCY93Xa3RsLsCMeB1BMV6SykqUf7GZCWbtvorlAK7y50hPxky88nUWucnaY4nYrNvmsM3E/NIOxAaIYCtpajD2UYvcg1uYEWx+heJR6ziRw2rBH4VP+hAABQrz5K7S52KlSMECGGECCImJgRjQgmjC3nwTvM6rZQGrZQQXAophRQctLhKN5EpTT2AkgC5yCEDkAoQ+v/Ze/Mgu/LySvD7rXe/b8tVu0oqSaWqoqrYigLaps3SgMEGbJixww3T4Ynp8XjaNu7pdk8zjvDETIeHbhvH0J6eGAf2eGk6MDNM29EuMAUYyhRgCihqQUWVSktJSqVye/nefXf/rfPHlVKp3JSSarM7T+gPxcv37rv3vrud7zvfOYRQFgYxppRzPtFre6NB20n2R8NUuM/n/rDmyuAXSl1vAUpFnlxuXfKdI3HiE7nFcrXWWZYIUcWtLsKYOk7LGTdaI4xhGw+NCKEwajPKk2T5VozWjTFSCtf1EUKUcVSXq4k3whgBwpi0260wCF3XI5Q2/tJGKyGEUsLzQymqLL1O9aGs8thxKWVSCmutFLXj+p3OuLFGr0p6447bsHprAQAFV5SoDbfRWsO6NLuVJjzGWOurzy7aaFgv69gYFkwNVl97+G1cYwIAC9gCskYYyBBqp7n81vfnjxw5euzYsZX3/NVXvvLUU0998pP/dt++fV/+wn/8zd/63bvvvuv48Ts/+9k/PXTo0Ec/+lFK6e/8zu986lN/8PGPf/zytnN+7733PvXUU199+OEN3bYBAOenqecyxweAOh+JutLBYVVcMjLF/XnMCKaUOYEbxJS5AAhjijAmzGFuAB0Aa0U5SvvPq+IM6bzFOGNwVeyKEI1NGMOVl4wxxhglZZFnlFLH9V0vaDkuGFOJqshSs1Hu4GZACPlhxB1nuLzUtNxHyXILep4XSClWigKWBuiKlh4s9lo9RDDC2O9MMreVzJ/1zv5pcfBnHL/danUJpWzvPxjh3Sr/zvLMab/T84IuYTzq7Qo7k8nCubr/Z8I/jP27CPXQuvqUrJZYdbq99xhCuMqTfNg38Z2MOAsLc71ON447WToUom620Rid5yNjtR/EzHEJIVVR1lUJAMyGXXT7kn1OQm7BKFQsmGciELEdk0tf59UoHt+PCbXWFsNLxijaudvwTqGGI3IWALSt+/CUxJOxPYyBreyuOO6AhSJPrzvCMDm9LV/ulw9rDxJr7V88+Bf9fv9f/a//y5e+/Fcrr589e3Z+fn5+fuFnf/ZnH3rooU/89m//q9/812Pj2019uyHcfd8bPvaxfX/5l5//9Kc/fc8997zqVa/6lX/y3/7SR//Zb/5vHz98+PD/89k/nZ6e3k5W/GpkhWCMkvVVxlcGGDYMi4gJbdGptDOT+3uCfMwTEVctRx6ALK3YpdK7kHnKIGXxTachrbGDmav8Y5CtupiiyfHJqandb37zm3/6A++ryqtdbmlwUvMf9ONUUoLs8fHhxA1yyD1heSYJar3BlR8huK2VrmbvM7l3LgstwJnMT2oGAATZRLLlmk671RZx6Kmkjy93jrSycb9qlnx7OzXrRGrrYSw6k/kAUGn8ncU2RpZgayysEQZGSPXcimJbaVJK1HIURrA/ztOancv8kKo9wVr2PqgZx2ZiywpCI1I7l/oHwix2rz42rFENcGIOx/n3+x2j8e6oeFn61QTZyaC+Q42eHsYrdv2VxicGLUZ07FanMr/SuOXJhdxJKtZyZSLYY0ttaRAAWAuJJGNeSbEK2CbxdDvYwYuAHQK/g1c02o6c8KoJT3TcGgBhyhnhhLuMsvV3MHO5JauNMdbIRhVvr6jiX7yVNMYaI6WUUgjX8z0vwIS0OmNS1GWREVTdw0th6EDwRLAXVl2/WLi5YNNBvscvHLzVNgpRL/fnPS/w/AATigmJ43aRp3VdbUGNGvbOuZMkaxPXbhTWWiHqMOQAQBmjlFqAy7bSmFDGCCYAUNWVtaauS51ftpVeWT2Mie+H1yXwUgiwlnGncZWr68omA4xxMzohZU0IQRg7rn+ZwBvtcLZaME8I3XCfXCXw6JrShzUGrKWMKXmdUTddniXl0xRd+0s1ovyNoDTWGiGwnAiE8eNP94dp9V/87DUmYLOzl+571Z2Ni/Xb3vX+/+sP/sOzzz57/PidX/7yVz/ykY80xuOvfvWrP/GJT6z+1PHjxw8cOLCZ2zZWqa1/6PR2I4SNVsVwwUT3Ev9oYnM3ZB4urB1qmaVpxrMlhxkjK8odyj3q+JQ7lDBEGPdbPb9VJIt58h2jj2H/tq13zuVNVkployJP/SDyg9DzAsdx66osi0xt6U1wec0xCcLI9fzR8KpBo7V2NFqOonYcd7I0qa8UjxotvZj5djk6oWTtt7uN8Rvz3GhsT5kssJN/wo6+H+FdzUS9YF0bvw1VF0bDZ8vhs27UdYI241578kBdjES2VAy/pOku5O9bCXUHACPmefbX4dhuylyjVda/aMJXseAYNA/xybLjBVGrW1dFkWdNjcxaW+SZ1rrJipPyqniV2njc3leS+cSe1VZYMCM45c59x1t4PuxNc98HgDodVPkIxu5V7TsFGiT0udU0Z2Tma1x14SizPkLIDyLKeJYm1929r3j2vgH6S4t//fDDv/zLv+J6a/URx48f//Vf/3Xf9x944A2//E9+8dTpsy8Sge92e91u7/jx43NzC7/7u5/8vd/71O3H7v4//u3//tePfEtr/T997F986g/+6LXMxNoAACAASURBVIbi7rQxSknfc7b2CnklgCB7NF6WhvQr98woZMi2uOi5dezK2JWHWulIsKHkyyUf1LxSN1aPwAgceg23lBIXkq6YjVHuo6a0akxVXR4ZE5pczL3Z3F2uLu9zl+ox94bVFhybSU+cz7z1f9oblIfivGHvyqAzafDcMObYTAUlRhBRVWtcG5JKllTOwTgdVtyhGq2irw42CEEq6RP9dlrRs9YnRI97NUaAMWxnN81krlil/pv0qj1hJSyqNakU1haEopkiucU/HLZcaig2lzL3cJxPBiUAHO8NHaKfTwOhsXftTl6qvLs615fqLJaui+11beocYu7rDc6N/Iupv+tKyeMlBgLYExcY2ROD1kofvjb48aXubXHGkJ1J/XYvmfDrxcKZy11AMOFXUuNK01qjUpGQqVSxMiO7g+oVf1Lu4O8Idgj8Dl6RQBBxdSTOum7NicYIKPO54xHK8Cq20zTVrTVKCjAN01uJBX6JbgPWgrkyh6e1yrNRXZVhGDcxZpQyp65GowHHatJVEy4Ik1WavIDq+kKRM6NovvAPx8m4W25x7zDGFEVWVWUQxq7nU8ajuMNFlY0SYzboxSOEgiByXe/W2XsDKYW1gAAY43G7B4DQ5c58XZW5UsponeYFIdjdKApeSQkIce4IsZXZj7W2LHPKGELYWmOtXZ1ahzEmhHLHbZT5WV4qrX3OVj8KY4y1MRt66TXev9dOx4PWyljDmLM1gVfFc3j0/aA77obd1Qu21sImNRRr7eWBDoQxZV9/7Jnp6enp6em1b1sVpR4EQb+/DACLi4srrKDb8qW45hf0ff/uu+8+derUhVOPRMd2W+CE7wUWXR48qU4YrR2/BQCizgy0qXtAW7AWMcYs6QB0JNWlTKmPNEVWq1qMyuqiWy9pUSKECeWd6dsAUz8es9akg+8qK2hwDLaHZp8gQEJUnLueH3Lu5llSXc920fN8zwsGy4trQgGMMVmWhFE7jNswghWfNkMjvPdHdRrbmW+rhSKe2NNweCeImOuO5s+LU5/P/QkaTZZFZq0FhK23HzsTWo7S0aNlsujGvag96QRtx4s9UWTD+XLwvHamceu1CHtYpWb4Xeq6bjQGCI36M83OXPm9rbVVkdd1PT4+SSlLR8NGNQAAruMrpawxUdzGKSrKywyEYBzaKYLwsj2lQbaSxF26wP3QCduAQJV1PliQY4cn7/5ALcSZ/Ell1/b3ajNahCc75q7I6fhBmCbD6xrXrWHva8IUXyQghOYvXbiVJTz453/67Ue/e/7CRcZYkiRVVX34wx/++Z//eQBwXbfpe3PudMfGl5bWxlZ7fsgdRwqxzS3l3Nm9e/qxxx7bu/fyvnr22Wc+/en/8NGPfrTT6RBC2u12v99v/nTb4aO3HT4KAJ/4xG/v2btndRHt0Ucf3b17q558U6Ok9IUfznqRwLCe8nNlca3xUHhnUn9vWE36FcW264quK/YGWGjcr/hs7i3XTG8vtxyBXdOz1RblVwk8dtzL+7CuK7BKG3w+858f+aUiK2o4RvShKL+JcLJKokG1wX3qYFQc644oNgBgLJxJg1PDqOvUR9tp25HNi9oiYxECmHaLQe3+MHXLVTPnCABfIf+FogCwXPPHlzp3tNJ9rW0512iDz6dXK1YE2emgmroiMWi2XRukLNIWnRyEBPBtnVRqdCKJuq5gRGMMt7UzbaFUuOWANngkaVKxReEgMLe3rlOqziXpV86R9mg7hNwh5lArfz4JLqX+nvgGrHleQCAEu6KSEf34Unc1hz+ZRABwIfOPtRNKYNyvk5pJi493RhaQtshYsIA4NtgVlwrnUu5O73D4Hbwk2CHwO3hlgWIbMHlHK+t5VWM5R3nkchdfMQmz1shaVFVutYTtSMBfZKy3ClZKJsmy5we+H2FCHM8fc900GdR1BdY6WDtYt5jYH0EqvBdEXW8tyiR9vN/bE5SH4qGzSVA8NAFIWo2SZVFXQRQTQhvr6eHy2odXhJDvh64f5nl66+wdY+L6vuv6TRscIWS1ydKBVOqaTHULxhit7YYEXsraaM1db2sCDwB1VbY7Y4RgpdZKgo0xSgruuE1cPNjMWlhD1DknVSXWe+kBXCXaGOOVKXpjDFhLNlfRW13Z8hma/9CNu0HUg5u1rH/+3IX3vve9axrmExPjDz744OzFC53u2Lnz586dO/fmN795zQfxRj3+t73tbZ/97GeX+3OsKq3RNnvCWkP8dmVburw4tvcQQsganVw6S7r3G+KuMYwSQiOECQsBY0QA8S6GAwoAyxGWaZV8K108H47vQ5gG7UljdD58XGNOvIOrtPSbgnPHD+M0S8o8c10/iGJCadzu8bLI0uFmFneO4zaf2jDST2s9SpZbrV4YtYw1K0c1Jgzar5cspme+Opq/EE/updwHBJiyeOrAaO758nu/C/f8AuCrrTaEPXA8Mv5emT+jhj8o02G7O0n9NnWD9tQhr0yy/pya//+EfxgboCbpTN0LYLPBfJWltvOjZK3jnbVaLi3Mttpjcas7Spa1VkEYc8dJR4OqKsO4HcRtTGmep/bytiPPTk7osb75Wjw/iwHC7h6EsTUmG8wAddnYmyqh/KA1rg5eKL+/bmdYBdWAPLW79ZN1VdXXO8Fflt77TbSXXdc9eHD/V7/61Q9/+MPNK+94z0/d/+a3N///1re+9fu///sf+9jHJiYmFhcXv/GNbywsLkyMTxRFsbw83L/v6jZ+8YtfPHr06NTUrjiOwZhaijxNLlucbk7mCcG+7z/xxBM//uM/3sSPT0xMnjlz5itf+cpb3vKW55577tFHH/2F//pnmzenafo333rkS1/6ypmzZ//Nv/ktx7k6n/zYY491Or1Wq0MJ1lqt+UZroawVZYxud2znlQKKDKUmoOm0hy4U8WzemvbkuF8ybJp/AVP7oqLW+GIRzGROKakyaGu1ms80xVYZBNBEzdgVJkwZb1Rd1tqyqgcle7LfSSUFAATAsHGIub2dTgfVTXR9K4m/PTeeXaufRwB7w3KFvWuLTg+imcK9sz3av4p4YwT0SoPBpRC72Z6oGJT8dBIO1dpNbsIjGj7/bBImit7ZSdZWkC2yFhkLBpCxkNQ0FXx1tK1L9WqL+2Z7CbEcIJfUGnyom1Bsd/vVbOY9ttB+7dQyWDAALVfOl16iXGuAY93zqumwPJWEtUQOu7rThMaLFU+uxKdhZEuN7+4Otz/hQbA92MpOLLUT2TrW3Rbtf8GBEIwHYo2W/vKDmYX5PNgd5whB25WZYLXEvqPXPKbs8qvnU3+5Yl1vq6nGHezgBcEOgd/BKwUBU+NeNebUY57gjDIWEsopZSum8UpKrWtRV8uDBBMSBy+AC84twhjYkEs0CtiqLIIgdv0AIRy3uqKuijKXVyZdMUCLl6vV9YPaHQl2Kzeumdzr1+ye7nLMrqNbq6pCKuG7gReEnLuu669pwbme73pBniU3ZFa/IRzHjVpdrZUUQona9UMAAARiXb8aISAYC7lxAcJaq6RwXa8Zit7iG43R2mjK+IaqYCGFawzGmDHOuVOUYi2Bp6RqTA3XUU1rjbWXIwVX//JaKcY2OCCRrpC6KEc/9Jh2J/a7QRusqfOhrFf2NiJ84yAoQrZ1hL/trT924dzZX/sX/3Lv3r2h74yPj09O3oAS2A3aY/uOA1gpSiVqsMapS2Ctxnx+tDRj+CSme+Cy0r/ZLWCslVJSQtZ49QOAYbFhseXvyQYP24VzwfheQnjU3UUIS4dPIptZf23E12oghBzHC8K4yNOqyOHKseq5vusHruczxpowhWs8FBDy/CAIW3mWVJsfsWu09KuPeRocw4c75vxDo/kLTtj122MII0yI3xlPFy/CxT/TU28HNrbmgKDBMe0eUuXZpcHzfHAyaI250ZjjtdiuUJRpmS4oWbR2HQIAVRXlcA61XodXqeuv2W/GDId9zw87vQkhKs6dPB011DpPEyWF70eM8Sy9Wp5woBifWaBCxZMHMCNGiWx5rpYi3f86j/qQp5Sy8ejYUnW6tGsHTxwSHggeAEB5Prq59L6Vs+bFaMU3C7/R9jultNNu/+AHPxgMBp1OBwCmp3ZNT112fHzuuecA4OjRowDwrne/69FHH/3XH//4Aw+88cknn7zttoP79l21vnvyySdvP3wYYwTGAMaO4zqOa7Sq60orJUS9opJYDcdxXnX3Xf/pL77w8MMPv/WtbwWAVqv1S7/0S1/50l8+/dT3tEH/6B995O3v/onmzTMzF777vcdff/8b/uk//ZXJqT2rv3p2dvbnfu7nJianrbWirkRdSVmvXMpqIY0xcXRjM/OvKGBk9weJAViq/JmRx6nhxHbdy/ZmDjG3RenBKB0JNqj5oGJLlbuhut7C5ehQBKjNZc+ve47oXjZLR5RyhDEALKX6qXl/rnSaKzYCmAqqQ3He4vW6q9e20Di6r7B3jOyYV6eCjrtyhb3Xmpwf+RbBGyb7PrtOp6Exje8FVbPJS6XTDBRwag7FaUCNQwzDmhHDkTGAhEa5ZMLgSuFa41KRWhMFmCLjEu1irTS2q25eB+OMbGI49+wg6rl1I0AIubyjO6o0LiQFCwjbMbeeDtZW9w63skHpTbECrswjnE+9kWAY2ZDrmImepw662Y0KRDCGO8eGlwr/bBIeiHO6uUPei4cNtfQNTo2ClleHTAFAyGUuaFqxyLkmCAkj2BeWM7m3o6XfwUuAHQK/g5cfFNvbW2nXKXyiGaVB0GLcwRhfbhoaI6QQojK6tkYDAEYb0+aXHlpv9eTaqHarqgiimHOXux7ljqjLLE1Wr/+Kur7S+dksnMluKLpoLUpFz2XRsdZgC4fYyyuvVF6khDPO3SCKpRL6yjOi5wdBGJd5vmLeftOglDbzvVeah6gh8JSyDVW4W0tz8yJ1PI8yJuqtCbxRUnhusOH6KymM0RhjyjggZK0VUnJGrtJ4hJpZjPWfbdTuCMEam1mphMejNStvjdDJ3+D6UtAeC9uTmFBr9GjxQp0PpbP78leBcevlDbdCVdsqnURx+7/5x7/wnktzxphWFPzDj/xXu3dPA0Cv11t5T15ppTbZq0aBNYAw437jLQ/h5QkUWRciT1j0gCEuXB5KQUoZSohWyhjtBRvMfzag1FXtN9f5N+Sl0+3pQ4RwPx4j3EkXnsG21MH9m33QcbwwatWiKvJsZWdqpfI8FaL2g4g7bhOmkKYDqVbSAb0giLMsqYp8az65oqUPwri+1knReBNm/0+Qmc8XyZzRddCdwoQyN/Tibt6fo+WD9d73Um9tDBshzIZHwN9bVQOZPMaGi0F32ou6btDmXmi1JpQbrZKlGeTcDu6hLdbNGl1kI6V0u922WlfV5SKFtbYqCyVlELVa7V6WDqqq0sbQuUfoaM7rTlHHAQvlaFjnKdq7fxSr3D7RgwNu7XPHjdypsryGwCPA4/7RMBgfLC3qbTgLbI0XYxL75pTzlNI777zjmWdPPvTQQ00Ww2rcc889H/vYx5r/B37wz3/tnz/8ta/OzTx3/2vvedPf+7HWFWHLgw8+mOfZ0aOHqjITVUEZ89yAOQ4m1PNDsFYbY5SsRV2Xub72TnTn8Tu+/sg3v/SlLx0+fHj//v0Y49e//vWvuvuuosgZd8IwWtlXR44c/dVf/VXO+eq9NxwO//zP/9z3/SO3H7LWIIQd1+OOa4yuy6Isc6W0VIpSur5w9rcOGGDCLYxFCqi2dKlwMYIVJzkE0OKyxeWeAJUqWyrck2kgrh06MxYYwJRXTwZl15HNtN3ljyNEmQMA2sKZIbmU05XzHCO7KyhXh6LdELRFp4dR4+iOMYx54nCURVw8mwSp4DOZ13XrgKiTwyiR9J7e8LrsfQUrm7w7KCuFlwp3sXakJeNeseLcLg1+YrE9klQZbCzSFkKiu57oBUXHVRQZhk0t0fcWx7S5OiOwL9p48mi5dC4VbibYmFdFjgaAqW2Y2zvExFxKjS+V3ulhUCriYnMozsf9MmSaYbOytjcKjGFXWFzM/OeG4R3dG8vKeaGwoZYeAFJJT/Rb944Pm2JHwFWtSFbT0FGrr38U271huaOl38FLgB0Cv4OXDQRZl6pDUTHlpRhj7ni+H674yTf+47KuqioHe80jJkLopZpw3wraXM0S3wzWWilFMugHfugGIcbE9QJKeaOSvaaFCOARdbw17HF9Yhip7Q0BbohLhRdxdSDYKle2gTGmKnJGOSHU98MsTay1rucHYVyXVZPEdtOrAQCE0EZ6kKUrXT5blYXr+YCQ54fFutgqQpA1ekP5OgA0ZIMRel3HISmE2/IxIWZdPpMxRgpBKeOUNYF2Wqm1E+8IS6U3FKletrJD19QalFKNfEA1X2c1Kc6DeBwA2vvvIJRba3SVDpdmjcWq+27Gr8rgN+VPrWtX28sBfnvDN7qev2fPnrqu/uAP/u9Wq3306DEAOHz44OzsrNYaY3xx9tKxO+7Y8LNZsjx35inuBxhT7gcOdYB5CCEAXQ3nhLOP+Zc7kwgQIbjpwEulESLORukPK6AssO13QPLFdHEm7O2mzHG8GE/fNrx4ylgH/LsxXrt7KWUNe0+TwZo/NSaIQtRBGHt+SB2nzSezNKmrglIWhHFVl2WebbE+K9Bal0XW6vS449bXDNUj7LbU4Z9hyUPV88+CnQ16uzEhjS/9aP4sfeYPyaH36ugQXOszjwAAe9z3MAtFfU4vPF0kS/HYbup4mFEAsKLUspJs5OZnVLAfoU3vvAhBGARGKcC40xkbDvsrAWNKydFwOW514naPZKNs5mE1OMm457V6AKBFVWcD05vCvQ+MoeVl++yCecYI7elXjbm3L5bP2VUXTY92xt3b83S0YSf5RjE3e8FCs3hbSyWlaSIem1MeIbCAAFDDNxpBKlk1/YQxYYy6DqME33ot4OiRI9NTU9/85jePHz9+1113rV7gvn37Gq/HBmO9sZ/6qQ+u/qy1dmZm5pFHHum0O0duv91obUArJauywIR4buB6PsKYEEIIYY4bRi0hqroq66pq1PWc85/54Ps+9Yef/sIXvvChD32o2+3CZTXT2oZ5s5DVr+R5/pnPfGZ2dvYnfuLdWomlhUuO6wVBhAklhPph7HlBXmRlrcKAvWQmLy82MLIcJCDpO8giulA6HtEhu0qKKLYRVxHP9rey2dw7nYSVItJc5ogtVx5sb3DWY+YRygCgFPbCwFi4uqsJshG9yaKVsejUIL6QewybliuOt9KVHuyUI59Pov61UW1/PTt+sJUdivMtMtvXg2HDuIl4dgCyUeWkknacK/mXFuWSIgITbjXll10uOL3mSJAG/2DQSVbp54/EGzvDaQMn05BjUxl8YtB+zcT1i/4rcJl8Nokupk1GYB07Ar1AoncEsCcszmXh9y517x4frNm6lwaNlv4eGPxguV1cqRlZgIXS+cbFsfunFgNuAMChWhpWCOI716QaE2R3tPQ7eAlAfuM3fuPlXocd/C3Gk5du5lMO0VNBdSDKjrbz8RA8PwzDlucHjVpeKSVFJaq8LFMlS4C1NxUhlNLWd7ciDy8B9A0kW4GQQggBYCmhhFLXCyihxpr19DJgouXIQtMN82m2iX7lBFyF9PpP51prRAhjnBKqtCKYhHGnLos8T26RvTPG47hjwGbZtSZ5CFzXBwCEcL3OOstYEFIhjNkmCjxMMKVciHoz47cG1hrH9ZFFqx28V6MpIlijizxX2lDG6JWJPYSQ0sZa4GwjooUQwQgBmFXecwis64d1XRmjsVg2xZO2etYPO9H4XkKYVXU6mM+GC4LejqL7CGttsNjrweed7373sSAI7rjjjmbCdgX9fv93PvGJL/7lF6qq+LVf+x8nJiYBoNsd+9znPtfv90+cOPHQQw996EM/fejQ4dWfOnfu3De+8Y3jd752z+FXIxppiGVeF4Uo86VqNF/lo8K0UXgfXqXkF1JZixglVSUczjb7jVbDOvuVGFbDc4Qxyl1CGA8inZyV9cg6u/EqfsW4E7c6SoqmkLTZAqWopagRAsa4wx3KuesGtajydLR9VqO1driDCVnvp0AobU2/Xrt+vXhS5gNCOaGcMMrdUMta9U8C49YbQ2ij4g5xMJ/Ezm5taZ2cVSIHAMIczBw36lJb1flpXQ8sWMzWOv8DAMY4jFqMO8mwX9clodQPYmvNqvhGK0VtjCWmlKcfoqDaUwcRRqouRvPnDW/bXe9B1GXgcRQaKBIzy3EQeuNJPavM5d5awHq3t35MCrG+fLYZ/tn/8Ku/9du/s+GfLpw/W1Z1VYmqrouybn43QxxLuEBBYaMCxxl0Rqjb19151RvYTmJblaaZDWtwDXGQrq1WUkqljdZGaWON0QYQ3jRecWvcfujg+QuzTz/9dBzH6x0ft8DMzMwf/uEf5nn+wZ9+Xyu+JuLbWtt4bUpRN6aVGGGEMSHUcTzX8xl3CCGAkOf7tx86+J3vfPf7jz/heV673WZb1rkanDt37nOf+9zTTz/999/yIw/c//rmRaVkXVVaCWMMIQQTwh233W67rt904F8hSrQXDNZ4RDfxneuTtBGCmKt9YTHuCUoMABIG7w6rNR7pDXwvxoQCwNPzenZ0zdXSYeZwK72JpG5l0MlRtFg6+6P8aDs73M4caq4WGog5nVxVzyEEIVM9R7rEMATetvvwq4EAXKo9evVXxggm/PpwnE4HVcj0miHzXNEnFtsLq4oILjV3dEd8o/KBsajniIOtfHdYLpbuxczveoJvj8MjBBHVB+NsMqhdql/wPnObC4+a2cwPmKTk5fGlD7lucTWsuVjVTZEWL5aex5RPNULAiZGGVJJwYq6p/yOImFqqnVySiKnN9o/rRS/yduzg7zJ2CPwObgk3SuAZ0Qej4vZWsiuopjpeK4pd178smAeQos7SpMwzoytj5GaP40IopZTvbTw5/NLAWlBb6ufXwxgtRa20YoRhQihjjuNiRNYYbiEAn6gxp9KWjuTNFymGgsdcetsw15VCOI5LKOXccVxPiirLRrfI3hHGUdzGGCfD/toihbWu6yOMEUJ1Xdprn0ExxqKW1oKzkY8dABhtfD+sq3LrwV1rLWecO25VbiBE11r5XoAwxgiVZS6lwsiuTnJSSgupPHfDKfRm3QHsVVs3Y20QxlKIavQ0DL/NWd2a2OeGHYRwmQ2SubOVxKj1APJvQ2sNzLYLxvhgkJw6deq+++5b41CtpFDavOUtb3nPe947OXV5xHpqaurw4cMzZ39YFclPvu8DD7zxzWs6fl/84hcvXrx4/wNv6I3vt3QM2ARyppG3F5w91jlgnQPIv43QVc5tCJTWxgBnpKhE4Ll4O0/BiACf0qqSyVnqeJS5hDDHC0Ry1pTz1jvQcHjGnSjuGK238KhbgTFaCKFkTZnDGMcYG62F2CoQccOF+EG05kBCCMXtLuMuj3cr60ByusqGYDXzQkwZ90KrKrl8xpo55R3ZVMZMPMTHwrG7MmJ1/5SsC8I4ZS73QsePiR7J9LQtz1sWI3LNvIznh34Q5aNBLWqjtRQ1RtgPI4Lx6ki8LEvND/+EmCwa300Yt9qkixelNmb/38f+dCMIoOC50FVGJfrcVHhXKYaFWgYAiryD7QccGoySwQ2Nvm/I4c+fP5vnhVLaGKO1SfDEohyfU+35ur0k4kUR9kWwLLyhcFLBSkWUwdKQWtPMBJkJUhMkKhyoVl93chQi4nJTSKWFFLVQQoi6llJprY0BoNtzxJJKC2n27N596dLM1x/5xmg02r17dxOmuDUee+yxP/qjP8rz/Kd/6n0H9u/f7G3GaCmFqGtRl1IKjDChFCFMKeWO6ziu6/lhFE1PjD/6ne8+9v3vnz59Os/z227bNEPx9OnTDz744IMPPjg7e/E973nna1/zarzquLLWKqWkqEVdWWsZb5TbmHGHO67DHWO0XlcF/luNJkfGGEAbFXAQApfqnism/WrMkx5TbJ1gm1DX9UJASEv59efXhrZO+eWudXPd118rgGHluMTeFmfjXr2ekFNs5wq31qTnioNhcaidHmzlu8IKIYi4umlV+Ro0pHFjeZpFzy63LpXXHOrWQtero43KBxgBJ4Ziy4kZ98Rc4WY173lim2HsFNvte9TdBFymEaCzSTjmVS/XvIjPdMcV/cpZzeGFwcvCibgKmQYATgwAKtdxeIwg4ipTtFQ0ZBsrPnYI/A5uBS9FEswO/g7j339vW28jyHJi9oXl3iBzOPbcwPH85ubc3KtFXeV5utJo4nwrZlBWoizrbuflvPZJdfPdD4RQELUa+3cAkFKko4FW69yGAZ0rwrNJJG9WTj/h1sc7y3xzU/oVUMo6vQmEkNG6vzR3q+wdobjdo5gkyfJ6jS5CKG51Hdez1majYbmOYJdVVVay04o2fEzBGHe6E2k6vK43PnecuNVLBksbepJHrY7nBQCwMH9xeTAyxvQ68coDo5BaSh34G9vIcYYRAmNArnK5j8Og7P+NSk44UTfu7QEAo2WZLOTJUAbHsX/HLY6ten4olfn1X//197///W9729tuZVEAMDc398lPfpIS8t//4j/e/qeKspbKIIQQsqHv3lCDVCaPMnGuM3mAuQEAgKoXLzwDdApa9yMexa0OAIyS5e2fVoTSVruHMUYIIYSVlOsnU7YAwrjdGZOiytKrw5au60etNkJY1NUoWa7KhF38HBoNgnbPa082tvzp4sW6SGnQK/f8JHUjhNb+rITSMGxxx63LYrD4Q5R8F0wWtXtePIYJB4SkKLLBvMiHxDtuo2MWOYAwIbTTHa+qIkuvDr8ghBzXC6O2FFWWJlprsJI9/x/VaDYe38ODGADy5bky6aPDrzPh2vQBABih83ta92Zm/vzoUQA75d01Fd2RDJbklpGHm2G1Hf2JEyeaGqsBkkt63txW38LgTwOEIOZ1l6vYEY5OjZIYjDGqmVxBCDGKARFKCaMYoxUBB0IIrLVlLauqySm1ZAAAIABJREFUBoAo9Ksi++z/+2ezl+aCILjrrrve9a53bfalJ0+efPjhh8+dO9fptH/qAz+5d8+ezd65IVar61dzbyXlFx966Gtf+5qUsig2NRNhjDqOu3v37ne89c2TU7uvs38wNgbacZu57sp3SSnyNJFK2r9jDXlofnEEsPFE1WYf8vwWd30AeGbefndm7SdfPzGYDK6TRnlzSAR1iVmtlpcGP7bQuaM7ivl1TjcLIDRZKNxnR2GPiTGv7riCY0Px2qi8DWEsnBrEp0YBQqDMNZtMqH3L5LzPr3NsSIMfnet2HXm0m9yEPOFFwqDmZwbhkV6yYQ3ipcFi6Ty5dFVLv4J7usnuuNAGzZf8bBLd3R12vLW/stC4kLTtbjzz1+ruelHWeAf/eWCHwO/glrCGwDtUR0wtV3yl5k2QnfCrMbeailDsUsr5ilm3VkrKWohainpND4EQvIU492Un8GuY282BMe4HkeN6zRKrqiiKfA3dtQBLtXcujZbrm7Tc3xPlx+O148TrsUKqjTGbMd5tAmMShJHr+smwv1nemx9EYRgDQlWZp6NhcxVaYYPamMEwDQPf4Rso2BFCUdwGQKNkY++31e/sjU0VRbahVJhS2h2bAoA8TeYXF6uqdhwnCrbVHqcEU0aNsUppay2oEqmLNjvPaBZ0p5gTgDV1McoGCzV0WXDMOhPbWezWCKMW4+7nPve5J5544oMf/OCrX/3qm15UXdef+cxnnn766Q998P03RFfKSpRVDQC+57jODR6TVtvsaVw9F41NuUEbAKyqR8tzouZ0/1tDZ2I0XF6lFb8OGvZulErTIaHM90POHQtQFXlZZhumD6yHH0S+H65UrDDCrU6PcWf1WYBUHy08YRee8OKuG48RxqyxZdKv0r5ivgkPsclXGxavrJXr+p4XNOL8NFlurmy6PGfLc1QvBEHkticJ5QBWVHmVLtdFjtwD4OyPJ4/BJiUMxnkYtRFAkSVi9mFz8dt+NNb45Nd5ki3N4s7heve7NqsQBWGMHbjYfzp0u2PBwaJIb8WcUhszSsvml7KAB7YzMO1E3KSuZAswbCKmIi45yJAJB0sOwhijjTHGWqutxQjZpoJDMFZKSmU8z/UctnIxee7UqaeeOjEYDs+ePbfZF3W73QP79+7du/fYkUNRfDPjLdC4plHGuEMZo5TRK7mn/X6/3+8/++yzUgolxfoft/n2NdmQm8EYm6RFHHqu6zZNeH4lw0JKUVelFPWtXL1fmUAIYQwIAG/DJAETHkQdjIkx+mun7Rr9PAC8Y9/cDU2k3wpODqOTw+hHdi1uQeAtQFKzxcqVCisLqeKjmiiDCTYR1S0uYy5DR7d5vVkbXxm0ULmVwi4xQ8FPD4M1b2g78rUTyxvOGqzGcslPDFrjfnU4zl4oycCtI5XkfObvCcoWv1W7zZtGv3Se6rdSec2xRJCd9qtE0lQwl5rXjC93ryXqtcbPDKMWlweiq9fbWuGB4BNehdEOgd/BLWHHxG4HLxh6rrijtUyxnS3Ck0lEsNkflBN+MRa5gR8QQlc6BkqpPEuUlMbcyBz5KmyWNPbSYGvz+W2iabxXZR5EbUqp64fM8aoyz7Or/UAEMO6UEZXPJJ2F8mZGBi5mfkDk/uA65l7W2rLIGOcYE88P1EjdXLIUAHie73nBYHlx/XMkuqKJ1Eo2aWyMcUKoMRojxF1v5VhQGilZb3iBstZKIYKotbVf/eWNKnPKGEJ4/eYYY5RSlFLXCzhbrmu0TdYHAJS5lHMAS7W2WlaDb+vydDy5x/EPYExWrOZx8BoSHLT4hck7xAgzxv7BO94+GCz/8R//8czMzDvf+c7Vsv9tYnZ29vd+7/fKsnzfT77nRpuNzT5HAPRGM4IAABEUHkfIG80/ajqTfnsSUSca2zNaPF+df1DG9wMd2+aSCKVxq4sxTtKh1lprraRwXD+K254fOK6bF9l17egBQIoa/NDzgyLPAIC7blNezLPRVck67cHU38M0KGe/WedZe/o2zIjf7vEgKAYLov+4KWbMgbdjPokQ8v3AdXxEiFIqS4crdUni7bfOtBTpsHiCzzzrxeNhd4q7IXN8tyrS/jmVn5VsoSR3byhAkEIkg34Ut5EuzexjjusHnTFAyEidLc1CuF9P/chm7B01Zxmi4/xQFPfqqrzWt++GIYVo2LvW5nl7MFXe1kndN/9FBi/XfLnmGIARQ5DxiY4cMc5FxAoE1lpQxhhjhNBCiOYcF0JaA5yTxqDh9sOH9+/bJ4RIs8vXwJOjVr9yAYBjc1d34GDlcCcMg5s4lVaj8SuVUiCEMUaUccf1XNfv9Xq9Xu/IkSPGGGO0rOuyXFuovZmdI4WUoioLxpgfRIxxxjijzBijRJ2XudykePq3Edba5kxCxgIAxlvV9ymljTWplPL2KBvnpF+6uSaDigNAxOVLxt6XS+fUMNz6IjSs2dlRUClyIC57YU6wlQbXGg9Kfql0l0pnKBhGljVCd7eecOvYFas3wVg4kwaLufemXYu5oKeGG6TYJDU7O/KPdrKt89W7nrgXLz+22BOa7A1zik1A9MsedxAxvScoTw6jOzqj8GXqw/e8+r6JwWMLnWwVh9cWzeSXR8ymvKrlXHNS1xo/udxeLJxu7xo74fncO5kGrx+XsfN3avJlBy89djrwO7glNB14jOyeoDwcJwgsRgYBlJYzgtuh6/tXbifWGmuVEEWZXVf8vHUHvqjUMMl3Td5kq+QWoQ2oW26/rwYhJApbzHUbLa6oqjQdrmlFGoDTaetCFq5Rx20HDJvXjC3H7PpTf2HY8sMIAJJh/+ae8h3Hjdu9LEs29AN3XK9pTCGEXC9oCjplmRutKWUYYaGEFIJSqrUaDEcOp2QjMR+lrNXp5dnouo1ESlm7MzYcLK4n5wihuNVxXN8Ys9xf6C8PjTGbtf2vWSZjnLuYUKVqKws9PE9pEsYWE2qtMXU+XJoVNtLRGzi/pUTA1cAYR1Hb8fxmQPT//Hf/7ofPPDMxMXHfffe98Y1vXLNdURQxxvI8r6prfvSyLD//+c8/9dRTQRC8653vuPP4sWZp21+NqpZ5UWKMO62b3zSSn5HJo53xKSceb6Sxg7kzVQ2o/SbMOtf9OMK41epSxpaX5tfQXUJIFHc4dwAhUVdZOrxuUabTHSeE9pfmMUa98WkAEHU1HCyteZu11i5+nyx8C7SMx3fzIG5GzetskC5dMq6jdr2bRftbrQ6hnFCaJoNqnUEjAIDVtjhtsx8SKFvTBxn3ESYAUKbL2dIFhSMdvpY5XbRR0UeKzD/9J9ba1uR+TJmRajh3ViOsD7+fbJItjxAKwtgPIqM1wthoPRws3vTItLE2L+q6FhrIwHYu1uP6xaHu1wXFpu2IaVeETuUgRREgZJTSQtS1aAzwLSXYcbjDGUKrrRJhroyeXG4BgEv0m6fm8Itp544Qcv3A8wKMyUr5EgCUlGWZibo2xtxQqXSlA0+unT/m3PH9kHEHXeFbQlTZKDFam5stxb6SQQiiZINjDyHsBR3GHWttkQ2VvHoXMxaGgmGwbeelaOTWinx7sZdUFAB+dPfaDrwyqNLkmUG8XPEDUX6olW+Y0y4UulT4F0q/qInQl3viFJuuI0OmUkmVRU1hAgDesefSc2nr+ZG/4RUdY3jtWH8yqAHAWDAWaYuMRcs1WyrcJcGPRPmeOEcAeU2+OTdeGQwADjb3T/XXUNOXDMYiZVFR49kiPJ95nJlXd4ctt365BP6LpfP4Urtap6UHgIip100uB1dm3aVBPxi0LqY+AvuqsWRvePleoC368syEUGTcE6+b7Hd7N2CxuYMdrMEOgd/BLeHffw9cqqeC0iPKWNRmImKSIBtGrcaoDK6Yt0lR16LeZuYwxpcn3zZELfXyIJueeHkIvFTWmBf+rOGO28iAASFjdJ6NymLtcHi/9k4ma3Vc20HHFa/q9J3rDcMjhNrdcca40XqwvHBDD/oIIcfxolYnz5Jyo+Ynwrip5iwtzAEAZYxyHwBElRutgjCM4+7JZ5545K+//BMf+Lmo1e73lylBG/rAI4Ra7R5CeDhY3PoKhjFudcbKItuQ6nt+EEZthFCWJkv9flGUnuf6nrP180FD4It89LnPfuo1995x5PZ7Pa9y8IJVdTpczAth2X4W3m5v1qzu2vUnnHPKHM4dQKCVFKKWUoq6Onny5MmTz12aX7hw4eLqjzDGXve61/V6vRMnTpw5c+aaNaf0yO23TUxM/thb3zo+Nm4BtFJC1HVVbHPyXEiVZYXne55zSxkQqryEh1+P2m2vM40xscaMli4UpYL4dZtx0QYIoTBqc+4kw6UNyTnG2HFc1w+bw7gs87oqt2h4Mu60O2Npssxdz3V9JUWyiZLfWIuKk2b+MZ4vea2xJrwNAESRFoNFo2Xdu79z7B2eH5Z5urUNJFYpyAs2f55y7UVd7sUYE6vqMh2U2XJtI+zfhrwDCF3dyVaNYOYvcLIYT+zlfmitLZbnytGy3ftW6L1qsy9yPT+K2wjhxkgyGfZvWl+tlCoqUddiaDsLZiK/BX/NFxAYWY+qFtMOUT6VEVM+FUYprbU2RiltjA0Dj7Orz9y1Jn+zOFFr4hBz//iCS14KOkcZazrklDuU0KZuZY1pdPViE3X9emxG4BswxrnjrtRJAaBxv6vravveEH8r0MzGr5fTY8LDqIswNkql6RK8TMULY9HT/fhcGjRfv4bAGwMnk+jsKFAGH++kh9rXD4OYL5zHFrpqy3rZ3ri4lHpbvMel+q7uqDI4E7SSNFO0kFdb+Zyae3uDSb9eKtzvLrZXnHcmfPG68aWXsg9vLRSSJpItFU4iWVIzl2qh8cGw9LmMmOp6L5u65DuL3bls4zv7nii/p5tgDLXGTw/ji6lvLRBs7xsfTvuXC0mnk/Dp5cvzVre1szceesFK/Dv4zxA7Evod3DKQnc89n6rDcRIzwRiPolZjlqulLKtC1NWN9gEuR22/8mAtvBjsHQBEXTUy4DCIMCFh1LLWrqGdPae8u6t/MGyPbnAkfljx02l0vDXc+m3W2jQZtDtjmJAobCWjwfaf+RzHC6NWVRUbsvfV+J//5S80/2liwK0xFuwDb37rf/kP/7u5Sxf/5pEvvf1d749bbUqwNgZjvBLGboxRWjevKCVdL6CMS1GvjGY0nbfVnS5jjJLCc4NG9NE8IlNCLn/EWmsNQoQy5ntOUZTGGErIihpZrnIWRAhRQhBCCOMSFvOFc99+5OE9ew4evSsGqMpskC/NWDJGWm+ytG1vOVcHIeSHset4GGOlZFGkUoiVfh3G+NixY4cOHVou9ExfL9a8uFLW8S791ZNPPpmm6f79+x9494frKynuAOBzs6/nTkZMIzUc9DHBnheGYeT7oairIh/p61EIrbWxdkPycEOg3rQTvb9a+E8GLoXdXQjjaGwPHs7nw0dw57WGH9hsn8StLudOkixv1lo3xpRlIUTteaEXhEEYu15Q5BuUwxpIUUtZh2ELEWytXW2luQYYIQiO4r1T9sJX88HzViuvNY4I5n5EiJMP5/TCt0pq+B0/ft1rnaER0DuQc6BMfyDmTzE3aHWniRv67Ukn6lb5IB8+YbIf0vgN2p0AALAaLzxmhwteq8u9EACqZLFMB3jq9ap792aHGqU0DOLG3o9SOkoGN8ferYWiqupalBKd07eVxtX25ZbVXoGxKJesqSYQZBk2FJuYy3FXtNzKB2mtXZOVwIgZ8+qLmS80vlR6B8L0JbjTKCmVlBVqfO6I43qcu5Qx7rjccd0r6vqizLZZ494QV3X1nAd+RBhj3GGMu34gpciz0a0s/BUFa63SaH11l3KvaRuc7qPA4uB6zm21xmnNHSZ9Yjfsgd8c+hW7kPubLQ5j2B8V1uBTo+BC7m6HwC8UHkG2IeeRo7pcBEQ7TAIAAiAIzmX+TLpx730FlSJPLLWaxvv6vwqFTydRSNWJYeQQYwE1cr/Fkp8dhYfa15nCe0GgNSyW/sXCGdZcGeQxPeGI451UW/jBsHWwNaIEziaBtajn33COwK0jFzStNy1cXsz8CUeM+fWTy+353G1+CwyWY6M19IUzm3sLxdVByPOj4I2bLWsHO9gGdgj8Dm4VSpNdQXE4HlHQjPGo1WnK/3VVpqPBixRUixAIaTh7qZ8j1Ys5tWSMKYtM1FW70yOUhVFbayXFNc/cIRVvGFt4NunO5N729asWYCYLe1xPeNd5WtVaibp0/ZC5Lquc6w47NKCUhVGrFlWaXN8wb272wn2vfeN9r3kTIFhJIth74PBK1wgT7HC31eqUVeX511S7r979EEII+V5gPN8a09Bsa62SgnG+Uv3RssaYMMcJopbRuikWrMhZGWXNtCRnDiW01YoJZdy5au/MHFgxheKOSymzqpbZHJG5aDcrhizoYrQkB7MyuKuxmr8VPoAwppR6buC4nm38pYfX6MClwdqizDhzuTdfuNoicAA7cLWS3/vI4eg76blHd/3ILwLAmseNGQEzfQCASb86Eg+lWKaUen7keJ7r+WWZV2WxWbPOWitfiBMAIeT7oRdEKXp/NffniMwH8QTGJOruYq6XLX0HtTxDJ9fUQBBCYdRq2Pt1D0utdZYlQlTNqHwUdxzupelwQ9ONqsji9hgAVEV+3ckRxFqw98fs818oklmtdNCdwJQSh8eT+9KF8/Xst4aAune803EnsjTZsq2KEA17+95FkFk++5cLF8+4QdDq7iLcDVqTbthJLp3VyV+Req8J7iqTvrvwfb/VDbpTAKCqOltewON3t4+/txKqyNMNBC8Ixa0eplQJQTkvi6yub3L0XRtT11IBPyEO39wSXmxYa89dXAoDd6wTgSaZZLO5DwAB0dNh2XUqF0uCLEUWIYvBRlRg5BmL+pW3yyucbWRtvlDr2Vg2SCkARpRxz/O542KMGt87z/OLLc/B7UBrpUtVlYXDHT9sUUYJoYRQ1/WrqtBSVFV10+4zrxwYY+yatHiEXO4CgFHq4rCar8am3PpgnAdMrrdk0xYlFX2y31lRtAVEu1yNcRk6IqKSEcDIUmxu4oJeCL4y7BZRRddNnntUH+0mDlGnR9HFUbA73ri82GAu83eFxVRQnlhupZIigMPtzKfKAkiN5/9/9t4zXLOruvNcO5583nhT3Uq3okqlXEgISYAQJggMjTHgAN2NG5tu2+1upxn32B7bPdiP/Uw/do+f7mGcwIHgNhhMDqIFSKAAklAoqVQqlSqHm950cthhPpyqq1t1Q92Kkun7+yTdOud99znvCfu/11r/lfI93dqied0LWb6jTSfjD0y1XS53jXSinD8yUy8V1hpeCNwRJ7189eelwnGOJ1PnRGxqgLpZXFWPhu2Mnb4xj8Vmm+cmUwCwtRHu6dYkwJCdXeEgTy/juVjyBGqNdndrrbScSoy5e0tq9EzHj0q6cLb2UtUfrfJDw6qAX+WiWO/FbSNrGynGxLI8y3YxIVXmaprEl0m9U4zRSxGfV+rCW8etHClFFA68WhNj7Lq14LSR9Xy21Xo+L/YHbirO4xZ+pu9RUrb4cuJHa50kMTMsQohtuytJ7GTc8Px6WeRxOFh+yzm2br/m7n/xE1XCJwBIIYQo8el2XAQRACiyOOj1DDY8CMKZyeMYo4nN2xnnSqljRw9HQW/9xJahoTEphAQ5MzNlW5Zp2VXqRxQGWivXqxFmKKUG/W4UDPx6wzJtjaAs8sOHDxdZ1BwaGx0ZY5xjQmzb4YaZZXkYxZMnj2slRsfG6/UG4wYmBAAwJiKePXH82UE3XrtxzNJNAChVryimMLFw43WMr9SDbSGVhTU3TMYNRmle5FE4KMv8rDjzydQ+HPpRSZf/SbwNN3sbbl7+G6cSMy7b691wjZ2KoJcmlHHTMMxGazjP0yLPFvaG0BpOeapLBRdgYnf6SG3bNS0njgZ5iVDt1WHweJkc9NrjlFumXdcNGfe/I9kO7F09v0uYbbucm8EK1PscRZF3O1OW5Vi2w02zwYfyLE2Tsz3qCeEAoKSM4wBVFmQYU8IQQkWRLbz7FPPl5neTmYfz3pNi6pDXXkMNGwDcoXWETScnH4qSQ3TTW7zGlqrPQpou8iRECFm2SxmLwr6q3wLFxjQ5Wk4dtyzTcBvcdJprt5dFGndO6BOfdwYDYrpWbRgAZJEF04eJ5ZVD1yZZYdsuISSOgvnjrBpVUsaq0ndRFkkcXZhgk0qFUZqDcSA/P7/DK0mWl0/tPZLl5Xveeuv8v8eS7B+4AC7ByqXCZ8KihcuERTTDOpeom/PZ3Bq3r0R0cQFalHlY5gghxg3PbxBCAGPb8SzbLfKsyLOyLBZT8rosS0LO7WmaF3nRm6GMm6bFuVm1SADTtmxZlHmepkWR/bOW8ULo+aV2nLuIEACIk2i7Hw+b+UxmPT5bs6hsmsWYlTusrJ4oqSDP97yjiT3/vowliVPSOW0Wy7CyqNreGIza552wPWSnxsDJJRm1s6sagb1YG3CMYKIW1y0xm3Ch0FKu72HJNNYtswCAW0Y6BwPnaGgfDuz1Xnw8tk7EVlisqJgFIXCoKCUGBBKQkIvMoEyqJrxkkx9iDIad3TLce6bv9TNeSPzCwN3ZDC6HNX1U0qnYKhR2ebnLTl0uzkqFUBoNUnON82I24vZGcHDgFgqvdS+8m8YFMOTka4v0UGgvtUGp8GR8xo2pNBos9gNhDJtrIcBqH/hVLpxVAb/KRbHN72PQCGOvVje4CQgJIeKwn694kr0oWoNS8JLbn57FJTGfXwl5nuFo4PkNxg3Pq/f7nbM2QKBHrdhj+d6g1k1XWmstFD4Yem6jXL4YXogyiYPKDMww7TRZbnZLKPX8OtI6igbnu7oxl6uMCYEFVcr3f/OrX/zcJ971vv/whU/9eRgMEILrb3rVe977wf/xsQ/vefqJsij8Wv0n3vdvX3XHG9I0/as/+38mNqx/93t/rtr3rz78R47ffu+//ne2bSslP/M//uqpx7//n373v3perded+eif//GTP/ieEIVhWLe85u0/829+zrRsw3JENNiz55nPfPLPZmdOgNaWZb/pHR944xteb1oOAsiCyc9++u/uu/+bRS4cm269elf1XQYdUoZZ5hdu84MQchzPtBylVZ6nUdCT8mxrKwVwKPIPha646Fbbc0Qlfa5fDwpjq98HIYSI8iyhjNuW43p1rWSaVgURp0eCAAADKHURN4LjeKbtxtEgTRMA0LSF67cn/QfV9JH66CZCmem2GGGzJx5XiCB3e5Ur4TieZbtxHObn6a2tlEqSKMtSx/VNy7Zsl3MzjgbZ6Ug740Zl3IgwdtwaZQwBAoQwRgBISZHGUZolZ+kcgrEevlU5DXXo28H0Mbc1xm0PIWTVhqjhDSYPoN1/r9buctfcYTt1wzDDoFeevWpAbccNB/08zzBCYIxoPoTysTA9lIYvWLWW2xijzCSlLLodjInbHMOEaKXi3pQUJd3wRmSMpklUloXn1euNoTDozXVttEzbsmyttdKKUtadnVp5f76ziONUKD2tRhNxaZopXA72vnAiW/YGlAoPCj4oOEIWRZpiXZ4OkD4/8EeteHl37suK1rrIs6DfsWzXtGyo/ERMixumUlIKkWXJXC0VxsjgLMlyQilbwSKa1rosclEWGEfcMC3LoYxhQkxiG9wUZREnYVkU/0xlvFJaqdO2fYhUy8FCiCLPCNJtI23wvFC4m5tHYudI4DSsYpsfubzkWK31UgVwIjHlEk/UUuGywHzpvHohl1zG5EQ1zNJl6WY/4kub3iMETSP3WbFUp3elUSZR2zw1m7Kp3NEIWka5p+ufiM1MkhU2gHCY2F4LBwU/HlvXtQYGKQ+F3vHEmv/GNrm8odlvmcVcxkHTyq8j8gezzSinJ2J7nZs1zUtcfK4B+jkbtjOXCYR0NzVORKbDBCUSACgGi6hSIa2RP6+HHEF6ox8/33cPDNxNtSu3+mYQuaMZUKT3B2c36jsnFhMW1v2CKo0whu2NwYSXrAr4VS4G8nu/93sv9RhW+WdMGoeU0nq9XbmvCVEGF+GTNB+ydMdXrSFJC0LIfGuiy41UIC9P9fuiiLLEGDPGCWUI44U9gRAAx2rUTIWmQUlXaBmQCsowrhvn8HEVZckoJ4wZhpmlyVI+yQhj328QSnvdmXOq96qdFQB8+hN/cdXOG7ZffX1lrKW0VkohAATo8MHnn3rie697w9s9r/aDRx94+Lv3vrDv6Te+4wO33/nWcDD98Hfv/co991FU/PQHfmXXrT/y0CNPPfb9+155252+7zz5+L1PP/n4G9/yLgAIBv3//se/2+9N33r7XY1mW0r5N3/xxxiTd/30zxVZ/Ku/8osH9u//sZ/6+be9/V2psu/90sf27j/02jvvwpjMTJ34Lx/6ZVGk73n/r9z5+re+cLR3/1f/ptFsbdm6U2v91a/+02c+9fHR8bXv/cCvbli/+bvf/urM1OStr7p78/YbtNIXLJAQQrbtWY6bpFE46FXG1HCmM7bS6IXIPxh66lLXHmtAQcm6hdkwcoY1aC2lyLK0zFNCuWnZju1UIdxqsEJKKSWniLEL8TAzLdt2vTxN4/jFsk+EGDbWlunJMp40nTrGBDPTsty88wyREoxhy/Zsx9OgEUJlWejzz4LRWuV5KoWgjBFKDdNmnDNmuI5vO171oEEIUcbglL2YzvMsz1NGqGE7jHNRlvpMZw6EEOJD1N8gus/n4SzBnBomwogwZlg1mYVqdj/qPl3wFnfbtuNprZUQGjQAEEJbQ6N5liZJNPdbI4SA+thaT7FbJifC6UMqTbKjBwzbbYxvwZSAhqhzLE8SsvGNsrajGolSMssybpiO60oplJSEUL/WRAgXecYYjwbd4kI7iiVpkRelIN6BpHVhn3AFSLPi0d0HNowP1Tx77Whz/j+Vpfjek/ulVDXPPv06QUojobCeq7LRiBNU48VLm8+qlMzztCxyggglsGNtAAAgAElEQVTCuFq3whgTSg3TskxLadBaAUKEkFJIIZRxPkaSWitRFmkai7KgjFWfTqommoappFBawz9DGY8QVEVLlBncsBFC2bxqEYw0w8pnxTo7tihMp8b+gTubGTaTNV6OuekGL2FYxyUFtHhl+EQtNhdT4CcTs5cZdXPxZSOEoMHzETtnC0LWSsPRyJ5JrBI0xQCACNZLZeknBQHAzuncdQ2gNKJYCcDTiamXfekjBAyrtllcN9S/uhkMSn48ta9tDIadLJWEAkx4UaJpKTEANHl5+2jX4+VZky6TqCEzm8nNQpB+wda56UVViC0gF2Q2MYfsnGANAJkij800DkfO4dA9HLrHE9tl5dHQFYCaZknxiz14MNJDVn4itjJBXCYu7aiWASPdsnJA0C+4PtfqiUHleifbWg+vbfa31uNMkU5mIASb6+EWPyZIm9aqgF/lwlmNwK9yUfh+nRsWwlgrlaXx8t7Llwq8tLa/fFwm77pliMIBRtgwLctyRFks6qOOkd5W6xOkD4YrXRLeHzgGK8fNc6xbh2G/zoYIIbVas9+fXTQH2HVrhND+CtT7Wfzgke92OzMAgAlFmDqO956f/lnXXcSR9f0/9yuvuPU1lNJrrt72od/6xcGg+xu/+6e1mg8AvvNLv/3rHwgHs+Pjayc233z/N7/d7cy02sMPfe8Rxg2CyckTR7Zsv2b//uejMHrdj75TFMUXv/SpmSPPfPA//varX/tGhNDmbTsYxN/+xuefevLxG2+6+bOf+ZRhOv/+139/zfh6y+RXX73zDz/Uv+/bX7/19jcoLe775j1ja7f+1h/+ES6FkO11m37n//7Pv3leR72QU57qhhmFgyxdvAxSAH4uqJ+MrXNOFy6YoGAPT49sroVr7YgiBQClEIN+h1JmmJbteErJNInRac+C8oJqIU3Ldhw/TeIkPtu0CWFOaq9U4Z7eiedrIxspt4jl1kc3hd0DOihw8/VJEqVpXKs1a/VWFPaL/EIUaZYlpSgs0yaUIkwopVVMu5RCipIxAxMSDrrlvLKRNIlMy7Yst9EaLvKsPxhkWco5ncvtV9aIdeMvoENfjGb2SlFYtTqmnJqGP7oxi3p52Mv3fbYIr7fXvM5xXIMbSRorKT2/IcoijoJFl8aEvVHzEZp+JT/yguXVq7p3AEj6nTwKyJobZW3rGTto2evNOI7nurWCcUIZJqQocsZ4lsTZhSZDlUJmea6Zty9++fY6CqP0/kf2tpuebfHeID7rnx7fc3hypo8RGh9tMkrCKDVNvjBwvX/gKtBjVmLil9jjrSjysiwoZaeS3k8vk2HK/FpDSVktFPo1mee5walWKknOrzgiz7OiyBk3DMMyDBMTwhivN4cq97uVN6R4maAUaFytvhnVPGSp5aohM2qZSa9gvczc1/Mo0jUjH7HzzbVwwotmc2Mm5Z3MjEo6/3Quqt67qbGnW9vsLfkORQA2W/w0YgQjdr67Yz3bd02qaqz0uHB56VPh8WJ+1mEucapoy8wBQEg0KHgnY4Pc6BUsl8ut5CIEDaMYtrO2UdSMEiN9NLInU/OGVrfGBQAcjZ2TsXlDq3fr0OxsZh6P7S3+gC3hBOEyecfwzO7ZxmRq7unVtjeCZbISVohQKC5pJOh0YtSNgp3+wIZR7GgEz/RqWgNBekc9GLbyETvvpsaJ0FIYjVmJNy8Uf1Uz2N/zDvTdzfXwiiVsYgRb/Agj/Xzfr+4VmwkMaL6l/ykUyiWOSmYQLUFOR6bWsN5NN3nJS5jys8oPDasCfpWLwrAcqNzLw36epZdQvS9jRI/Qlbaov3zm88t+qY6iAWWcUOp6dSnEoqkNGNQmb9DJebCyWjgAOBS4I2ZCYbnXsJQijcOqktYwzPTM5YOV+IEvA8aE87lSMY2RImTxNZlWe1gqRUETQh3HI5RU6h0Amq1hAJiambkKYOPmqzyv/uRjD73lHT/9+ENfu/aGV4yMrr3/uw+94pWvOXpoX5JEd955JwA8cO89luPs2LmrEqKEkNe8/u1f+/wnD+zbfeNNN9/71X+47TVvGh0ZqUZFGb/rTT/+Z3/y293OtOO64aDzln/xPkMxSqLSWD8y0qryXS+YqvqAUb6MK1uu6DO9xmx27nrXi0Rq9MLAm8mM65o9A536QYUoRVQihAzTzrNMKUkwBkAXMMVn3HC9WqXeF31KIOqj2i4dGoPpQ/X2ODFd7tTqht2bPBAc/ir2bgFkBIOu59V9vxmF/excbnOLH6YQURScbgyOTnsoKq0159yvtzTo+UentU6TuMgzy3Ztx2szXhRFtzMjtKwaHJqW47p+qO/GJkqO7JEyc1trMKEII8tvcssJpo+Kww8kM4fktrc7jbV+raGlwhj3erNLZW1oDRAcgP4UJtRpjlaN4oskTINp7g+7W9+WaxKHg/mnEQPEUSBEWas1MCaiLAghgCBe4myvhDBKgFoH0pEV+mO9JByf6iVpcderdh44Oj3/72lW3P/IXscyCcFrRpqMkrIUj+857NjGrmsmzvqQ6uI/HtnbamHbjF/ayi2tdVkWQpQYR5Qyx/UpO1W8gAmp/DgYB9u2q60ppYMVWIee9RWVyUUSE9MwLcerZDylbOUNKV4mVHb0nCFKDQBQS7wlKzCoFs9bPM8ViSQ/FDpHIqdpFhuddNTOhqw8F3Ev44cCt19Sj5c+E8YCUVYq/FzfS8sLvykMIq9t9YOsHQuSCWMqNQjWHClOVMss23bW4hklEOa8YeZRQadS61hkFurFVvBLHiCGtlVs8SKHlwY5VeZ+KHCmY3Nne1CV4ieCdBJeec7XDdG28qnEeLzbvLY5aBiLnzpO9c5WX/VqR0Krm7O2Waxx0qU2XoZM0JnU6Ka8V1ChcakQBpjwzpharPWS6cycToxxJxs/HfBvWXnNKLsZfbZf87mw5y20UayOJHY2S3a2+1dMw1OsN/uxRaSUuGYWnGit4JnZ2nR+xps6V/hEYk4mJieKYpWUdMJLrmoG9NL1O1jlf2VWBfwqF4XWWms16M2W5YXXAF/gV8MVTGi/Qi7FZyOlDIOeX29VTtqDfmfRST9B6qrG4LHp1gp9TTNBZjNj1DyHBMrz1LQdSplpu8U8S7PKUYxxIwwHK3cUm8+uW+5493s/CAAEE8M6ld0qisUnBFqpZTSIFAohdPWOHbV68wePPXDtjbceO/LCT7z/V0HGH//In6bpLx3cv2fdxi3rxtcBQJEnjPGhoTYASCkJIZs3TSglq+h3kcXDw0OWZaa5zPLcMq1tW7ZkaVwWMYA/M3XSslgMHUt4lJsAy/kGnxNCiOfVKWXLq/dnr4h6r5Aa9TLjgcmRaxu9lpHOlWUmcdRqDVumFSeRZXLQMsvPb8mGcaNWb0opl1LvFRoz7V8H/WLm2L6h8a3EcgllzbHNvRPPZ73v0vqrJfDBoFurNR23prW+YKMNrRe5ovI810IahrWwJFhKGYWDssgdr2aa5tjYeK/fS6LAdV3H9USR5xLp1psJ25wf/JoqD/sj6zFlAECYUR/dlA5mkuBYsf/jUW2D3XwlQoRyU2URAAIEgIgGjBBBAFprpHI6eF6f+K7WurFma6XelRRJb1ohJsd/pFDYtCzLssNgUOTp3HIDRogRihDWWleSr9+ZUuocT66zcpnmDjxOcq1hpvQHl7rfOwYApDECBBqdrljAAIQoCymKtGcWJ2Mrl6RU55AreVEeOjazfryNMT4+2bvl+s0AIKXKi/LL33rimm1rj5zoOJaxfk0LADTAa265aqmPUholgj7RaQyb9tZa36ICX8H3y0Lm/OrzPOPcsGyXMi7LshBFkaeGYVNCKeeEEG5aPEsv4DmstZZSxEmUpLFlO7btVUn1FnUrM/w0idTpBh8vZ5RSCJuEUgAI4xXlABpYGjhtNdNE8OdD77HZum+Um724ZhZrvHTcW+7NqDRk57oyF0UqnAicCjqbcY1w2y3SwKzy9qVCKZBUkkHBDgQ2RnrILpqsfCFwptNzP/8x0gzrETvb7McOL/Vpd34NcCKyZ2LzpuFOlXeiNeplRi4JAHQyfmjgbG8GJlWDkD10srWjEYw4WRUcroyCEdIIACNtMnXzcO+p2frRyApydiBwfC7WOskaN2VIk3nJ7UuRC/qNo8NnDBvAZGJ+RB0AGNab/Igoff3QGctSFKthu/CN3oMn23F5dr4hVfpwZK9z08ths7coBOl17hnXya6RziOT7U7BzxqBAsgkBonH7Hx7Y1W9r3LJWBXwq1wUUdDP8+yc08RLDsVYliXAlfBVujLm80tRFHnQ7/j1JmWsVm8O+t1FNbxP8nVufCRyVuJqIzXqZNaQkRO0fBBeRuGg3mgzxi3LjaJTJvOmZVcu4ktlfa8cqWRVmbzkFgj0gpAvQggjTPmpX59yjgneuOO2px764je/fT+mxq5du2Znpgnl37z33oOHjlx9/auqLRmjSookjmzHrSone91ZQARRGwAYY0VRUm5SmSqlpZLdzjQhxDA8zgzPr5Wqx4MC2v5FHnXl26+V6nVmlgrDdgvjQFDr5lfaOUwo9HSvPmrxTX5kYAEAWqs0SyzHy4tMCKGAaBBKa7yyOhbGDd9vFHkWBv1zz60RUfVbFK11TjxWH9nAnQYmtDayEaaP5L37SO2VQP3BoOt4Nb/WSJLogs3VFyWMA9er4zhC88Rb5dEAAHmeibIwTNtyvFarXfNrSislZX/QrcaQ2xPlyF2o+1D32H63OWK4dYQxIthujlDTzsI+ntyrTj6rlMylBISQYSiCMbck2BTbCIjWOYpPyiLltu/UR/Bpj49s0BMY8Ma3CmMkDAdpllqWXdnyZUksRAGACKWW4yGE0iQyDAsjxAxLSLnMs4tQyhk/bQIGSqkiz5RSRSnyIhe0ORXXLqxwg2DFAAhWJlUYNCMaIW3iEgAMpBACg0qGNUMKY42R4uiMN8hGJwhLYzKzZjNjGZPt45O9ohRXb1kz9xcp1e7njk53gut3bCAERUl2+67tADDdCZ55/tgrrpnwXGv5kU9nRqcYWmNna+zYZwV6SWV8RVHkc2nhQqo0zYXsu45ZCjU+vpYxtsJ2IUuhtU7iKE0Szg3DtDg3MCGVGX7VkOLS5tZdDkzTBgBRFue7kGHT4vpGJ5FsJjMPBI4KnLpRjFpFjedLhXM5UeNO8nx53tXLBCuPK4+LYTvLJc4EbfA8LkgmSVCwSFJ52hleaTQVG1NwbulOsBo1i4ZVDFmZy4TWcCKwQkW3+BHF+kRkp4JcN9TTgDspCwRNC6oQDFn5ZGoqBd2CA4BNJcVaKPR0t7anXzOJxKANojBog0qMtEUVRpoTVTOKoGS9jIGGIKd7cn/fwGvwomEVDVbWzWKZ7PqZee8ym8i2VRDQzgLPeQBom3lrZPE6CKnwok+kEhDB+rmBu8WPFyZNXBkogV0jnb292lItfmNBYkHqL9HwVvnhY1XAr3JRpBct4S4MQpDWkKYloeRyd4O/YubzS1EUeRJHVS6l7XpRMFhYOouRXudG06mZrKyx3Gxu5BLb5+hHBkWeJXFoO57luEWRFUVu2Y7j+mkcL1qTfwEoKYFV4cpFZuoIECFEzVO5jHHK+JwlHpxKOi1vuummh+/9+4e+9dnxjTtt2xlfu95tb/vCF79kod4rb/k3AKC02nLNHce++sn9Lxy87rprEcIA8NDDj3DDHB5dr7W+6obXHXphb5HntmWHUVzm+f/85n0j41ttt8640Rze8OiDj/7IXT9JYKW2/4tStYxSUoRBb2GLsopOYTzbbyTlS/N8LhU+Grv90riqNmjwTGudpbFpWq5b6/c7lOI811prWIGARwjV6s0iz8JgsEINgBFC7nbDH+mf/Ko/AqbTpNyqj27qTb6ggu+g+ms1duMwkKL0vDrCJA4XryS/AKrYu+24Z/4uOs+yap1FKpUksQZwbLdadVJKEcqCICzLUiqNrfWwpmn2vhx1J5Us7UZVjgHc9php68q+X2utNWitSgUARdYDCGXWrSzEDLdJLZNQVsXeASDtzyTBjGxdh6y11RkXZRGJkiSx6/pera6UkqVACBFCiiJXSuV5SilzXI9SFkUDuUSRS1X2P/e/hGDOzTSN06wAwAfzVhWpWwk1KkbclBFlYGmgEiHAAAg0wacieACw/HLhWXgsd1ixziY9YRwYePFi98Iz+47t3LrWscxSSM8xGSWVet91zUbftb776L5brt88OlSrtoySzDRXtBwmFT4a2dOpMWKnW73By6palRJsWTwIkyhOtIbZzszY6JqVtAs5J5XRY1HkhBDbdgzLQQiZpm0Ypm27WZae0ZDi5QTjRtU9NF5grrFCbFKud0TLOXyyOD4bbzoeTTiGt8WL22aGFvz6CGCNkx5dupfYSjCIMkhRMwqtQWpUKiw06mcsKIxuyvsrePITpCf8aMzNbCKPRFY1zsnYeqZXKzUSAptU9QrW5OVT3VpcsEJhn5dba7HLC4xgTWrunvUDQQHApYIhJYAAgFKQKAIA0ZkplQgAY43g7AUtIdFMasxmBsPKpHKZ7Ppezqqo9YiVOlxKhXd3apvri0wgEVry3RKXVCwW7C8VrjNhEvlkp3Z9a/BSaXhO9dWtACFYtNVcUNBnO7WbR2arbIjp1Khd6QGu8kPFqoBf5WWKVIDxchpBKR1nhWXyyyrgpYLlErivFGkSccPg3LQsp8yzRQuALSy218Inu/WVBOFzQaZSb8I7d/FkEoeGYRLK/FozigaOW8vTNEkuvLYWALIs7fdO9cbDGJuWzQ3TthcxsQMECCEh0ZzSYNwA0KIssiwBgDI71bv7ttte9RHOjx1+4T3v+wUAIIS8+rV3/d2Hf2di+656awwAtNY/8vrX3ffVT3z3m18YGxu1LXN6ZvbL//jn7fbQ1VdtFUXxjne+509+/5cfvP+e2197tyzL3c9++76vfvzNb3t3vV4nhO645tqvff6TT+/Zt3nLZinKr3z5S9OTJ873wKu6dyVFMOguGjHTgHoFe7LTuoTt4i6MsGCPd5o3tjoNngsh4iRyHJ9xXggJsCK/akxIozGklU7icOVT/1N7wajI+8H092AEmXadUNYa3xZ2jpX9e2T9bo2tNIkBwPVqoHUchxdgTb8QpWSRJbbrx1Hgepd4cqX2fmROk5/CAADg7pL2k1qptN9JghkwmnTkFQq9uLvWGiFUikJpRSkvZZnnhRx0hFCMM9MwlVJSScOwmoyHQS8v8oU3bPV0vfeez9/79c9tvvqOD3zgAwgjrUFKeVSuDfLzSJ7fVg8bxiVezMWgTSLGiBgZjmcz52DkxCWbm75/55G9jmNs3jACAELKQZg8uffwbDe85fotrYY32w2V1u2GBwBHT3aiOHvbj9wEAE8+e/jAkWnOaCHEurH2jVdvIGTxGy2X5EjonoidnY1ey8jo+aw+XFYoIZ5rB2Gste51e41aw7Qsz68XeXbBvTDm0FoJoYKgz5LIsF3TtDHGlHGXccd2kzTO0kQp+bIKyFuWAwiVZXFx7W9kqF8wWDxa70j1dC/a8ujMNoeam/xsyMoZVvN9zl0mR52LapQ7B0JAkaZYAoDHBEAKAErDdGr0M2Mq48HpwDXFWioEADYTa510kx9WOrCTsuf6NSHoWj/eN/BcKjxDnEzMUmGp0WRsUqxNIq9rDUbsF9cjhqx0nUdeCFylwWSCEVUorAAt9cNqALl0mrzWUEhcSDyXXb/JD9fYGZmX0L7GzHfUBtWYS4WeDlyhEMEyFSQsSVKyQc6CnA8EdVjpUulSUTPKmlE67MWrOinJwuB2tT4YSzxm5whgf+C8lHF4rK5t9zXAsWiROPxszp/uNlxeHonsuKBbx1+SMa7yQ8KqgF/loqi0U/WUkle0Xg4XoiQY0SWmX5eKK+9dtyha60GvU6u3uGH6fgMAVfL1LIbMeMKnLwxWlN13NDHXeYTCOcofqk7arlfHhHhePc/TKFpBLvSy3Pv1zz38wL3z/3LH6976L3/mlxZuiQC5rosAzcWX8jRRWmmttXzxDV2lAb/i9jc+8fjjGyc2V3987Wte/fGPNDdNbPQ8t5QlArRuw+Zf+vUPffxjH/3Q7/x6w7dOTHXHxyfe+68+0GoPA8A111z7zp/84N/89Ue+9IXPMYqOHDv5hrfe/aPv+CnGeSGi1979hsmT03/0u78wseWaIgsct95or1kw3uWgjPu1hizLKBosqt4V4MOxezC4lM3eLwah8MnEbfAcALIkNk3btr2iKE55Oi4bncWE1OotqWQU9M7D5hDhub0kn8ANFM0+IrzMrg1jTNzmeNw7mXa/JpxbiTWWJrGS0vPqlPEw6C0VZz4vnNO6/ZI/yqpqc7X3IyvcXuRJOugX6aD0d/C1r1LsjMINxjjjBgCamZm6954vPv3UD44eO0EgN+zmyOjI7a+647bXvtE0rUzGCCOv3qJJlMTholfd5MmTjz/++MjoqYtZKIkxSovzmxuY7BK0Dl0KDDBsxkNm0snNmcyayYxMkFfffEZBexClQ03/luu3jA7VpjvB/d9/9sadGy2TS6mOT3a3bz5lpD81G2xaP3z9jg3TneCJPYcPHZ/ZvH5kma8WCu3uNlpGucaJWkZO0UvkhnImjBLHttIs0xqOnzixfv16xlit3uz3OpeqnK0Uogz6WRIbpmWYFqUMEeK4vmU7eZaWRVEU2cvBr55SVoXfRZFfzCpegfoKiiq+THDa9nc33P1xPvxCNH4obNYoGXbytpETckqSbalFvfNZ4TovMIJROx+186GUPTg5RLAas3KHi4MDx+eiaRYb/bhSwoOc/WC2qRQcTcypzHCJ2Nnqm0xtFaSTGp2cH0+tzV60xX/RpF1pNJ0aR0N7OjW0RmFJa1wM20WdR6nEuaC5gkywROBc4gt5E2kIcvpUp9FJ0s31cK7EvWWfWvJQCvb0/OOhbRD50GQ7KYmYJ3TRqTx5hZAGhGBeBoTWEIlTAt5hsmHkBGmTKoNIgnSdCwBoW0Um6e7Z+lWN0OVX2phpjmtaA4fK5wduuWDV42hkAZyjkGeVVVYCelmtpK7yz44w6Fd+znDa0O5S1cshhBhdsl1clJRBGDNK6jV7YVugS4XWUJQv/RxlDkJprd6mlCopB4PuwubwAFAo8kS33V/Z3GJrfTDhnDvtECHUqLepYSgp+72ZC7CdBwCEcRVjP3Rg31n/hAlpD4222iNROJg8eXR8fKNl2f1Br9+bHRvfYHAjy5I0zfu9aa3U2Pj6ai8hymNHDraHRlrtUYRQnqf9fj+OwuGRUUpPyY/Dhw/5nttotrXWSgpCmdJ6dmb24IHnk7DbGlm3fv3Ger2GAAGqLmDU7fUO7X9GSDU6tr7dsgzD0cmsVoI01oeD5NjhfTNTJ9dt2NQeHkuS1Pc916uJsjinoRqh1K81CSG9zvSimfMa0KHYe2HgrSSB4opBkL5z7ESVRVxVs+dFdvjwEc91OFvyvkMI+X6TMBYMOuJ87C39WgsTfIYaL2dk/2HLxPWRCQDQWhXBbG92WjbewMwGADDKvFpTax0GPSEuasY2MrYOLoN0nw9CqHjyv+XxgDKT2zW0xPqjyJNw5oQoMlHfidbeSdgZ1bCMUm5aAGhqeub3f/PfHj56tCxLzvn42MjRY8eFVLbt3Hz7m3/5l3/NtOzKq8x1a0KUwely/QrLdjAmn/jbP/v43/7Zm+9+63/83/5AKTk909FaHczWTeXnMct8w/ixK3PVSo0zSSYz+3DozKkLpXQQpZ5jVuH0bz20J0qyN7/2ekbJE3sOT3eC23dtc2wDAO75zu6Rtn/9jg0A8OAP9tU8e+fWtQAw3QmmOwFnZNvE4j3zKFY1Xm6tBz65kBaGl5wkSYQCKaWUaqg91B4aQgBROEguLpF+UQih3DAd18enVaBWSgqRpNFLXh7vuL7j+lqpfn+2XMIG9ZxokD20N1KzCzLEQWkmpBnna6P0OpvIdU42fto1XWp0ucsrDg/cyczcVgscJvYNXKTwWj9+eKplUbmzFrpG8eh0s5udCtG3eHHTcNc83b5OStjTqx+ObIPITX484UUYQ16ivf1aFZ+vNruh3V/nJfsDf4sfAIDWSAEIhaUGqVEmSFTSowOHc9VN2QpdcisQgM3FzmZ/xHrxd1EK9nZrByJ7YSm7y8SYlftmXuOCYcWwOmv6JxR6bLo5nRoWl7vaXY8JhOCsn0BptLfvHRw4HhO7hnoOf8kaQ0qNjgXOU93lHHPet+uKDWeVH0JWI/CrXBSVWW5ZFIQyzjnGlBtmkWeX+6WOEGitlVYrdNK6MF4q8/mlkEIk0cD1G5gQx/ECIRbGWziWa+woLOoredceDd11dkTPNQvRWodhr85HMCGm5UTh4EJGr7VSEmOycdO2s/4FIWw7LgB4ft11fUyI1rrRbHmeL0SZJJFSUmk1PLKmmkFWVxelrPooIUvODACo1Wq1Wg0q43rQGJMNGzZWXyFEWRa5gRAhdHh4aHh4aP7AijIXojQtG2Oydu34+vXrASAO+6JMSpJC8WSnfMVYDdXrtXr95rn96o0Xz8/yh44x8bw6IaQ7O7V47F2jI3H9+cGS2dQXACeqaWYgcapRLmiVHqk0Oq9JmNSomztDZgQAZZHHUeD59XqjUeYZLBGCxxh7XoMZPBh0V67eEUK+f2qvM2LpbAj8m9P+g3ryQH14I8LY8Id8UYTdLxWtd3DDK0U56Hdq9WazPRJHQWWdvfIDnGNkbN0VkCJV6nty7O/jvU+GsyeZXTO3XUMQJswCBBD1IA4VIaXpu8NO2qgTfxeT9vwEeIQQ5SYAmpqa+r9+898dPHT4qh07/+X7f37XLXcopbI0+dLn/v4f/+Fv7vvGZ/xa64Mf/CClFGOcZall2a2hsTgKMD7Vh5PRRWrChZCmQZuO9JzcNl7cIC2KXop7GasSXxAAJdCyirqFOSWue2qeKqUQZSGEBNCUUlhiiyEAACAASURBVMr4XM9PhADPKyJQShZ5Nr+3BWOMULZwm/le6AQph6rN7mCjExxPvKOxnQoCGNX9U0WnkzODJM23bBipWsc9f/DkNdvXObZRlIIzunFt+7kDJ7WG665af9tNpx5E3/n+3tl+xClRWidpcd1V609nlYHWOskKy+ACcCczOpND69xkwh3M9eh6SdBaJ5kwTS6EBED9wcDzPdO0TNvJi+ySpKLMR0qRJlGWxoZpOY5HCEUYU8593tS+jsJBnqVVL8ZL+73nZM4JRSp1XguFZ6FAZjpeqN4BAKOS05LTZ+v281l6877B+n2hu9WL2lbOl2icfglpWOk6L8IYopL2cr5rqGdgNcSL44n5cN4wmaq62SGAJi9uGZ2di2UEBX2yU+9nHAAyQfb0/H7JRs3suYErJTa4GmVZm5eOUTSMEgBMJAoBnAJCmgCQ04fmMeHR8lDk3Dw0SzDkgvYK0s+MQca78+pZFkUDxAX9/mR7ez3cVIspVhrgUOAeWky9Y6Q3OMnGeoSX/kipUSIxw+qmVq8a9lkUEj/VbZyMDAAYFOzpTu2a9mB+Bv6lYskWx/MgSG+oRRjpp3v+8idqlVUujFUBv8pF8bGP/GmWJlOTx/3G8NU7r73rjW9njFdtZi/yk5fpAz8HQuTydYR/ac3nlyLPMwj6fr1ZFY3POcPPZ42dBoVxLD63y06pcCe3Rsxz29GVQiRR6Hi+7XhFnhWLBf+XR2udZxmhdLEfDFFKuWEihIQUaRpLIZRWVaW1VFJJmRdCitI0uAaQQiCMyOmJvijLSorMpSSUZYEQnvsupU9N77I0oYxhTObGoHUVTBIAkCYxpUxL6fh1EF2mjhGMOdtQ+reQPszOdlzPNU477VVuZNUnLB/4JZR6Xh1h3OvMLHpFlYocDGuHootyRZoPRnrEzjY6kcdOnRAFOJc0lziTOBX0aOKsvLn3ochum1F1xvI8xTEeGR4Z9Ltlscg9jhByvRphNBh0i3ylF8npvdiiexFjVDVuzwaPBLNHvfZajIndXAMIB92v6PbrEWtLKfq9jmXZhmUbhpmlSZrGL+fkMstrmtffGp88XJo7knn3KSEMB0dle4fSddliXv0qi3AhBWAy1/GBEIIQEkJ8/SufPXrs2Njo6G/8zp9s3LCx8hM1LfudP/EzXn3oLz/8X77x5U/ecONNt73qVsaMJE3yovB933G9Ms/F6WJphBAhZ0wDEEKW5ay1zanwjCvE4tzi0LDV0QHkJa5Zao2PKGYAYM1L9yGEEkKJKMsi54a1ZA4VAMbEMO0iz4QoMcaGaWF89jWJMTEtR0pRyfj5/0SQXu8EY1Y8nZmdwuqkvAoqjg7Vbr5+83DLB4BHdx/knK0dbQLAA4/te8U1E9smxibWDj/w2HOPP3No17WnGsJPdQY37ty4ef1IWcoHHntu/+HJuTi8EOrQsZnN60dM49RBHo3sTmaMOfEaK7PIZSwcWIY4KaolbABACAjBszPTa9aspZR5jjdYSbuH80drnaVJkeeGYRqmxRhHGCOEPL9u2a4osizPysWsFi4fjLJKwMfhRR1yqKcFnOMlSBHe6urNzkxY8JnMPJmYJpUjZt4wc0Yu1yH7/JSQ3t/3NvmJRSUCaNn5ZGZIhZKCQOVf66TbGsGcej+R2M/33KCghGiXCIsogwqXSYzgxtbAZeXCAbesrFsYo/TsZ6/S6JleXQhUakxAGVSMUjFq5xrgUODsXZk03df3+gXf4kexIPsDd/4Kss2EQ5VJhM2kUOhg352oRWf5/6cCp4IlEoclkwrf2B40zbPvOw0wnRjP9b3BPK/76czY3a1f0xhc2lz6TJBYkNaCMSzKWj/GVO7p1rLyciWKrvK/LKsCfpWL4rlnn9hx3R23b7/2wYcf+9hff1gg561vuZsxdvECfnkoIQBAKUaXrVj4JTefXxStdZYlNGaVM3y8WNtbDGqzP5jOjeJcIq3qJ9c2spUYRKdpZJgmZdz1ar3uzAVMmJSSqlg8asEY49yovIjiKFhkqFKkWQ5anQqOKZDwoggpCgMTMn9ZQevFv0uUJcAZr3OtdZwUlsUIxmVZGIYFACB7HE0CMbW107S2Yh6enDrZ7fY9z2HnY7swL3N+8Y5xSqODYe1IfMmK4gjSW2rBuB3Pt93CoCxSWKcvB4vLp2Ybi++/gETQXDKTlHC645SSqlZvDnqzC12jHNdnzIjC/srVOwBYtsu5ucxemI/oxquLwaPBzJH6yAQgbDdGi7Ioo31Qq2nMlJJxHGZ56tiu7fqGZYdBX1yUqdXlogrC68HX7XVbwr4RJ8XXvvXdXnfmfb/4s5YSiK01DTMcwBc//5VB8Lmbb3/zbbfdUUCaZ8kpwYYJQiiO4wcf/G5Zlm971/snJiaKohBlLoRgzCCU3nnXm7719c88ufupp37w0K6bbrBsBwA+8YlPqmz6dW96d1mWf/3Rv8yDo7/1u38yvm7jWcOzHZtxXgJKg9lvff6jTz/1PVDl+LpNt776zZt3vdliaGMDpsNy1KcUgyyzH3z7M0898fhgao9tGms27nzXj79r3YbNlDJCCMZYa/3n/+0PuN14xzt/OonDz3zqYy88v1tpfO0Nt73znT/eHh7lhokxovRUN7tndj/+T5/5+6mTRwCRTVe98p3veNuGjROEUNO0F00OZ1iO2/GIlcYOO5rYJyIHACr1DgDXbF+rNVSt4whGx6d6V7kWY2TT+pHHdh+YE/DDLf/4ZG98pGkabKjlT3eCSsDvPzy1ZcNIlWM/n0SQA4E3ldgTfjhiJle4Y7xUqhQlZ0RKZRi8KEpKcFnKyampNWvWcNM2ivxStQhZiFIyTeM8TxllluNxwwQASimlLjdtWRZpllyxvHrDdhDGsizPWcG0DKWUET50zs1qeAxrE4Nq8KzG8kKRgTCOxta+0F3rZuvsZGE7tEtFNzUw0qN2WgnftpkZ2EnUqdn7uJNd3TrVXVwpOBI5g4KPO8nORm4woEhRpDHWc6nmucQHBg7HasjO5pzeTKKOlcYonP347Wa8k3GlIS2pOW+5CgGsd5Nuzk9E535zaYCpxBjkTGpUKuTxsm7IOstrZsGJpkgTpAqBHp1uR4IkJd3SDFJBg5zNFjwtaamQVFhopAG218Mhe5Hf+kToPN3zCvniqxkhGLXTrfUIaRUX9BLm0s8mpgJYoYBHAGNWRlv6sdmmFKtx+FUuJasCfpWL4v/8gw9XRrU33Xzb7/2np7/1pb9561vuvnxR8TmquA4ChC7Pd71MzOeXIokjy7IRJrbtLto7x8ByZyN4cvbcjvSTqbHWof4KPKiUUnmeUcYJZaZpX6oOggghhDAAqjIuKGUY44WRaoOzNCsWzcvQWkshXK+2iO4/F0qpOE4KoSyTAQBj3LRsAABjc5Q6tt2sajQczxtWcmp6Oggi33NWaLuwwsz5SxV7x0g7rLymGXgkQ6hKk0aVN8VZWw7xdNiyptMV9cMrFJ7MzI3Oi6ses92+xsTzG4N+R86L5Tqub1lOGPRXPp9GCFm26zjeOfdCtIb8m4vuN8PuSa85Bgh7rTXTx49hXSA4FR2VQgRB3ywL163V660w6BVF8fLsfaUUwpjWmtnUdPLpT30yTvNX3vmaa3fepu3hTM+EUXjP17/V6XZ2XHc7aG1YNuU8CgdlWVQXZBIFJw4/izG9+y1vQwiXRZbnOQAoldrUMwzjptvf/uRTT+599unpme6GDQ5G+JEHvnzi2KHjJ6eefvLRJB5QZuQL8mgo465VSqUO7fne7/zavy4k4oaFEBw/vO+hb3/x7nd+8E0/9cucGdeN024MSTT4yz/8+f17vmcYtmGaU0Ls2fP0/fd+4T/82odee+edhBCMiZTic//06TVr1miAL//jRzUxCCF5Xuzf98w937jnL/7iL5utYdv2S1GEweD//fB/v++eTzNuGJwDwKEDz93zhY/+zAd+8cfe837GmGFa+YLuG9WlTUD5NN/p59u8wYGoNp2YhcJKI895UV3cfN3me76ze7ozuHb7+r0vnBgfbWqts7w0DXbrjVsfeGzf95/cf+uNWyu5rrU+fHz22eePl6XYsWURq2itUVTS3Z3Gccva4kc+yfGV6jYnhdBKMcsqk8zgNE0zpZRjG2Gc5llqmJbr1hYmLFxalFJ5kedFbnBuOj7nHCGMMcaGyQxTOGUUDkRZaL3Iw+dSQQixLAcA0uyi3kSSTSMJ5FyTYVdPzP03RtokwiRixIiDwjoY28fD5piTrnEyjtWlvRKURsdC6+pWfy5tzGFyxMkPDihGetzJbhh6sZUMxrDRjwGWOyEGUcN2+vB0+/HZus/LESsfcVKLKqmR0mj+4KVGRyIrl7hulfaCRHSC9XXNoFcYabHkijbBmoDGSNtMNq2yyYq6mS/0h08K/L3JoUgSADgU24eWSB5s86LO8+mUZ4ImJS0BhwUpFUoFBQ0YwdzJp0xf4wdDTgYAGiDMWCaIQS9N2YvGOj2fcDpGMGLlN7c7j802S/GysKdd5YeDVQG/ykWR52K2cyLqT0MVnUsXaW92wSgFZNnnJCXLZGhe5Fe/fNU7VD17i9w0bdOy0zRedK7WZMmIbUzG9vJHIhSezOyVCHgASJOYc4Nxw7TsPM8u3vEYY+K4nmFYUsmqsowxjglZeEQIIUpwUQqLLFK4W4pSaWUY5sqlo9aQ5kWaZgDgOjYhGCFk2c6pfnVaiyzqx4PayGZCKULI92sIoemZ6ShOXcc6p4anjLuuf8Uy5w0qN7rJOi+1OKHEqxKtESYadJ6meX5GTIwgtd6N+gWfH7JYCq0hLLnQeC6kr5Tq97qWYdbqrcGgI4VACNmOZ1l2GPTz/DweAqZlO64XDla0l2I+cbdkg6e9xgggjDGxmCzzjrbP8A7I0qTIM9vx/HqzLIosjfPL78pxvgR9q95MAGDvwQNxmgPAPV+579qdt5XFLAF0ZDqI4si27e3bt6VprLWilNXqrbLIpRQa4PDhQ6VQ6ya2246npJzLXNBaS1ESynbu2AYAg/6skgXBpFryLIrikQfvvfW2O6/eeW17ZMPI2Lr5feARxgQTQOTxRx78//70QwqxN73zZ7bsvBVjdPDw7vs+95H/+aW/rY9N3HX3uzFCKu383X/93/c/++jVN9751h/9sY0bNgRh8P0HvvHZT3/sk3/9Jzt2bBtbs27u2Tw7M/2FT33kjW95165XvsZzrINHjv/Tpz56/OjBv/urP/2V/+MPK//IL3/58w9+6wvD7dZP/qt/v3bdetDq0Ucf/tLn/+GTn/jI6PiG19z5RkIoQi/a7gohlFJy3oMaY2xwdpXf2+iw2dyYzqxuxudWMC2T3/Wqq49P9U5M9zZvGF6/pp1kxQOP7rvjFdtsy3jFNRP3P7L3e0/sr8ztDx+ffWrvkas2r6lC8dOdoBTSd8wqmD+fbmo+lhmjdrrWTmr88uadQZWBlZeMMyUlJbjyBKmqz02Ddnv9kRGOCXEcP4oGV+Caz4uiKDuUcdO05oogKGX1RlsKUeRZlieiLC/HSCpLVCllnl3UaafaHcbXnnu7JY7A5+l1PI0En82M57oep8pnZdtaRKZeGIOMTdSjs942E258LLLWOen2xrk9aBfiMrmr3Xtyph4ULCzZdGoM2RlG8nhsjTvJXBV6WNDpxHSZuLHZX/RwGJE3NPs/mKnni71HDKquagQ1JkwqljkbYUGfmG5U6n15Zgs+Ozl01h8tLtd5SYMXJtUcKU4FAT2/RgABeEbZy9ggp8N2fvEzxgYvg4KdtdhxTtpmucWP9/XdZbrxrbLKebEq4Fe5KH7vN362LEVVDRsG/WZ7+BJ++DKdqjDCCAEhl+VReKpL1ssYrXWZ54ZhYUIoY4smHhOkN7pRLzfOWe18LLI3uJGBzp1jppRM4qDGhxjjhmmlF+14TCg1TGvQ70ohbNezbRdhzLmx0JEIIUQoyfLSMhdz3ioLpZRtuysX8On/z96bR1lyn1WC32+JX+zxltyqKmvfV+2bJdtCtmxhmTaip2lO0xwwbh+boU0buuHQM3BmpmeA6RkOgw00jcuAGWMWe7CNjXewsS1LsmQtJalUpdora83trbFH/Jb5I7JevdxfZlaVqiDvyXMq89V78eLFi+1+3/3ujaM45YWeuagDEUJ1Y4pOZ3nKsSVBhmHb9coIYYSx65UwwpfHLodRUvYWMpzTmO56ZYzxjVHOD9rZnWtFydQJMTHCaPoQoabp0IYZuYMVlq6xonO+08vy6ynLBKZ06iaMUsw599uNUrnPcUp+u8F0w7KdoN2cM91wPhim5TiloN3q/VXS3KX8V/I01gwbYcKcigyPctg482lShkE7TWLb9VyvoqdJu924qTi8FCiNqW7yv/7cU5ahZ3l+7LXnstYJojRtcNel89+NgvbGnfcNDAwCQBpHsYI4Ck3LMU1bKjVZbwDAgb27CCZSyW6VAec5odqOHTsBIPLrCAQCRK64fT741sd+7kO/XK0O6IZBqQYAHWtxDAgBStP477/6ucla7dEfee87f/zfU2YCwJYD9+M0//ynPnLiha8/+uijyKxOXDhx/vRh23af+Le/cO9tO4ob9D27dh169ciZYy+cOPba2nUbAKGpwkHO3/u+n3/ix39a1w0A2L3vjkaj+Vef/IMXX3q+3farlUqapUdfeS7P03e/530//O4niuNx557bDh89feSlf3z10HMPvOlhjU078PM8n1EXQ3jqCQbJ11v5oBH7gp3x7foVpYnrmLu7GLgUEgCOnrp09/4trmNqlLb9qSrSS0fOblzbv23jUJ7z5189M1FvS6k0jbz1vt3dXf0CQqGLoVVLjLKR7PLaOr6OxtdKqZxzz3XafsiYxoUsHgSlNEqSNAnD0HU9w7KTJFpZLvpSVilLeZ7FUWiYlmVPhZgSSk3q6KaZp+k1P/oIpUw3ASBL4xXWkanqKXV1ASAAl2auk3FJQklHY/Nky1nvxJvciK5MV1+Qvdk2bDbjt/c3Box82csv69mB/lbEccfyPZf45Vq5pKWePrU9X62XJMCeBWfIq0ayyQlPtp3ZWr9copDTdVZM8bxffS7xkXqplU9JqAhRDs0ZAZ/TZP7GfjcyjsdCI+DaejMq2+mc74UQVIy8lWgTkT6wYg5PiQQFYokEHiG10QnrERtL9MWfvYpV9IBVAr+KFeGOB99z33337du7GwB+5UM/GYbXPsNmTlBaMLrrsgPfbObzcyLPUykFIZQxM8+yOW+PXJptdPzjzfLCi+ISj0b2Jrsnb/k0TbMkYYbheuU0jeVciWi9gxKKABXmc1kam6atpGS6Ec21IzFK0iRLc65rM7/3whrAMp055feznjzF3gvmrhREcUKp5ZWqBXNQSiVRVCwniSOEseOUAACpzLLtPjeLm0eVvKdDGGaAUOp6ZSlEsz537/0aKucJVltL8V0bWcdRvLDlUwp4lgKAxnRMiOOWlJLd1Q0Eaofbqqd6kC2eOJhy4gvdolP3kRgjzlURS1bpG/DKVcaMMGjFS5m8pZR6pWoYtJc0i6Gwxo3NadjUDBsAdNsLG5dxdE5aMzm8UirPs2Z90jAsxy31D64L/FaWxnNm+L0BQCQM9HqDXjjz0kNvffvYhdOXxyZfP3b5tnseFDmcO3+BC/FjP/JYsUMKKQEgzzPebvA8ZcyYvHQKABgzNKZnaVIUoZTqWCsC03UAaPs+z7kChTFGCHRdf+ihN1er/aBkmsTIRPhKc75z/x0E4YsvH0aI/NC/+WXKpqgvQfTh97z/i3/5e6dPnfbbgeNVt+5/4Dc/8SxAQdKnvkGm6/fesf/06y/MrqPd+8DDum5IKQqt9c6dux3bEVxkSQBQgSta68k2z/OMMR0AdF3/5V/5z2H7/a5Xotq0vVTIxT3PGRZ9OO6rxq1cPx24rYTlCne/SNe123ZvfOHV08+9fKrZjoIo2bNtnRDyH546bOqsmJBPsvziWP0dbz5Qcq2jJy9+7Tsv/+g77mGzzj8AkAg8GlrNVN9ZbvdpsXYdJqKVgjCMCKFcyEKdXhSaO5tC08jY6KhtOxhj16s06uM3rGhVeHkWOXa25eiGVYg7MCa6aTlKBv61VAQwTS/CSua79r0hoFiUsCi5qXTQ+cj7/lilavD1duhoYnm6eqmUp/M5jdnXWiuKM0QAfUba1/UIwaLM8iON8r2DdYLVJd9qJWxLKRiwFioDYQQ7yn7GyfnInJFvIiU62XBAoO0Vf87DIZf4xfHKeKwX67OlFOyu+ErBmbZdj3utqgiJYkliTiZD9mqztNZINrhRRc9mxMshBCUzb8QszIitr0hLT5FieDktHkbk3v5m/dJAJ8NvFatYCVYJ/CpWhJ99708Xvwghbp7r6Epwc5rPzwbnPM8zQihjeozxfLRkox00E3N8saLviG+tMwMN98RtgqBZNdYAgG6Y8cpKNoTS/IqFe55lSkqMEGMGIWT2JyKUIoyybA4CDwBpEtu2p2n6omLsOM3ilDuWqTGqlOJcAoBjux2SkGdp1mWxHodBHl8wXcfIzwo06NoY+2HU+A4p3Y/ozJTXovcu8jwIWtdbOT9optv6YUu/jjFRSqVJJDjPeS543tl6xfpQqpUq/WHQisKgK5FL7S21X6pVermfuBhaQ/oVnkZJkmRKAed5u1l3S1UpxZJ8s3TdcEvVJA6XIeJgxpYsflaKHBONEEaZmSQnySwC30GSRFxwwzAN07JtN47DNIlXmBi/cjRys0KDb3z3OUrp/XesCfbu+PjBjx8+eeGON7lBGJw+eUwj+N4H3wYAM/qoSqmc54SZABAmAgCYbpTpQJ5nQvAivgEhFEUhAFBmI0KFFAhj6Go8ccHTJJZSME1XRXVAUEAglaxPjqZhzXb7jz33DzPW2bX0+sS5lh92otIFzy4ef+7Q6EjculQ8cvjwoQU+dZFwpjHdMYlGUeeKYZjWm3/osddee/nrX/xk3L584PY7N23avmHTtrVrhmDNUPGcfMHki63bdy/wvz3i812//0XX73d+drTkWp5raZQePXmxiJGfEwknr0xWKro9bIV9ZkqQonDNCkZxmqW5NHSWJIXfgcpzUfyiFCAEBGPLZJcuXRxeN0w1zfHKwfVxpF8AUgjfb0VxaOgmM0yNaoCQYViFKOaavAVCqIgsETxfRh7KDQBGapPdGrZxLdHHI30McInlVWPu/vAC0AgA3KC7EQQwbEeXourhWmlrKTjh2yU9214KF826xxj29TfLYXa04c3W0p9s241M21ttlacHvwU5fa1WKtg7ABTv1crYyaY9HhtKASWqrF19SSxwmM+87mOkPCb8nEzp0qUKcjoe6ToRrsalQghdLSoggKqZhRkdj8w+I1nqd9H9phirJaWxduBo4p6B5vMT5VUOv4qVY5XAr2JFiKNQN0yE0KFDh5rNJmNTFKh7WHHZkFICzHuaUwqkEMUl7hri5jSfnxNh0DYMi2oa7qK7qcQB16osLS4vGGC71xpPFhltyCQeT4xhq6deqJRKCoEJ0ShbiecBQghjnOdXx3fjOLQdTwkBc+08GCFdI0mWC8kInrljCM4F51TTFibwac7jODEMphe5UAgRhgmlpnVVTB74zRncO4oyEn3HqAxpcAEAvP4hfvlk1n6elN+E8FVJrcZ016tIwYOgNWdJRQE6HzkrV85jpHZU4r1rNUunCCGR522/MeesaZ6lrWbN9SqM6bbtIUxCv91RXHtaMmAml3pIHKwlLFW0a85CFp4FaZrIxmSlb9Cy3aBryQuAUuqWqmkS9fj8GRCskvtEco6JBgBeZU12cQRzX9J5mzY8z4I8w5johunYrmHaSRxGof8G1hyPnzpzz/41Tz35dcO0N23ft6YyePCP/uj08VeDwE/T5MK5E/vvfqRU8gBgzlrD+g0bAWBi9AxM1ZtSjTHLcIu+LAA6d/YUAPT3ldmCZ0gueJGhaGhCN8w0TRv1SQCIg9pnPvbrM56cJQkAxFdWpx6f+9T//V9HzzwfRRHPej4TTP/GlVSgAGP88COPCUn+/OBv/cM3vvTUk9+0badUKr3t0Xc//p6fKHwlF0ga37p993X9KgsdxJ9+n29Y19cxqE/SfLDP6zjed6ORMj/XnDjfYMUVlhQJDitEzkWSpIRgIfiVc4u8MpktO9HUlNI4zdq+XyqVDMPKkmRJnhTXCoLzkPtxHLluWTdNhLFlu1LJFRZ8C2CMC/f7KApW7sNy/UBBDhmxVCgRJFbaazWvX+dDdtibBeobAJfxHW74Wttr1FiYkXuHanpvWfcYw3o3wkgdrpWyWdS0lrBXJsrrnVggHHEEAD7X0ozEV4b7CFG39bUnIuNY04muPHhHf72q51DY+AXmmfa0mTUdy/V2PGinl2O9ndmmxjc48ZCVGFgyIjFSCuBM29GQ3OhNu6uxGVcIjSfGkJksWpuY+8MipRAsj8ADQNVMh91kpG39k2h4reKNxCqBX8WK8L73ve/AbbdJkV04+UKeRhhZtVq9r6+qUZrNGmO+tjDYtb8M3uTm8zMgOM/TVNN12/Ga9UkAEAofqg+EOTlQrQ/oUz1k1MNVSipUy8whM6Y95Ml1sNIIAIQIod2NtTSJTdNuNibEPCIIjelxGgrOCZtDvh7Hga6bC6jo05z7fmgYzDKmSRIsy+mMY0ShX1CabjDmZg0/xGCXhhDCmNDq2u2NSyeS5tO0/JZCS8+Y7pWqhbB8zhVQgMZS62RrRSOXCAHD8u7BcOPg1AxzliXtZmOBG1nBedBueKU+qmmW5YBSYTCVPoiR2mSHjVSPFzNKUAqd8Z3dXrNYC9WlRs7zrD45VqkOEEpbzbpaUMCCMfZK1SxNlsfeAQCQodiGsHW5NLgJAIjhMMcU+XmgexbOv5BSxFGQxJFXqli2Y+pmO2i+URLc7z75j27fYxO1oOzZe7YMGWZ+3/1vOjdy0vebZ8+ej+NkzKpL7AAAIABJREFU/4EDACCna8WVUlJKTKBcWYMQjJw6WtC5NI3DoE0p1Q3Lsh0AFMcxAFDdNUyPEsoXijCaWj5C2DCmSkuOZey97/E5ZaLDQ2UAaLXbf/JrP3f+7Imtu+96zxM/uXfv3uF1awDgzw7+7qf/+v9dxgbRdf1dj7/7He/84UMvPvv897/1zDNPXbw0+vGDv/flL/z1b/zOJ9auXacxg3PePSZQ4Hqzd7iS/IcRunv/FgA4f7l29MRFjNGpkbFKyXrgzh0dUb0QMs1yy9S5RM2ENRNmUGdnuT3IohWak2fZ1Mx/5ziXEpQSCE07GAFA17Sg3XRsi1DNtOw8z94oliuliJNAN00oUipsj2fZyifzDdMqOgSzUwluQmCkLMot4JVS7GfmsxN966x4yEp1LMlym8DXDxu8cJ0TnWq4F7j5WqOCoVU1kjk1/DOAAIad2MDq+cnybG/UVq61GnPPaiEE251wImHHml5x6UAItnvBWisVEoW5drThTsnsEWhImoyvd9JNdoiQvBCaFwNrX7m9uTyzMBTn9HTbSjhhWK1xpqnDHC1PJZ5I2KCR9vLRZsMoJI+LD5/NAYzUNi+oxczPVvnXKlaE1R1oFSvCY2+7P4kjwsqPv/v/yJPm6KULZGHj+JsbN7l33WxEcVDSdcYMqmlJJo+3Sq1UA4BX6tWdpdZ6K0QAvujJNKUWs9DWSlovisSCRRC6Mg8CBIAQzrsKPVIKIQXV2GwKXUCjhBCacamxObhalqa27RbRerPv6TkXUZRommaZRnd6QZFQVfwuOE/mHMnGJpTeEreflvyCUx3GmGBCS0ObYfxc2vgOKT9g2kO246VpEgbtuefeAY+EzonmHP263kGQ2uhGOwZUv2thQkDKMAriKFz0Bp1z3mrVLMs1LduyXYxJGLYLPbOrpZs9/2h9EaMEAKinugSM4Ypv1rTl561mzXFLpXKf326I+b4+jbluWSoVhstl70UJwxzI/bMgOBAKAHZpoDF+EelbAS8ejKeUbLfqhW+251XzPE2TeGk50l/9IHr8YNffH/iK+ti7lvgpTh9+5tiw47cbP/yvfrxwB3zHo4/95m/+by+98Oyx116izL733vsBQMmZapTij02bN/UPrJsYv/TSD57ad9s9jOmgQEqRpTEAKKX+7gt/AwB79uzp6x/QmK6pqaB1jAkhdLY8RCnF85xqWl//EAD09ff/h//5t+pzHQoVGwDg8NN/d/nCWbfU9/7/9Du7N1aW7bldxCV0LL4pJffc9+A99z34/p/nz/3g+T/+2O+Nnj/6d5//q/e+/xeYphGMuRDFZrnBZZeCw//58woA2kFcKdtvvmeXH8QvHRnpeNcDwOhk6wcvn3rinfd0XliI6odtY4Pt9xj2Mee7cy6K0uRUQqSSTKM5F8X4TPeTMUZSQhgGXqnCdMOynCDoyd/keiDPrn5kjDFj+goJPELINB0AmO9Me9MCA5RYfHc1DjgbC5mGMCKy38h67HLfMBCsdva1N5WDQv/fzsiwE/d4gPdZyf1DtcONUiOe2yBmNhgRl2O93WXFMmQlm7zwUmheCszxWBcK6USWWd5npX166rEcI+ASnWo7p1vurpK/wZt5npISXmuUEk76jWxOB74Kyy5F1rEW2+pGy9j+rsZjTgGWaVdpUb630nphorKAwnQVq1gUqwR+FSvCT73vFwQXCJOOeL7AtXKK4gLm05spgGt7+b75zednI88yzjml1DSdkXZ2Ob5CRCW+FFvDVoTmS7+ZvSiJz0dWqbQ4gVcAU+xrlo59Seh23iogpeR5Zhr2AgPVjNFiWh7NVtELHoa+7XgIoeBKk3lqnZWK4phgcGwTT3ehtW2vSD9SSsVRMF/tQNE+VH4kb34jbFx2qusQwpSZ5TVbG6OnSPIDe/BHszwN/NacvFQBGgmdUyvrvbss31Xx11d027IRQlKIwG8mPfegBOeB30QIDNM2TAth7Lem+vbDZjhmGvXFYuETThqZ1sdSQIAQUtN3rSxL262GV6p6XtVvN2YLv4uoOQlyYb1AL+BkUHEchy3T6wMAqhlInVciQT0QeOjyzc6S2HFLzKsYvZKKmdwdAAAOPo4OPviRE099eHvvH6HZDp9+5gdZlj3y8IE8J1QTB3bbulV99ql/OH3i6M4dO6rVfpjVgQcAKQWAchz3tjvv/+bXP/+Jg7/zX/6vg6ZpMd3o6KhPnzj66qFnGGP79u6TPOU5o4QU/1XkPjCmM40hhIXqfBFF/hwdGBrWrer5Cxdr5w6jvv3zrX+7Wcuy1C3rTt/67tzpydZy6FltcuLXf/V/BID/dvDTxSOU0gff9MDYhVMH//uRc2dPxVHISnPUmG5A+31OTNTaAOA6ZrXsjFyY6Dw+2Oc98qa9s59/MTRrCdtdaQ/qywktRwg5jgkKpJR+GAMgpZCQSkqpaUwIMeNgpJTUanXGdMO0TNtBCEVhez5Z03VFpzDU+SQrXKBh2pgQKaZqVbccCst6h2ZCkkSRs76ZS7LFCW12HcMLlgGdyHV2PGimmUStTCuxvEcOX9bzA9XmkcnyZNoTh884SbvihjQsB4z0lXq5EbNcIpuIzW7Ub8UCEALVTvWJ2Ag58XPqZ9rekr/Bm2NK/1xgj0X6OjfeW26bdOoUJxU0E9biejMl7ZQJBRSACLS1EizVzJ8R0Uh6rVDMiQEz3V1pAyxeN1/FKubDavlnFSsCIZTpuqZRpWTnJ4mjG3OvcG0L8LeE+fwMSCmyJAIAXTf6dWESAQAEqWEnvL9vAoMCALGYOrqDS4Hdk7eKUsWWR1emQ5cHxpiY1UnLs4wyhufXcRhME1LNV2qJozAMfcOyHbfcWTelVBCEQoJtW3i6Zs4wLXal/S6lWHheVGFHlN+VRFHYGiuIOqFade12mTQap7/rNyfnY+9jqXWi6c0O2ukRBKl1Vnz/YGPLgOXYNkJICN5q1npn71NropTfbsahr5TSdcMrV4pNhEHtLTUXbUQIhf186q4FoTmCkYs+PELIK1UJmVYdRhh75SohNGi3Vi7oxURT9ragfrFYCYypZbs0HlnSQpRSaZbWauNB0NJYLyqVkx99aDZ7n8LTv7jjoY+e7P3d4zg+ceJk39o9/d5wHGqC41LJuH3/ztdeebHeCrZs2eI4diF1mfFCwbmUkjH29see6B9c/9rRY3/xqU+2Ww0hJADKsmxsbPTgwd8fGxtds3b9fQ8+mmRCChFemRYuDjeEsWHZumlaltP12REAOK57730PCAm/+5v/0a+PFru0UioMWt/4xK997i/+ezEbpeuMEJwlwejJ54vUgziOv/SlL3zzq38FV/ht7yBU4xKfPnnsC1/4bKdDm2VpvRUDgFOqUu2myF565sUTALBvx/r+qvv8q2eEkPt3rt+6cRAA8pw/+YPXT54dLblzO0okghyarLzeqs4eEu4FBGNCMKEEY0wIUaCKgYKpEMxZByNj9NLl0aJjb9pOpW9I143ZRc8bgDi+Km9eyfUCABDCpmUDQJ6nQtxK7fcZQAAUC4dkm632Jqs14lvHG26QafwmCwmnWFpUDC4x1r7E+L1DkwMs62VsZMYzMFavNUrjoZ4rZDHBNDHiW9+5NPi9SwNPXhp8uVZ6veGe9y0/1faW/M3lAAGo6RfWICenWrat821ukAlytm2/PFH+5sXBL59d99Ro/+FJ94JvRZz06fmDa8dLRnrRt5aazW5S2eIrkx8i2OjekhWoVdw8WO3Ar2JF6DaRvsGdEELZHLcty8WtYj4/G1meGVIijMsO2cUbr9erW0v+kHG1z5Ms5X5xJPS2u83Fn6emhtUIIfO1rBcF0ZgUfAbpzXkmpVjA3x4hIISkWUbp3FZwcRhILhy35HrlKPSzPA/CJOey5NozrO8o1Wyn1PkzCYPFlSPzaOlb42dRMwHvTkWmNYFXrpwv6/lm119fxo5VoZqmpEySOI7mGNTvBUqpIGhLKS3bZczQDasYGTCJGDKTc8FC4fZKQTPTcyukIBBCuRB0ljxGCN5q1Ry3XC73+X6z8IjGmLilMsF0zs788sCMjSI4lCUhMxxAiDmVdPIUzrdIbcmbOomjwk1gYZz86M/84tMLPeHpX/yZj757SW14eORt9yGjrHgjTZBp0d271z///POapm0Z7kPJpKBDQsz8lovoLN0w77n7rp//8K//wUd+628//bEjh763bddtrmNfHh07e+b02VOHt2zf/4u/9Kuu62QZ5+LqNud5FkeBVBKkYoZJCS0k+ghh3TAAIcMwfvRf/uSp02fPnjl68Dfeu+OOR+zK+qA9fuLlp0ZOvnL3m9/Dkwj00q47fmjtur+5eOHMJ3//f3rlnjfZln369JlDL3xPt/vSsNauXYRCYrPYFiiuGq7rvuOdP/KpPzv7qT/+ndPHD69dM4QQunDh/FNPfsswzAcfeqtlmQquGpRgjBlj/IZTuLHJKS36W+7d/Y0nXz17cWLbxqE924cLLb2Qcv2aKgBcHGt4tuE6c5ygzgeWz+kWx+/Xl3P7XtRMOecYI9u2wjAmBEs5x8GoUSKkGh8fHxwcxBhjQkqV/jzPkjhKk+hGXuzyLIXCJR+AYLwSg1vGdIKJUirL0mXP4NxsYFhuc5uppI1EQ0hXCFUYt7V8xWKFNxKUwN1raseb3ohvLcnvLe30GxREGYlgjlI+QWp32a+a2YhvNROdYDVoJoXJv1DoRMuNOTWR+P5o35wNCYeKXX3tNWYCCobstJXK8cjwjNymS7ikMgypwMseHSo+xbJfu4pVwCqBX8UK8U8jOg5uKfP5GeB5JqWgVNOY3q/Hd/VPGFT0rpyfgUuhud4KF7ZNVkqJTgcek2VPgmmUZVk6YxcSnEvOTdOen8AjptE4SWxrXi/3NI0VKK9UoVQbHb2UZZljW7PZpm6YHcsGkedRb4Hk82vpTyv/FeTdqfAUG1yhch4hGHbCLbbf55m24yKElVJh2I6jcCXHXeH2z3RTY6yjR0CgegkRnIz11CGUSjy/+Y/g3G81vHLFK1dbjRrnue24OjPqtfFrGN4mqcvZmjwOmOEAgKbbSoosHaHagaUuSqk5Gt2zcPLLn+mi752x92ma+qc/8+WTH+6NwZuMIEwf2L9N84ZTP4kjLoR2YN9uz/MUiN3796i0pQVHmtpmZq6dsbU5z1GK3FLlbW9/dO2aoT/83f/1tddePXr0cPG/jLEn/uVPvP2H//W2bVuzPM/y1FLTikpKKcF5msQKgBPSyXGUUuY8V1Ju3779f/+N3/7sX/7RN//+y2dOnyBUFzw1NPLYj/7sw098kNOSVFBZt+tnf+UPPvGRXzt3+tC5kdMAYBn6u9/zU5rhfPqTH33uxSM/15vJZTEjQAh5/Ed+zLRLf/Hx//MbX/08noqmVzt27PjJ9/7SXXffU2SGdb4mQgghhNIbfdI2dO34mcuFEb1j60maA0Ce85eOjEipHrhju2mwkyNjh4+dr5adatnZv3P9jCUogEbCwqzSZ5p7yk26xJAwBVAEDTBmUFKYGqCpLMxZGgWD0SSNkzi27KnCnKYxSjXLcsKwnSbxjbl8Sym54L3UyBYGQkg3TISxlOKWsK9bEnTMBw0uFM4kbmX6+dAYNJM+4w1Ou1wJNKJ2VXwNyzOBlfUsA1wAGCmX5ZamDMTrGTsb2AnHRXXgYmhYGt9ix7qWXw5NBRDlc7/joJ3trzSFQKdbzmbXxwAlPTeoqCU6VtLUej0ey1o+Hhkb3CWEp65iFdcW1yDraxX/nDE+euG6Lh8hYNrcDeRWkCopS6658kK1kFCEgd+isGzXcUtSiGZjYnZj9lCjbzzqNbcMI7Wn3Fw0T852PNvxlJKtRm3ZSbwDQ8N+q5EkMy+Bpu3YttdsTPB5ggyyXARhZNvmnIHwHSCEKn1DaZq0Wk06aycihFaqA4VWXynVbEx0+y0tCo1wMfFlw3EKX3oAkII3Lp1QdKv0bgNEAKCW6i9MDvS+zGmrh9SWUnu7O5XDBABSysBvze2xt0QgjMvlPo3pgd+MrhRKzoXO8VZpUZ3/zlKwyW4GUawU8px5Z84RQq5XLgLbdMNs1idX7j49AyQ4RdTr3sDGwsLAr18Mm2089GOAlqwTth3PcUsLXg27mfo017ppFL43PzuE0MjrXxhtZps33Wk7A1mWyvZ5JDNQ4nxjApDYtb6aZwRd+F4atGqVR6zBbZo2zXkRY1yuDlCqZUmS8+z8yKnDh54HAGqV7rn7Xsct5Tk3TdZsNCWovmofAJwfOZVlWf/gcKnkcZ6nSWxaNsakXpuo18Ztb2Dz5k1xFKRpgrFGCAKsHz49/vpL38uyrFyp7LznnZrhAICQSipEMSAEQuXnjn974tS5fo/eff9bqn0Dfrs5evkCArRj936NspxnJ44dBoANm7bpupFnKSip6WYUhWOXLwDA+o1bmG4UrBQAOBeHXnx24vJ5wHjNhh379u4r3FWE4HP6Ygyt3XDD7mEKE7svfetFQ2dxkiml7rt9+5qB0mTdf/L5Y29/cJ/nmOcv155/9bSps7WD5bHJVhAm996+bcPavjkXWNWz3eWGTXnv9VYpVbMdSCn7q6UsF34QVUpOsx1oBLmuM/v5Qso05Zs2b0azDoo8z0K/lef59W5lFzM1hVFoGoft5UbTY0yqfYOYkCQK2+3GtV7NmwsSYDKxa6m+0Y4cnWvkJtPWLwVSweXYPO+b7VTLJe5llIxpssoym3KLCEfnGhYmkQpQI9aPte12erUYxLA0GXcod6lwqLD0zCDyubFqc9YEPsFqoxcOm+n5wGyk7M6+umdcvVmSEi6HZtXIDW2BwI6rCHJytOHdO7ii/bBUXbeSl6/inzlWO/CruFXBKEnSa3Pncct5181AGoeO7WJCmG5y7s/43yRbgtuKVGgiNQfNWFswT05JCUoBoII7LQOUagBKzDUOnUShY3uaxuYj8EwjhOA0SRcm8Emaj4ycXT88PDg4FPjNLL1aaEAIOa7XmbRP42i+95oNhJBp2bZT8tGj8fi35tTSK++ui1nlWHOZFjU6EVu99iY3KZWqxYhyliZh0MqvZzQjWTiE7QouRsZmBwjGfEHRilIqDNoa03XD8lv1a87eAUBYw6J5VPIcMwIAbnkoCXyUX5ZseKmLWjj6DgAA3vWxr3zgYMHUP/BEN0ffsfdBgKnm/IN7d/T4jgMDG5ySxpyqlEJwrswhBJIk4xsqA5aTGWausVA5fTxNK5N/n4sToXenZq3V9ak2K0KYYAIAOc8AYMOmbRs2bessPMtygmUcx1GSuLbFeU6p1nmCUlLwHAA454yRat9AtW+AUFp05qUQWcYZ0zUd3MEt9z625epWUhBkYjJAYY6GHFG1MUHall3vuOsuqJKp047rlphuahpTSgkpQMH2nfuuvFwJKUBKqqRl2Vu27Soez7M0z1LGDEJp4UI/Y1vxPFt2lfCa410P3zE62QIAgvGagdJ4rf3d547euW+z55h5Lk6NjG1c23/3gamN9rXvvNwO5u0V11P2Yq1/nRVvsv1e9C8AUDTgtSkxkUJXWvLZPCoogrFlslazZjiGQR2Ylr7BytWBLE2SOEzT5PrVQZRSeZ7pugEIQWGhvyyBGNONInojimZe4/7pAQMMGuGAEfk5G40NAyuCZNnIbkXdNUYwbMXDVhxxMpkY9URrpizI6Xx7HELAQGpIejqv6CkCqKXG6SZrZZqfT7viu5Tf1t+smjMvLp6ezyDwZT3f4IajoflMyy6x/EC12c3eAQBjGHbjdsqShHl6vuh2djSRCsIlojdfFuAq/plglcCv4p87bkXz+RkQUkZxaNmuZdpRuNKbm8lYjxxaWjDxSF253Vu2KRHVmFJKzRrxLRae5dkMF7SZLydamiVCSjKPLRPnPIpiphG/3fS8sutV2q1GJ3Ne101d73jXyTgKerx/RQjZtmvabhC0UuFA+ZG8+Y2kOWZV1kCXlj6oHz3L386X51aF1FavvcGOK5XBIp0+jsPQb90kHg1hTtuZSSFd1C9AN0yMSeC3lhbS1jMUYgIN5llImQEAgKlVrkb+CKKDnSmGXhfVy7f/ro8p9bFZj06T1u/f2esEfNZ8Fdi9WZIKIadaoAhLYpLxZ9PxiJQ9oumYae7g+qQ9ETbOWP74pPtmo7rZc20A0DSKMBZ5HkdB4WrW0atLJVvtgGBcmNIjhLI0Ebw7rFEW+1KepepKBU03TIRQMeOQZVmaJpaCZqRl4uoB7nMtzUjhszUWkEaMPMoxlXGmSqVMKimlVAqCKDYNvRB4d0MpKEb6kzjCXYetEEIplaYxyhDGhHYZWHIhpBRKqZtEKoiQIgQPD1WKP8dr7RdePb1xXf/Gdf0AcPj4+TjJ773taiXFcxeRPiWcnGk7rUzbU25YZPFZpJwLpZTGNACQUiGMi0cWpsTtqHE+P9Jvbhswdl81hAcAAKYbmsbMPAtD//pVSYTgUimMEMIEIVjel+m4JQBI02TZriu3HBAoT0sdyLjEidBOtxyLijVWQpbomn6TwKJioxOus1AmcTvTLgXmxXCOA0QpCHIa5PRyZDIiEEAiyGyfOZuIuwbqM3h4Aa9rmr2YRNtZChFSr06W+4zsroGGQaddvBSAkoAxuHrWSthkaAw5i89oeLpoZazPuFlqi6v454ZVF/pV3NK4Bnd1t6L5/GwU+lJMqWHO9EAuyBMG6MUSFgCkQpeiOdSY3Sjc4xFCC9jFLwymMSUVn4cEZmnMdIPMv3DbYkqBHyRRksmCOHTd5EspgzBGGNu2JaVoteoi56VSlekGAGCMbcfrNKPSOMp7m81GCFnOFHuPw0AppbAT2+9o1yfT9mRxW0qoVl27zcOnBvWnMFpyw7xQzm9yk76+waIp6vtNv9W4buwdzfHbYriY6HgxO2vGdNspBUGr9+LIUoEQZla1PXa+owE2rDLndamW3O1f9hp+9YM7rjrbPfiRX+k5Dj5p16TMOL9q4qiUEtQTAw9kQaMxciyt15QUmBCrsqa8ZjuV6WD9627rCzi6iGSmMRMAcsGllJzzNE2TNJn6SdIkSQlBaSYIwQgVKeJX0b0vdR5M0wQjXOwFGOMsl5zzZoxGA9b5CRPUccmWCiUcxhM6GrDLTZqkSZZlnPOc52macZ7zWegY8hXr3EGx8QsnAs7zqx8kTTjPZwfpvYG4o9rUiegULQf7vG2bhu67fRtG6NCRkbMXJu7ct9m2plQSec4vXq4X8/xKqUNHRsZr7Syf5UoIUEv0742umcjsRe2+0kwAANMoFE5+GkszgTFGCGXzXMmUgjY9kYrgYvDyK5OfHWu+nvNp0+8IY003ytWBUrlKKV20JotmoXhQ0zRD14ufGecHcWU/RwjNdsJHCHVeqLO5zy26YWKMlVJRPLc3yj9hYFAMC09LNlotk2Zn2vZ4rGeiJy36TQiKVVGGuGuw8c71l/dX2x7LGZ5jRoBLFOU0zOls9u5Sfs9gbU72DgDala64huWukn97tWVrHAH0GdldgzPZu1Qw0nLCXAMABFA2MorV0Xpp0USAMsn9dLUJuoo3DKs73ypuaigFUs4dN04IFlJJpcjKhuBvnrvDlUBKkeeZpjHTdGa4E/WzXDdjE/Mc0IlWaYGFdHApMjY7zCTzEqErEvrld+AJpQs0fNIksW0XY7JAm9exrZzzLMuzNAVAmGCEkEYJxjhJM0DYc6ZqGUqpdrtuOyXXLUfYp1TrlAZ4ngVBq5cVxpjYjmuYdhi0kujqIDrTXV55uDH5pMczq7oOEC609LvHjzItOS0eycVC1u7duKqcL/cV7H3Ge10zqKndvlvmYGicYCXE4l/oZGRuNWC+0VmEkK6btuNFoX9dVr4Liq7H+gm/dtHr3wAAGBNTE3laU1av27zA0pPtTn70oR3TTOmXGATvVvtifgm0cmGX0IEwBvGOH5e1l9q11424aZWHqG5qplEZ3hq3m3m7Jep/g9zNyHwrmPspIZrGZowncCkwRhghznPL1Hs8QlWXCgkhUEoiBKy3Cn88i0gIqbotIxFChm5ienVnk2Iq024q3A5ASVHslNeJsc/6wno1LOjGgBHeP5heDJ1zgZ1LBAA7t6wVQr567Px4rY0xts0p4W7hS9/f5xW+9C8fPXfu0mScZFGSbV7fv3FdvzbLU/PlyfIaS9/kBC6d98Sb5znGuFBbUIo1jbT9UNO0PM+FkDBrmQAQQS2RU5O6Evj5+PmJ5FjF3Fw1Npms1C2q1w1L0/QsjZMkzvNs9reAMaYaI4R0JXSCkoILgRHqzmI0qNbttSkEF5wTQjWNlUrVNE3SJC7kHhhjphvdJyJEyIxLGELING0AyLNULLH93r3/q1nXrFvu6m/jzLayRGgTESvui6pGthIv9DcWuqa2lIJNbtDO2GSit1NtMmHpdOWapQmClBA4ElOPF8r5+dg7AHh6igCqRraz7PebU7cZjMjb+pvG9LRUpeBM2z7j22ucCAC4RBJQn5VgpE433LVu5LJ538U10vO+JRS6FecaVvFPAKsEfhW3KmYpNJcDIW69S3gHqaI6utrUypJYoxqhlFKt+55+d7lOkEKgUkkuRXaYL37UC4lHQnu3twCBF2oqgns5sUAEY4yJEPMqq5WSOeeGZeeteddBZ5QxqmQxBQo5F2nGo3jK1t5z7W7v7sIBznY9xysDwNRtq5SB3+pl5RFCtuOapu0HrWSWCTwx13L0Dr/+JUC4W0u/efS0BHJavU3IxVOsO8p516loGgOAYK73ukZQhXYad93LEtSrIksBCKDzrZium45bSrMkCq9X7/3qmhCDGHsS/xm7MkQIQ5gwpyLDoxw2Xtf3BThxpJsMLp0KGqYTc4QoqFmlA2n0w9qHibMhPf2VPE1Nr2xVhjBldmVAepUs9sP62fDlsXzNWWvbo165Ggd+nESdTZ2mHGPMpVJKLSqUmBPFEY1BaaSnuobouuFGABijGYJ1I7JzAAAgAElEQVQRSjXL9bpJWmdtuwUIM36RQhQ8X0ghpYBCga+kUooLsYRda5rNYBcOPo4OLvmrMzDf4rQGjPCUX5mIGQC8euz8qXNjD9298/iZyy8dGbnv9m0nR8bqzaDjS//MiycujTfu2LNp7WA5iNJDR0aa7eju/VfNBcZrbc8xDV27HFr1VN9Tag8Yc1S+ciGUkhhTQEgpiOKUUsK5sExNcKQEB5hjciRA52Yo1RLlX44O15LTFh1Yb91lmJbI87GJicHBQUqpYTnMMPM0bbcbM1i0YVgz+ucIAWBMKEUYK6leO3K0Nnrm3jf9kGla3dcFpVSSRIUAimqMasww7TSNQ7+FEcKYcJ6//OL3c6k98MADs68pVGNU05RSWZosSYukMb3L/V7lWYYxJl2PZEuvCNwMMEhukDxXOJf4gm8BgvVWpPfsoH6zAWMoG1nJyITEMSetlCU5MVimE6UTSbBSCh2qlaMYw4LK+Q5sTQ478e5yy+jaJgQpR5v5qtHQPNl0CVZpTk+3jEaq3d7fYliWzVQqdLTh7a22HG3u06BFhUQol5j0dp5cxSquLVYJ/CpuYaycHoibY654qRAKR1yz6DSFdpalppIYE8b0gsAHQkdKWldcjhmWA2YS5U4vW20sMra4VwsEM9BZwvL674gQQIhnCxB4xfPMMu2FB/oRAMKFKxIQgg1dA4Cci9ndLQBQSgbtJiFU16e805Mk6sVcDWFs2Y5h2r7fiqM5BJwIQDMqTedf5LWvEUJ1bwAQIlTrW7sNXzrOdW0keViqhaayp5TzTuy6Fd00i977fEF6bzgUoFwRAHQl3fkqKNUK9u63bpBNtLA2y/b307Btef0AoNte2LiMo3PSWgKHl3N5MSyEk8cPd/958HF0cGk0vtUYN6v3m30bojCIQn/GqQxhJku7s73D2sXPh81JnqV2ZS1hGqaa4VaZUWpcPpmc/XYWHyvveK/tlinTfb9ZWPHlOTd1Lc8FQkCWVeYkZEqSPX9W4ExEilmoOJTmSH/vCK0BQEmp4KqBxpXHp/6d9trFgsd6Ov/Px96v4ODjCJbI4TFSnpbfUZ04FzmnWvaJs6O379m0ZqBcLTvPHjr51e8cAgX9Vff+O7YZunboyMil8cbe7cPbNg0BgGmwNQOlbme7LOevnbhw177Nhq4pgISTQ/XKBpdttdtsurOdRojr2iAVwUgqleeCEKwAOGIS8nwuU8kM1bmcM+lKZTLMsrCVnSvF63FQikLw/fbg4IDrlgghumn1G2bgt9IkllJgjAv2HsfRyRMnnv3e186ePgYAdz/42Fvf+kilb8AgTCDxvW9+7vnvf3fv/rsKAo+ujA8AQBJHhFDTcoqiEiHEshzTtJMkUlLGUfqlz/1FkkYPPPBAZxU7O4NhmBgTKWWWpV3N/5mfd0ZrvdCnFM4OCpBGqWHZoJSUivMcY0QIZRorXChmv3yRneAmgIakRqRltWPBXm+5OlabvEjDkt7cE/IKYIY7DAJFsEIAFEuXSZfNHD27GJhBSgHApXxR9g4ABKk7Bxa/AMWcHGu6mcQg4buX+wHB7pJfkHwE0Gclupa/Ui8dqLbcuTg8RYpK4ALNlVW/ilVcd6wS+FXc7FjgQtrxQl/ekoVcppvOG4uAs8nUHNQjMt0onvOc5znTiaYbOI4yoY63vEaqbXSijVagE45ArTWj0chMeghlzSUej4wN9twcsiNzRZgsowNPiYYxyhdsfeR5piyHalrv/vAF5mTvBZhudNi7lDKOo0XXXNOY7XiEEL9VX8CMrZ7ph6I9FYL3jH+9f4la+inlvBO7blk3jCKnPY5udMAsgUWssKY9mSCBIBeCdW1tjemuV86zNPR7mkq4VlDePYl/2LBLmGiEMMrMJDlJlkLgl4ztH35KfRgApkmzl8IFM22n5GUV+KblaBqLozBNZ9omMd1VG59QjeNy4gf+xHmr3M9sDwCwRqobdqZ+I2k0ak/9tr3lLWzDW0rlvtBvJWmqlCSUZElKCZnP4nFhFMxLSkkXjKLoRi7JAnexCOGOx14YtrMixBvhjkCg05zveGoghKZWHmOCKaW003rFCBVTVT1MB3z1gwuy9wIHH//gE0tVUAAgUJssn6Hw3ff2l4YGcwlMo2+5d/d4rS2lWjNQAoBDR0bOXZq8Y8+mgr0DQJLmZy9M7N42FR81XmsP9nn37N9iGFdNs5WCc227nbJNjj9gJLgrK/5q7oYCpZQQiitytLlmK7tgqZn7jwIZqnEBC50/Fchmeg40UK6Rp32XRjM2Wa9WKyWvRDXN9cqm5WRpLKVECMVx9Md/+F9/8PS399z+wOZte3mWfOOLf/69b37xAx/6zwduuwfjbkEPMN0EJQFACFEI8tMkklLqukGpVnzRU9p4KbMrEZ4IY4IoY1IpeWXEHhcRdFJwSql2xYSv8GLkPC+UJlRj3Xu7lBJhjBBK0+RrX/xMyvlP/Nv3E4QBoyhq/c1f/cnGTdsefvvjCBNNN7I0pZrW7Z4opBQ8X9Sn8yaBSbLdXpYqOhlpQumA1YCRWb3Fod14TET6qZbb+VMnYoMd9ZnpfOmfucQjvp1LtKhyfklIBX5lotxtaz9oZttK01oGjiYOVFvnAmu9HZdmaekJVraeBTlx5pfZr2IV1w+rJnaruOkxD8VCCAhZ/hVKAYgFc7BuTown5tFWaUAPZ7Tf4YpMEQA0jRFKaoldT5iQ+GzbebVZiQQFAIfmFb0n01SpUC018nl81Du8F03FAi0NhBDJFxHB8jyTUpjmInZ6S3hTjB3H6/wZx+Gi7XdCqOuWCSatZj2ZPpbZjXqmH2lWuCCTYvcr5D1+YyxqjBY3r1NaenJmM/kuwXNs+UI5P2xGluPphgkIJUkU+u3rHc48x5oQ2WPHVSlQEgEAz6/e4GpMd72KFCIIbrRhPjbWp5yk8dS9l1dZg9ManpWnuABWoMTZ/uGnvvKBzl8Hf+OjJ3t7nbFDgBaGfrMxCQi5pYrjlGYzUqyVyjsec+/5OWGs8Scvti6fVWLKDMxwq97QRsMy47PfbT33h2ntVKncZ5kmABST5LqxhPzIaW+KEAIEIqeoVwIT59PoO+fTtifGuCPVEDznQnAhOM+zLC1+4jgsfsKgXfwEfqvdbrbbTb/VCMO2VKrVnGzUJxr1iXp9ol4bq9fGmo2JRVbrq387jb5/4CvqCrq+MwA4+Ldf7fGDzsRaU/6L243bqs1O23CwzyvY+zMvnjh+5vLGdf1bNgx2nv/6qUsapcNDVbhiYn/8zGXXMWeXHZupdqRRPtUuCTXnSVhhpAQXUqGE0xhXFKgZu7GEPFSLbaIrQCQR1iXDRpap1WuTZ0fO1uqTUghKqWW7tu0yTf/63/1/P3j62//qp/79h37p13/m/R/+2Q/+8n/6td/OOPze7/8+ACCYdi3AGGNCMaEa06nGGNOZbmKM8zxLkijrPp1i3BG66xojmFBNoxojVMOEUsbwVGJiXjxS/FCNMd2gGivUAZrGOv+FCTVNx9AthJDg/NALT7/03LcpoRgTjLDk/Pvf+/sTr78Khfce0123xJje/XJNY7phLZyEcrNBR3zQiPv10MHZhcB6ve41ZmWhv+GIOHm94U0mrPhBSG0rhX1WtkClcSwwGwkDgD4rb6TslVrp5Vrp5VrpaN274FupWA6LSQV+pV4eT7pdG8Sucmv2ariaWG/Hx5tukM9Roaww3sqNZazAKlaxctxKp6dVrKIbUgEXK+AJ6taQyXUgFJ7MzVO+c6BSt+ncFd8kjlyvUriICSVv72syKhEoHXOsZCqIhuVGK7kcznSqnxOtlOWSaPPo8XiWUaoRsrhr8WwgTLJ8kTqClDJPU90wA4SvCZtlhtWZfpQ8jxfM20MIMcZKlYEsS9qNxgImZyGnR5vlKKcAoAA3xbZn6b+5z/+iZpU0wwaABbT0hXJ+ox3ZjmdZDgDEcXjDxOcz0Pu3qAAkohihrjtwYtuuFLzdqt/4uDuEDWxsDpsnTLsCCBHDYY4p8vNA9/T4sVZ2KnjXEx+Ag1NM8enPfPnkh3sws+scNZznrcakbXuGZWu6Hvqtbv8w07QZ0wVZ4975M/GRT2f1463RM87AMNUMQICp5g5sTP1m2BxLXvlTvOWH7E2PbNywPoojIbq6tUsHJiRf1BK9Cx3HZoSAYMznr42Knk/aHXf6K6MBS850mDbo8OBHTnR12d/1sRMfOXzV1e7w8ZPwrt4tCKeBINWnR/f1xyf9yqXQyCVWSo1cnJys+7u2rs1yUW8Frm1KKV8/den85dp9t2+3Ld0P40NHRvoq7s4ta2cvM8+FlBJ07Yxv11J2oFKzqEBdApmMC0BYgcoEUQCUEOAza90BOitnWyzMDw05p+P1JULXOoHIkonxiWazNdg/YDtOUYL53Kf/+M773/7oY++xLBOUAk3bunXn/fff/8XP/vkrh5697Y77i+VEUfjqKy+/+Oy3DLvy0FvfNjy8wTRtQMBz7gfBmVOnXnruW4Zd2bV73779d5Yqle4rCNEYEuKF555M03jz9r0vHzp04czhvv7Bh976zlKlr1GffPHFFy+NHB1cs/GeB946MDCgGyaoQrUUnTxxonjTO+68Z8fOfYZhnDp1cuT06/V2pOH8u9/6ypq1w61mo1YbF0JcGG088+Q/bNy8ffPWnaAgTuLzI6eefe5ZydO9+27fteeAbduGacVxKG+RPnwBDUsNZ66WpYqe8Z1R31zrhBaT2lw27zcYSsFZ327nGkbKpWJ3tTloLT7C1sg0gqVS6EJgUMRcKvqdbMiIHI2vxL84ybucOxBs9qLZPfYCJcb3VNqv1ksHZs3Deyw707KXrwJdxSpWgFUCv4pbFUkqECLLPnPm/FZi7+2cjQTuRKLf3ld3Z/XeuxH4LdcrW6a9wR0rFIA+119vlmOOc0luqzZsllAse4koTyVOFbEWVGAuAwhhSmkhFlgYcRwalq3repIsHsq6MIqRy6mZTCn9oL0Az0QIWbZr2U4cBWHgL8De65l+tFkuEmg68MWGo/hNu8aerfYPGnYZAObU0hfK+Y12ZLulwmM5jaMoaK/wk95IIJAIIUo12/EQxu3mG8Dep2Bu4tGJxK8ZXj8A2KWB5uWTGFWlseaaLH7aJPXSLesWhlIqCFppFluWWypX0ySOopDznDHdsh3BOdG0JBHJusdoZQM//2J7dES3K2apjCkDBLpXJjqLW8347HfiybPVnQ9bffsG+lG71UjTeWUjcwB1dO5AEORS6UQSpHoh8q1UW99DVVAuyXzuCpZXJYTpToMP/ut3Tyfo23fuB3h65kuWDYLUTq++xtTPBc4zx4PjZ0b37hjetmlootZ++oXjhs6SNNMove/27WsGSuO19qEjI4N93r6d62cvKs/FUy8ci5P8zn2b1wyU2pn2/fGhrV6w3vI75dSiOhNFSYttgBxCjl0FUsqOuStHfkte7n39ESCRrm9G7pikicA7S9LUtTTLJyYnkiR0vcoPnvnHLMv2H7itr6+f8zyOAkIoJuTNj/yw7bg6m+pDxnH8Jx//bzILBwaHvv/0d//x65/5dx/6Lw8++BACdHn8/Ed/5zcnx0Z27LpdjV360mf/dOe++3/+P/zK8PpN0FWixYR86hO/f+H8mY3bb9eZVi17T37nm3/3+U+953/46Wef/o5uOhjTJ7/zza986XO/+r/89pbNm5VSjfrEn338/3n9tUNbtt+WXrjw1b/95P1vfuzfffAXX3v1hR987+9bk+fjnHzjy39z570PjZw5MXr5Ur3hK/XyN77cfNtjT2zZuivJkr/81Ce+/bXP7Nx3l0bgW1/9zJadd/3ch/7jwOBaxow0WXzS6iaEjvhur5kIOpnokynBoCo6L7F0WVM11waNlF0MrDLL19nhsJPqvXm/7e9vrnNYO9MsKkosnxECtzzoRN7W13p2tK9wvC+xbKMTofnN5Ast/VhoSCv1ung+xlD5/9l772jL7urOc//iyeeGFyvnoKqSCiGQkAQGmSiMQUYGL49ZODCrwW6wmG671zAwnnE3brfx9DS03W2DszGetuUGTBDBJAGSEEilklQlSpVzeOmmk88vzB/n1av78r3vvapSiftZS1r17j333HPuSb/929/93VYWZHQBs/oePa4SvQC+xwsdqaBNgHmFJM0ZJbhzn6X2dd5Q5vMtaTxbK0c5e+ngeJUtkrjO0lhJDxNiWHYUtACAINnIWCIIx4oiTUGVjWws7kj3VUvNCpu78FvIySZA3Y6tEQJCqOjA+1eIPM9T2/GEEKKzVu3zYTkeudzFKsuSfP4Odggh369QxluN+sLxT6Gcj2a5+mtNLuS3SgPfMvItNIQMuwRTWvrLvvSgeaGct2zXshyEUJYmQdC4jlWXDAmMFHRgyKMBZQoMjIXSlu3YtgcIauOjslsruJUDUV9aG4LaMdMtA6aM28zUWe37wt+Dre1LKwVvZ9uuu65Ee5/6/Fc+eW9bBD9DqL1E8ixriprBDc8rM2ZEUcvxSkopTEiepnEUYoSUvUttWJsFB+SZx9Oo7vWtY7YFANSw3X4ri6xg/FT94D/bL+k3S6scz8/ztPMzCrdVqiNMdC4Q04A6MkYQsiMfJ6VV5z4L7eglXRf3flLrTy7hc0sEAZRYurOUu9vlYN8a06gAwECff8+du4pyLUaJYxuFcr6v4u3evnZOw45vPnpAa/Bc8/H9R/fsWLtl/ZDU6HjTHU35rnLTJSkU2m9KAKAPxi7BeqERaFBtvQBDNN7dxmsWROszRQnSJZ5i0IDANJjWmmIcReHYyCVCqON6mBBOCME4E7mScuOm7Rs3bedsUo2cZdnqdVvvv/9+x/Ge+/HBT/6X/+uLD/753Xe9EgA++7nPjV86/v5/87ubtuwCLb/xja/+f3/1iR/88In7Vq2d/ThQSt/5yp9+45t+1jCMHzzy7U/90Uf/6e//7G3v+OWffsN9COFHHvn+3//F//PVL3zmN37zIwihz372s4cO7n/fA//npi27lBJf++I/fuF//u3Lb3/Fm+59+yte8apP/OFH4iT9rQ//ITdMIfLa+OjvfuT9t+x92bt+7QOeWwKAJ5946Dtf/Ydfe9+/fcnLX4UBnnv2yf/39z/0g+/f8jP3/RLGGGN8oxTDz8YkYq0thMaRZOcj83DD3uQlA1ayQLB6lZASnq2XNnnBGjc2iex81FD0b+8zF8/Vd0XJyLdXms+OlwFgb19z0dkEl0nqxkeb7kYvbM/Dr7Lis7Hj8S4qtnr0WBF6NfA9bjy0hjRTeS4oWVpi5oYxn5canQn9xy4OJIK+dHC8j8VoseGvUqoo7bYtFyEMACaWfTyDSXWrAoDVHT8La9m8c3yTjaPbsnYdUmyV7uwQNOoTSmu/VF1OOSIhtBCoA4CUIpw//U4I8f0qM8wwaCYLJl7alfOzUZpeTG7bz15XG72QJ5MdoQot/VZ8eL3xvc1ebb0T2bbleqUiem82Jq7vMJGgTiXTSqNMFL2stJIKAPI0y7pXOK8s2n6JkCoK6gCAMKms2uYPDvPgKVp7GInGMufrtv7MO++68ten3nz3VKn70U/c3e6TNivR2w1aqSSJJyZGpFZeqVpcKQihZnPi8qmIsFli/XfTrW8DZtcvHW9eOi2zDEAjjAy34vYNq7TZfPQPm9/7v+vHvivzsMOAWWvdLhWmjGjQJspZZwP9GZN8M6Zy8OXO4UqpJRwITMhVUHa0T7ss66jNgGG1qYLu3Zyt8hKKNQB4jlX27bJvtyvnb9+7ZXb0nufyqw8/neXi1t0bX/myHfe+Zu/Js2MXRuoAIDWqJ8YPR/pHE1u1XakMBABEKW//lTJUD9X5rjab6jUjWVUDmFQOWFfmNxFChGCDs2KuXAohpdBaE8Yty7EdD5NJHZzSSoP2PP9N976lf2DIsu1bbtnr+f7Y6IXiznbvvW/5yEf/+027bzUMZpjmrpt2KZHGjfMAV05SkU3Wj3h+6adf9+ZqX7/jei+9/VWlcpVz857X/5zvlzzPu+mm3Y7rNmqjAJDn2Te/+Fe33HrH9p03u67j+6WfffsvSSkPPLuPc14u9zHKOMNeuew4bqlUKZUrlCDDMMuVPtOyAeDvP/PFrdt37X3pXb7nu55/+133bN+997mDz4VhuBSLlxceFCmfplvdxu5SbTRmPxypnG06qcSqiyqZ5VJPzbsGJraWA4t2Eb1fVda68bCdbCsFvtHRiMikamepeaTh1VM+dRszmMpfoHaBPV7k9DLwPW4wcqHCKI3i1DCYuSSXphvFfD5R9EjTvxRZBOmdpVaFzmuB3o7WOstSbpgII8Z5liYY6SE7avdr8Y0II6+Th3c95QIIhTkCy6kxOiW0K6N4SolUnSpptVKtZs31yuVyX6tVz+bPnM8HxsQvVYp/CyGCVm2+5H9hoq6UajbGs3ShL5pTOT+b0eSWHzMxp5ZeiYZh3OP5ZQDI86zVrF838flSwQjnIkuSSCrp+eVSua/VqqNr7r03BaNE+i+L6vupYXLDBQDLq5qW06qPpvWvS7aDOBsR9Rddz9xs/Zl33vXBR6cU149+cBv64ByLrUQkqJSSea4IBQBKWRwFsy8W4W3RWwbEyHO69ZS4eMIq9ZtuBRFsuBVqeGkwkaeRPP5l5K9Cg7tTY+eUd3eHEIy0BtxxwjwTV8YSGOP5oh7d8YXfzhKnaRdkmj39v/pIB64F3WFgcXN5vG5ZJ0N3IuFTN9vxWrCwcl5rKGT2AMAZ3bi2/9F9h+9/0+3FMkKhpycqQ7a10QlsEgNAIUHLNKIETbYGARXDhNTdyWHq9W1Fd5ItpeacN/wCKfMoaEqNKKGO6yKELNMWUiCYrLXAGDnW5HOZMY4xzrN0bPTC0PDaDRs3HDr49Bcf+/SFc2cAoNGao8WJ1noyhtdKq8ldqFQqnBtZlg4ODgmRKyUdi1OCjx85BABHj+5LkmTk4rkv/NPfTq3HL1eioNWu21JSSgCtdX75RYyJBp0k0dkjT/Btux/6wv+YMqIPw5xATYoVzvpedxhWW716quhYahxpuFijfistmxm/+p3n+uyOBjDXEor1TdWmSbrYd0pgd7lxsuFJiaf2aMhKE0FWRNvfo0fn9AL4Hi90dFujuFaYhVGCQFfLDme0yAloDblQGGHawel8o5jPt3Lr6YlSLKgG2FNpDlst3LHmLU0i23YJpYzxLE0AoMoTj+dTASdFyqJi0fgTAKTCQWaU+Rz16lNjI9zl8JpxQ0vRuS+dFKLVqPnlil+uNmrj7dbx586fP3f+/I9+uG++z65bv+5Vr7q7f2AYAJSUYas+X2Ru2Y7j+iLPWs36wpnwRLLDjcWjd1hQS5+lueGXEMJKyWZ94jqKz5eA0pApjOjkcc+ztFmf8EuVvr7BSxfPLdDG72qDrU1ZMto4f9ztX2t5VQBA1PCqq23bq08cVc0zwn0l5aUlrXvrA3/z8X+84no2J//qoUdWIBI0TMu0nTgKLMvRUhqmTSlrNmty+sQToj4Zvh31bdHnHglrJ9Og4fYPU8MmjNqVQSWFzNNg/II8+R3CD+Tr76HGUOeRcFF0QJDotDEBgABMYZGLuoihOtyGAoQQxliu6MTQ9N7wd338t1fS0WAKDFA1YpdlY4lzoDY5c7RhTf+aYTWfcr4ZxKuHKkX0XpDnsl0YDwBKowuh1Uj5llLT5UJLbGCVKkwolUVtGJIxTOjFjkU7Hh7Uhg0JeDwfNBYyHEEIY0KVlI36uJS543iUscJDHhOC5msFBgAAzx088N/+8COWbd/6itevHhq4ODq+7wffmm9hrbWafldEAJQxQqnWCrcVxZw7fQ4ALl04G0VXZgQq1b7BVeswJu26EqX1jPkjrfWFc6cBoF4beeapx6Ze5xT6V21F+MU5QjawWGOJXONUkHpmH2066+1k2Amv3537ulF0fe8KTvV6P3h+ogSXZyVcI09y2gvge1xjXpy3px4vPqRUzSCNk5QzXvJNjCDNVZxkWSbagx+EMKcYIUCEYowNRgAhRiabnSEADUgqha5OVmcF8Vh8cz9kAmNAfcbczdjnQymVpYlFXcO0kjiUUmKkt3nB0xNlihUAUKRLTHYSggLAxYTPGcBPZYxRl+J2QljRvLfzjyglG7Vxzy9X+gYnxi5lWRoEwTe//e39+w9wzm17XvusQ4eef+qp/UNDQ29961s3bliXzdXIHSFk267teEkcB0F94Q3LFTlULzezTvOZhZZeW+iWke9Vh+mUL73FXNBSiWRibFxdz1KmaVeBQWWrs7NCASCEis5VBGMh8mZjwi/1rVq9bnx8VMn8ulxdCBFavTMPK82Rp5Ow5vWtpcxAGFO71Ge6jZFTevxLxHuFcDYg1P2zb+sDjxyBu+eN4VfG2o4Q6peqSRwapiWVrE+McsN03VKlMtBq1rIsbT8/McZgDOQb36riw3D827XzJ7zqGu66U92wysOb48Zo3BplRx5Eq14hKrsAW7BglNW2ciI7vkg1IKEIXSyPp2dFUJ2AAFbOCfzoJ6Yfwrs+/jcrnn5vh2O52m5WzfBgrVJLDQVodvQupXr2+TNZLnZsXnVprPGV7+z/qTtuohhHSXb6/PiGNf3FYodPXDh07HyRn48EeXa8stXng2aAixodhKXMtYZYhhnp4pGBALl6Q8WtGzSjGOF5ZlgGVm/N8+zUiaNSCkqo53mYkChqfevr//w3f/bxX33vb7/1/nddXt/cV/+fffKPhlev+83f/g+lchUAThw99NnP/Ld5twoTwkwAyJIE0JVusgghhAi3vCI4Rwht3HwTpey+X/jV177hvvbHOsKYEiqm9wolmEzd8zRoBGjdhi2A6d0/9cZf+tX3zy7UWsr5eoPAkGJMuawxYNJzsf38+cENfrTKTkwiCX6x7vTKYDK1d6h2aMInWJfMFCONr76EoUePGfQC+B4vdKRUQZZFcSqkInFodIwAACAASURBVIQQAvVGqLXSl9vIIYQ4ZzDZcEjmUimlAAQAhG3rIQRjBAgTpTTGiBJicEbIC9cGokRiICCWFN3FcWg5LqWMMi5lDAAej6uGXWgjMdI2SxGYnTylJ1Jj3veUAowZ7U6dSynL5wqkF0ZrHbSaWmu/3Pfd73zrC1/8cqlcfvOb37xly5Zdu3bN96mRkZFjx449+eSTn/rUp25/+W33vOanLMtqX4BgbLs+52YYtubUKreTSHaoPq15bIeMxbecxzV06Vm/f3WhpQedQvJ0a+SQTkzk36rJte4lW9Qi0+mqFd7NsI3SaWemEKLRGLdtr1yuTkyMS5kt3zpuaVBnJ2YDafhcfv6Y41et0gDGBGFSHtqYRs2g9qzMzjFnJ8KG0qnUGdOBXKyp4SRbH3hEPzAzBIS7Pn5kJTLvAJQyz68UdSIIUNGTL4mjLE0cx/fLfWkax2GQz4xJMHF2ou39uHaoNfoMbY1ZftVwywhjRLBdHTK8vqh+MT33iK49Tap7Mm8P5e7sb0fTDSkxLjLwnfkaahAKFfcqhNCMxg2Tq9V6SV50CGECKxPAz47eV+jILYaJ5d5q7VJiXgidienduYvofWS8OaWcf3Tf4W8+cmCg6rfCpNDbS6miON2+aZXv2u35+aNN53xsKNAAkCIHdCyVbNDDXakcLDRAwACAYXPuziBSKQKwe9eOXTe/9OmnfvT6ey+sWrOuaMmZ52L/U/tybdx+92sLWxOEsWG6hmmJLJPTT4OzR57Y8Jo3s8t+9RMTi/eoV1LmIoPLBfYizymlUxMECCHK2LqNW/1y5ckf/fAVd7/edSdP7FOnTg8O9vl+BWFMDRvSCAAwwgQTRg3KHQDQSmFKMeU7b777+UMHx8dGBodWFx8fGxtHCPr6+mC5PSZvAAwsNjvNtXY0nhgn6q5CsN6NyittGvfiY1uldbZlKw1VKyVIK406l0n26LF8XrjRS48euZRhnLXCuBnEQiqEMMGAMLZtk1EqlUYIW5Y50OdVSnalZFfLTl/FG6h6g/1+f9WvlNyy7zqOZRiGwQlGKBc6y3IhRJblUZw0W2EQdV1TfY2ppVYzsxZfbjpC5FmWAIBtTQ5oMMBWf9IMCQBsKkhnc8a5JKmae6avKCZnRhfBJ6MUEyyWNBxXSgat5rPPPvvFL3/lpl27PvCBD9x7770LRO8AMDg4eOedd/7Kr/zKW9/61sd/+MTn/vlL7e8SSv1yn2naQasedRC9H6hVlhC9AwAggku7Bd8Qh1EGA5MvyppbqiJ9EVrPIHVNHeC01pMCiqXG2EJjDUjraQUpUoigVZci6+8fMAzzOlpFKt6Hyq/A1t4krNcvHpdFuQfChlMuD290aUNNfFeOf1NNPAwTj+D0iIm6aLi19YFH9DRWJgZECFmOixDK4tAwraDVmArUlVJB0KhPjFLCSuU+y3ZmfzzG1dLu+/T2X8xtHkxcDMbOqXzyKiOMun2ry6s3WwDq3OP46IN5eGjW0dFa63ZBBkIY6057R2sAqfHUjrQrOwoNfLHMUoa3aI4ZgSXxlfei6xO9F1Ak11jhnsrERj8gbQP9NMtHxpu37dnYHpmvX92/96b1r3zZ9sKp/tnnzzz13KkkzduXKYhymkoCALGghLAAnxd68Q6dUyDAFurDC+ZyhJRaK8r4L/7yb4RB7Q8+9gf79z/datbPnDr+qT/+vf1PfO/nf+Fd1UpFCFHcQhHGlDLDsg3Dap8S2n3b6w7s/8Ej3//uiaOHvvHVz/7tn3980c3L24rYtYYsTeI4TNP4iiIDIdf13vGu9z/z5Pc/9ce/d+HipTiOHnn46x/73d98+Btf0kpRQku+f+bk8VPHj7SaNaUUY6zk+4/vOzg2NtJoNgDg3e/+5TMnnv/bP/8vzzx7QOTZswcOfux3H3jo85/J0hR1XyN2g8KRWGWFm/36oBmeDa1M9qKDRSBIr3Hj8YSPRybFclGD4R49VpZeBr7HCwWtQYMGrXMh00wWKmuEAGNimabnGJRipXWSijCMpALOme+anM3IDrU/a4u3puWHNYAQOo7jMM6VUkmSpGni2iZjfGkd6VaKUNCLsTf1J8Nqjd0kSPs8fezS4Eur2ufdZa2TKODcZIZBCCmKuk0iNcD5yOuzkhKVHGvRQYSlNIoFNeZqczo5XEMIE9KhxhVTpjUseTh+9Mihv/70P7zmNa+5//77Oe/UwtB13de97nWNRuM73/nOtx9++J5XvxoAKGV+uYoxrtdG88VM+Arl/IzUWYcQpDeVmqtsQcidtl/GhKjocQwRABDKKsObJs4d0WoH4KXVZi8LDRBLCgAEKY5V572FhCZ0rtIJrXWrWXddv1zpq02Mizy9XrUqCDHlbkN6M27uGzt1sDS8wbB8hAmh3B/eYmURaMWoCcvobrCycG6Ypt2ojbleKU2SdLpKRWud51ltYtQvVVyvbHCr1apPVQ/lQg4ODgqpsNmnN/4qnP9ePPFceu55r381t0sII4Qx5aY3sJ636mFjFB9+SNvfzqtbLbZWMU/zElCmZNo+BGWMCiE4EdBRVQVaYPoLXd4H0b3XAwJAGOvlmkRML3u/1sH7FUwitnv1YSPdP1HOFFYa2Zbxhlfd3L7MxdHGHS/ZalsGAEip9j936vT5sdv3bjUN9sSzJ27dtWFO4dhIag2UrDE00tX2EDBNObBwKkcrJfKccWP7zpvf9asf+Ie/+9R//ugDSuQIU9OyfvqNb3/zW9+JACklmWFaliXyWGuFEKaM2Y6bpkkxg/OvP/Cb//k/fuhv/uSjWmtuWHf+9Nubjf9ZmxhL4hgQmJY9NZ9oWXaWpUhrddn3wbIcrbUGrZVWSuVpaJqmUpPTqW+4922nTxx59OGHfut9b9eAGOebt2y/69VvRhgzg2/ZfecTP3r8//g3v/Lq177lf/31f2dZ9p5bbjvx2U//5nvue+e7fv0dv/ie7btuffM73/+NL/3dUz96LwBQygaGVt/zxvu5YWitfqLCMoJUmWf13KilxpC9kBtCDwCgWG2rtKa09Nd7c3r8ZIFe9OqgHleVkYtnl7kGqZQQSiklpBRCTT74KaaEYIwpxYwSSlCayyTJ4iTHGDsWMwzG6LJmiIVQcZIlaZblEgAowQbnnFNCroORiwLYNzY4FR96TOwsNSqXzYSemhhIBLm5OuHSLlRtGONyZYAylqZJozZWvNgS/Knxvp2l1oAZ7BsbGF9AHn8ZBLC91NjgztHm1PXLRXu2Vqsehx1VXbpeyTDtibGLS7jz1Ov1v/rrv/N8/73vfW8hbpzi4oWzl86f2XvbncWfURjse+qpWq2+ffvWrVu3F8c0iqJPfvKTZ86ced973zM8tMr1SnmWdtJ6fcnKeQAwiNzsN9fZIWPc88qUcyGy6NznOYdCS6+1ao6cbsFG7i0kJVhxHNd3XD/K4AsHtNBoZ6W53m6eDr1D9Y7mEda48U6/Vq/XXcc2+MwYuLAVMC0nDINmszFrlu3awTm3Hbc1uj+rPWMxaZYGJksYZoFKb7xmT0OE0KULZ9pfMU3LK1XDoJklke14YRTIeXolIIQ4N23Xw5jEYSuOQ6mUZbueV2rUxoqkvdJaZyPswg+heZyZnun6zPLQ5QlKLVXUHNNSyTyReSpFTihTnq/ZKkR9THlueYT2hdKWSp+M115IF1cAYQQ3leprnAAAsly2gqhccooaCoSQ75cNy1FK1SdG5usBMe+aMan2DUZBI4rnSCwPrVrXwVGbEb0v0a0AIVSfGMuyZEXOE6Hx2cg9HTiF9/sUI+PN7z/x/B0v2bpmqDKlrr9l5/rhgVL7W3NsHoBPQ8s+5DtHMepU0VMhGz21cdHFEEKUcc4NAKhNjB09diJqXuJ2de3a9atXryKEUMqUlGfPnWvVR4fWbLJty7YtxviR5w+KPNu2Yw+lLMvSCxfOHTn0jJRieM3mzZs3Hzt2zOR046ZtGOPjx56XGu3csQshdOzoj4XIN2/ZWQTtAHD8yI+lktt27Cm2J8+yUyeOAMDO3S+hlCGENMDx40dPHj2ggA4Or925YwfGpAj5szw7ePC52uipVWs33XTTXkJIM2g9/eQjaZps3fGSDRs2gIZcZOfPXzjy4ycBoFId2Lpjj207WqssTbo9Y18EpJIeafk7yqHLr3Nz0BsCqdGphls202qXdQel6uqrtEk9fhLoBfA9lsWSA/hcyiyTQuRKKaU0QogQyjnhlAJCGBVeNYhRlAvVbEW5kAhhzzFNgxKyMjk9rUEpFaciDOOinJ5gbHCygCnaVWIstfeNVYt/M6xeUq2VjXhqJ2uZ8aPRAYvK2wdHDdTFYMLzy5btKqVqEyNSCA3oaMs/2fTWuuFNpdrZ0H+u3lFXrQ1esM1vzDY3sh3P9UoAkMRRszHRyaoq1UGtVL0+1vleTPH9Rx77+r988zd+4zduueWW9tfjOP6D//R7jz322Ne+/k0ASJP4d//9vz927PjWrVuPHj1y38/93Dt+/h1FsXetVvvQh/73t73tbW9645uSNA5bjUWbtxXK+SXn3reX62usiFFSKlUp51rrVrMWXPoejQ+XhjYWvvRRc7w5fgEPvXMJX7FkigA+yfVXfywQgtv7RwlSF2P3mYm549sZDFjpnvJE0GpYpmEac2RoEUKmZTuun6ZZozF+veSYtu0yzpuNmsxbED9P4qOmX/XKQ4CpzuNcKwAwBt5eLHwtA/iRi2envo5xwy9VZC4ajXGtNUKLP5cJIZblmrYjRR5FgeuVkyQKW41p3yJTGR5Fp79LZMYdz6kO4za5QeEYopXSWqlcZnFNSZnFIQAowhA2FVANKNcsV5hQdt7YmKKZc1gIMMOTN66KHZSsCC4XaNhscEp8Qe0yMctK6yhOuxUkE0yq/UPNxng6V/+IDgL4mZbzS069I4SklFKKoNXIu+9nORsFKJHkZKt0NrwyRXLg8NkTZ0be9Oq9jJL9z506dvrS3bdtHx4oz3hr/o0UJqutKv+A08Z8y0xh4NKA3oOhUxMTxhg35pjNUUqKPOeGCQBCCpGLNEul1JWyb3CLGZOnTaEimf3TMcoBoKh1J5QyygmlWus0ifM8FXnW/qVZmlDGML7yCygpECaccWaY0/Q+Wiut8ywtGtcXryGEEMbterGiQGO2f77WKk2SG6s/yArSlMbRZumOgbHr5GRyg1FLjFMt6yUD9a4+1QvgeyyHF4p6sMeLmwXk8Yxxg9MZIxKEAGMkpR6diITIMUa+bztmd2Zpi4IQEIJdm1sGC6NJUX2UqDhtWKZhcI7xtSh/ExodbkyK5xlWL+2rl/g06ZpDhcNEmNMfXBq4Y3DUxJ0OKfIsMy2FEOLMiIVIJLkQ2RqgmVMAKHes+ApyLhTmeGamekrXynhH2WmEMMIoy5bijpMkyfOHD2/evHlG9A4AT+574jsPf7/VmtQIfO3rX33yyX2f+cxn+vv7H3/88T/+4z++5zX3DA8PA0ClUtm2bfvBg8/dcvOeThQcUuOjLW85yvl1dogwLpX7KGNa6zBoJnFE/dtyLRujpyrDjBm24Xikdh5Fp5W9fglftBww0jZVQ3ZMUHf16lojDYDmnwLWWsdRqLV2vbJleXHUui4VKqblZGmstcbUBe+2HDuyfjCsjQNoBAQAhl/6b6/xJiGElFIIISVl4dHFuIG0bjYnih+zk3kEKWUQNITMXbdUKvdlaTIjegcATQzs7062bjEmvpiMXpTZKae6hppGEeQghBChk2VGHLgzWVcv0yxLGjLPsqgFAMWpr4Xenp+bvRnTmkHWp73RXvF++YLXeJ5dY7aTWjPvIYQbORsUwGsT/Ymc0PZuZvodWuhPMa3f+7KF8xhjjHmlOpDEURS22iPDpawNtE3ETeWJkumcaHixJFrDnu1rCUYYof3PnTpy8uLemzYU0buU6tzFia0bhopnZa0R/vjYub03bXCm/25a0zgbOD322qp7oGyfwHjeDCoC5ECp8+gdAPI8V0pRytp85rUUoshRa60wQo0gpJgIpeI4Aa1MI5Qa+Z5vWhbGhHODEZpmaZ4lUorCWz5PrzzvRIaIWyJAtVJpEmZZVvhMFE9ipbUQQoicXXbfLF4BgIwxkkSEUMOwCKUYY0AII2SYlpIyz7MsS7RSSsk8zznnUyeSyDMpJaWUkCv2eFrrfHrHh7l/Q4wRIEII5xwRmsShkkpr9SJIjPkkHTSSi7G12ukJ6RenxNNIeZlAnN7wh77HjUIvgO9xFZFKSamUUrmYJo+3TKOQx8/2qcYYaQ1CZFEsciE4o17JMQ16VStpCUG+Z1uWvtDUKmkxrKI4jZOcc2pwxhi9qqHHSGwnksJl5fyM6B0AGFJVnoU5dZjMFTI7HsFmWSqFoIwzw0iSOFOTMWsqqALskrRoILzoeiKBhUazo1h1efiOEGKMLVpJTinFCIsOHb+nI4So1xs/+7NvnfH60aNH/usn/ui1r33t1772teKV48dPUUorlQoAbN68mRDSvmGvfvWrH3zwH5vNel+1usg3Aj7UKJ8PlyLHmFLOE0pdr0wZ00oFQTO+3KmY+bepeho1xkqD6wnhlFtJcpRcjwB+tROV2WS5NSPdhfGELJIrTuJISun7Fc55oz4OoK+lIxRCiFAqwisTXtTZCfZ2yMekzij2BtbvuWYb007QrGNCMMYYE0oZRjho1RcVg8wmiSMlhV/uC2ZF71OYpgmr7tf2MdF4onHxmOGW7NIgafOPkFmqVE6ZjQgGAGJwyxiYsRKtNMx1oEU+t1+aknKO5bWWYu5bhJKKznpHJRFTRyb3Qkoh9sHau3X1ZoQ6jjmPfuKjbdJ5ePSD29AH51yww9A+DJrcMBnjpmUbppWlSZrGaRIvJ2BDoNeYQR9Lz0bWudBNJb5p65pWEDeDeO9NG7ZvGi4WO3luFCFUvHXuUu3A4TNrh6vzNXoQyh5p3h6ma8v2cdc8g9AcVUIG9iy9ptutlVLOV3MkhMiFjKLEdy3LYJTgIIyTNHUdq1Ybxw1q2Y7ve5gQ07IJIWkSx3E446cjhBZd5eMonNJczBCxa62zWc8akecizwEgjgJKmWFajBuMMkAIE2IQq9DwZ2kMALPVHOLyNMR8IIQIxoAwxhghTClFmFDGCCbk8myCbbvFBIHMsyzPRJ4t4aJ+4TBkBiciv8xTm93Ae3FtwBg2uuHFxF7vhosv3aPHStAL4HusPLmUeSalzIW8Io83TdYuj5/xkUIwj7FuhWmaZkop2zR8z6UEXzNvOY3IyaTKoLzTvhTHmdYqTbM8zwmhtmUsoFpcDqnC5yJbKMSw2llqlI05ZrsR0mUjsbkYNkNjVhp8AZSSSRK7jBvMiDD2WXpr3+ilxDkdOKmkFsmG7eRUsHiAmggaS2aTmeMbIUTRSQ4hRMjiATwhdMkZeCFErVbfsGHDtBfz7E/+5E9uv/32LVu2TAXwr3vd6z73uc898aMf3nLLLQ8++ODwYH+5dKVSYNOmTbVafdFtEICfnaiOxkvp7oYQrHHCNVaEMHa9smGYWusoCpK47dGOCKL+VKNDvzKcnTuFRUtRb+6VXh0QQL8RTdnndh7AxxJLjTRgqVSh+p5vyTxLG/WxUqW/Uh2YGB/VsNDCKwtjXM82TkMY+CABGFi1bsbyxYZd1exZIZ6P43Dy6yb/W6LLutTIK1XTOFpE6IswlLdpfxW1n8svPt6IT5peya4MFW9iSnUGMhcibAEAN8sAgBmGaS21pxnLT8HIHO3olsDcv3l7JlOrcOJifO4RgkZT/3Ud3o2/8ofT2v0tnzBoJnHIDctxfYyxYVrcMCzbDYNm1n1rzHZMklc4T2V6MTKlRp5r3b53y1RxSp6L0+fGb9m57ukfnzp7ccKxzNe/8ubiqXTg8GQV257ta2dubbo6zgfseG2/d8BkM8W9XJcILEVbtABJcuURwChxHasVRK1W5DomAhWHzaDVqFSrjuMxblDGDcue8dNZjosw1lJGURet7NuZFOrnGcaEUOK4PucmABBKLUoN05JSxFErTeb2MkAIUUIQQpgyTAjFFBOCCYHL9wdUXLPzTJ1gTAyDgGGaSikllRBpliRxPE2rcoPAsPJIdjp0d5ab13tbbgCG7ORwraOaxB49VoReAN9jucyQxyuZS7WQPH4GCAHGGCEdxVkQJgDa5MR1XMaudenVpZgHGXvFUKtiWY7FW0GaZplSWqm8keeGYdjmSorqc4UvxO6hug/zKOfbWWV10RmonTgKHNdHhBiWLYKmQ8Vmt7HeaRYCwoqVdhLAa4BWZvTN2jwpZRi1HMcvCp7zPFs4kCAYiyxfQoCEEGovepzcKq2/9OUvjY+P/95H/8O/fONbU6/v3LnzX7/vPb/12/+OMUYp/djHPuZ63T1WpcaHGuUlR+8DVrzZaxKEPK9URO9JFEVha4EdJ6YLSOX5BLm2ATwAzLY26AQpsdaIMdKJw5MQYmLsUl//cF9f/8TEGGi4NiE844aeP+s7H52UoC+BYvR/6cKZqZUXDlvL+aZKuQIAi3ZAhCL4xq4YuF366/Gpfwkb41kUuANrKDMRJtQkAEDNacaQMpNSxDKPEcLMvOKMQKbH9ivC3HM6aJrZidu/Ro+eS08/Z7sj6Yb7MbPmnFNo4yuf/9SC7y8JKWUcBUkcGqblOB4hlDFervRnWRI0G8sR1TssSQNb6cmdareWCKJ0dKI58WTgWMZtezYPD5S01qfOjT313ElOqe9ZcZKdODPypp/ay6YbRirFgmRjlK4ZLv/ANc/hyxYqBJiLBkCv5HGMkyzNMs4ZY5NbzijxXDuK0iCMXcemlBACly5ewmR8eHjIMMwZPx0AFK6oYRQsP+JVSqpM1ifGKGOu41POMS5kL5yV+mAZTT8ut+GcPNQiSwFAiDxOIst0DMu6nKVnQBk3Lc+vaK1lngNAJjKtlJK51loI0XYPmCyggas8h9gVQ1a0b8wZM1i/1XOzWwSCdB/Pcom7FbL16LE0egF8j2URxWmhk9daAWBKsWHMK4+fAUIIY5TnIknSKMkxRrbFLZPzax66A0Aq8fO10ho38o0MADgjfRU7yYzC+l4pmaZplq2MqD6R7EJsjsR2M2Mwv3J+RdBap3Fk2o5h2lMxJEUaQAKATxKKtOhgGHcx4RvnSrZFYUAoM02bG2apXI3CVprO69KMKZVdZhqLNBfjBsIzk0XjY6PfffjhBx74oGlNa4v90EMPPfjZL/7+7//HwcGhJ5544i//8i9/53d+p7+/f8bHW7nhsnT2ni9HOY+RXucG2/wGxcRxvWLD4jAIw+aiYzK/b6gRXABzLaDr5tm+BJTSerFACgC01hPjlzyvXK32B0ErTeI5W2GtIAghxrhaUkB1NTQCM2znl49hWoZhNhsTi7ZRaIcYw3jzfTJ4Prv4dPPiKW6XCGcYE0wpxgwThi4fF8IJ4S7AyuTYl4NWGmGEMPEG1tHGeFi/xE5+Xq95jbIXtIA6evjA1dskrZM4ytLUMEzDtDg3ODcrfUYhqs+ztKuDUmBieXNl4lxknw7dGdb0jVa0fnXf6qHq+tWTkyxJmj9z6HSey597w8uLV7768NOHT17YvW1mHh4AlGYX6690jLOeddIzzyIkGfKoXslsodY6zTIA7djTavIZJb5nhVHSDCLHMg2DuY4ppBodHWGUub7vWHbx06WXK+GVksuUM8xA5Hm9Pk4p5YbFDZN35tgyA62UkEKJXEgp8lwqoQsD3um3lzBshmGTUkopJ5QyxhnjCGOEEOUcAOis7qeFo56UUoPWSoLWUiklZZLES+63ulJggD2V+vONssPqFr3OG/PCp2wliWCMLEVj2KNHt/QC+B7LIklzQohhLCSPnw1CiBIkpK43wzwXWuuSb5ucXhvTuDk53nSkQuu9iOIrz2OTE4OZrm20onRFRPUK0PnYPdNyAkG0RgCwgHJ+pYiiwLQdSinjPJte+0eR9nneiUlbK5u77lRrHTQboMG0bMq451doEoWt5uz8SZFFz7NOR2YIIdNyLNshhCKEwnDmT/Tlf/6Hx3/4xOkz5xhjjUYjSZJ3v/vd73nPez73uc/dcccdd9/9SoTQ8NDgt77xlYmJiTkD+KYgq62o/YxbpnJ+nRts9ZoEIcf1LMsBgCQOwwVz71MYTomF55WKNLnWSfgpHNzpyCNTWGqwKE5TDZ1E8ABKqSBo2I5fLlfHxsaUzK5qdQzGmBAahnO0P+yETuJtSkipOhA06zN6thNCHNc3DCvPs6C1rKzsfEilHcdPkijtPtRR1EPl26S5OQl+LM88flnFjxHCgDBCQCgjjBE2b5yjtVai01NFK93uUjYFM0yEMcIEE4oQZoYPAJjPcVOdaoCHMLLLfcy0WqNn9Ykvky1vW+iLtz7wiH6gw41cGkrJOA7TNGbccB2fMFaI6pWUcRjESdTtcWdYbnBbfUb640alnl655W5Y079muNr+xDl07DyjtFp2v/nowZt3rBvs831voW5/SqNWsi5Mh0Jz9drKsT7Y0u3OLgrGmDOYPXGPEHJsE8VxEMVCSds0KMGEgJJiZGSEMzY8vIpSapqTc6ZpEl8N73chhBCtJI4IIZbtGqYFAEVWPBe51qqY7MvnE+xorZTu0KBuqqK+8LkABJwywLjwySOEYkBTkXyhz8cz+tdqbdluGDaTubonXktMkq9yowuhtckPEXqhSANemKxQf6QePTqiF8D3WBbVcnf5maJ6TGvZaMZxKgghjmP5zgpX4nVLmJPzgbXKjSvGzIc3QohSVPFXRlSPAEosT+0IJ0YiqNbo1gWV8yuCVDLPM8a455TG05H2twjWXmcBvNaoLqwynWNTlZLNxkSWJq5fxhjbtkspDZr1IgfV3r+HUBpHi4zMCjcE0zBNxyvcjAps296xY8e3v/3td7/73cUrb3jL/Xe88vXFvx977LG/+Iu/+PCHPzw4OAgAFy5cUEoRQtIsj1PVPqn0G2GjoQAAIABJREFUta99bdOmDZ7rUiN8YnzAo8Jnk6GIWLZyfpvfwAC261u2CwB5nrWa9U4H8ZginWsl4Oon4LUGOctdSQOgjuX0xYcxQpNtmjtDStlq1sAvDwwOjo2NSJFdvRk7QijCWM4fZ166cGZoVhn81FudfEVR/08og8tRNELIMC3PLWmE2j0LVxzfdRGCaKnTEwCImFW38gZn5331M/sTOQE6c9JLOArjVkPkCuWJ0pMGDVLNcUYqhNX0M5WAYkghpKUCpWFKyq0BIWJihLXW7RlFkeQICgWxQloAXAQli5OJGRYmuJhB4FYFADAjmBCECSDELMcfWtccOSuP/I+l7v5KopRKkzhNYtOyHcfDhBLK3FLFtN0oaKQdmJm3gwA8lr20f+y5emk0sqSerLueMV984uxo0RD+yQMnHtt35I6XbDl3sdZf8QGgFcbPPn9m19Y1tmVwNm2MpzRvxFvifCOvNKssIisXj2kAKbVpzv0oQQg5tq0hTZIUANmmMdkCxuJ5np84cbxUKlerVUIIQsgybSVFHEdXwwFOKamUzBsTsHiXvRX5OlXshZjHIAYhxCjFhGJCcFFtjwmitPC39PwKoyyKgiUIOlaQPhYfTUqtnPq9tvALgpAWoKRGK3hl9egxH70Avsc1AiEEoLNcZJkQIqeUVko2Z2ylmrp3iNLoYmQKjQysDKwMKhnW50KLEdhRXmg0vIConlFq8I588hFojyaem2xxIdckl8SmV11tpZVKk5hRhilljOf5lW9EoC2SY6RVByr60dAsl+ada0jTGJrgeiVMCOdmpTqQ55lWSio1KTUEwIUX1vw1xoxx07S5YRA6M+GPAHzfO3DgQK1WKxzmVw2vXjU8qaE9cuQIAOzYsQMAfv3X3/cHf/CxP/3TP127du2PfvSjzZs3t6ffn3nmmY0b1nHOCVYuE8/WqjtLtYqR1zJ2NvQuRUuJ3qeU8wQhy3YcxweAJA67iN4LiaamgK/pPblwoMgUXAzsWNFUdv3tRSF3Ryn4ywSthpSyv39gYqIWxyEj6GpI1illoPXCxopzxvCjI+dVZ8NlrbWS0jDMKGwhhBg3bNullEVxmCax6LL2vkMIoaZl247XataWOayXUgBm4G2gYg0A6D7DKVejS+e1iCnkWVaXSnHGjtX7w3zm9ZhgKyHTykx8lN3ij5hUxlHejPJ+jxkGAwCEsFNdZ9lunqW1idFiYaU1EQECpXWqdIazcQBAcQJKIZlImQpQQoUUYtG4IPNcitxwPLdvFaYcAKhh+4Nrg7ELy9n9FacQ1XPODdPi3KSMeeU+I02SOMqyeQuL5oSC3FOeuGTYJ1t+K1/oqrxtz6btG4efeu7U8EBp+6bhkfHmvgMnslz88OnjjJGX7dnkuTMz85kgT4+VByxzrR31rZD4S0oFoDhdaFNd26AEhVFSmNQWRTSMMZeQOArORqFtO+WSzw3T8cqm5URRkMRdqxhuLCYd9affpop5QNv2KGOW4zHDSqMgvn6KeoLUsBUdb7q3VGu9tvALgBFQwEopQl7MJ22PFwi9AL7HVafIqSZpFiepEJJzXi5dU3v5djTASMzPhzYBzYkadDKf5Cdb7i3VmtGB9cicovosy+MEm4ZhddOpniHJrlVRWZ6lSilMCDfM9gAeADwmGNapXPxYjCTGtvmNf7TWSRIprXy/UuTKuGG1vwugESCvVFFaA4DMc6W1lEJKoaXAlJrcotyYoSTUWqdJnCaREPnOHVsPHjz49a9//Rd+4RdmfPvevXs//OEPF/9+2cte/rGPfezR733r7PGDd93x0jtfeU+5PGnB9eUvfzkMg927b+KcA+gSS0dj42Ct6lDZEjSTSxmbTCnnMYBlO45bAoAsS4Ng8br3aeQxaAfm6NZ3VRBCFGUOGCHQ+vlmSXbpaJVq6kC2hNhbax1HgdaqWi6HnI6OjTmzeoAvH0zIvGrYNmbE8CLL6vXxzr8lzzPLdm3HMwyTUCZE3qiPz7jEVhBCqF+qMG7EcZgmyw29hMgRAMIE4IouBiGEmK0AlLKlEMQwsV0dazlzfH763asOkNKc0VzRmBlZpBljkxF+cSFgcmW8gRHSzCsuDwIAxloAAK9YWIKWAIC10CBM29Fax6NH0+MPAUJu3+piPXzvB5a5+1eDovFHliaMccvxuGEWFh5SiqDVyLMuOmhigFVW5DFxtOWPzJpY7K+4x05d6iu7psEKy3qt9ch488lnj1cr3q6tq5XSzx+/MF9KXGl0KbJqibHGNTZ5TQrLzXUXxXSLPtMNgwNCQRBppVzHwhgDAMHYMrlSOghazWajv6+/VC4TylyvbBl2q1XLO3DKfDFROCzkWWqaluP4lFLqlbhptZr1qzQtuCg+yxpZfqLpbilfLVXRiwapgN1IPjY9blR6AXyPqw3KctEKIgBNKTP9UtW6nhadCDTD2mJytRVv9ENO1I8u9g0Yaecmq7NF9VprKWUYRblgjmVex0r++RAil0piQhjjGON2aaLHc4pV2kHsKjTKNOVoobFUlib1+hghlBDKKCOMIYQvN98BDYAwoQhBkSCdB6WUVirL0iyN2hv27ti+fdXw8KOPPrpr1649e/a0h47r169fv36yiTrGeMuWLVu2TCvy1FqfPXv2+9//fqVc2bF9OwBoAIo1BkgkSeQSn7ftynnDMF2vDABSiKBZ6zCLO0UqMoQoAL42U/daX5leoEgNOdH5YK4gbX5SRQFAa9WNiP7KtzfV2VotXl3eu2p41fkLFxZtV9EVRb1Gh/HSlGAeY9KtajcKW7bjOa6vRB62Gkn3Zc8dUiTl/FJVKRWGrXD+xu+do5QChCihOaQAk0dxxv0BAILOJrYmrbRBSzmrOqOr3wQRjQgAIOAAQJ1BKXNZZmQLSU98xbAiw/PxzvdcWfzqdA1YDkrrNEvTLB0cXqu1KpzPK9WBKGxFYdBhHXWBS7OXVMZO8dKxpivUlTveK27d9vj+o195eD9o2L193fZNw60w3v/cqb6Kd/veyVvf1D/mI1P4RNMdi80dpVqZZ3gZul+lFGdk0ek8BGByxst+oxUGYeS57tQnMEaubWitx8YuNYPm6lWrCaHUMMp8KApacRzc0D3Vl4CUMgwDIYTjlQihjBvV/qEwaC7c0OQqgUCvd5pPTAz0Z2mpJ6SfH05FLeXDbCVdGHv0mJNeAN/jqoAQElLleR4nOUJw2V6ejEYc4Hre2jCCbeXgJtQqBisTsTGRspcPTVDc9eDgsqiex3EWJ5nWOsvyPJcr4lS/smitw6BZrvQzxhllaVtgQ0HaVIQLqjQLpMZBTqt8kWSIyPMZ9X6FkU/xf4QQJgQXbXYIxZiQy6pLIYTIU5HneZ4JMXe3uXfc/7YvP/TVz3/+80KIW2+9dfE9v8zZs2f/+q//Osuyn79/0vjqQmwfb3rdpp2n7Vebct4wLN8vQ5F7b9Y6aa42gywKwNygcRcijiWDEMyYZNrkBuOxmXY7kYEAL0lSKXTcSscUyk839g/bO9evWz8yOhoniTVPwrBbEMKU0CjrukQck8WDkHa01kGr4ThuvT5xNZy3JrcKY8ctmZadpUkYNFcqw08wBq0N05q00UIYAaKEZG2RkgJUSzrSR5hUEFx0FNWUstkTWEW9xpLDMOluhPKGqHnOevn/trQ1LIelVXlorYJWA2NimBalzHY8y7STJE7SKM+6OIjrnaZNs+Mtr3HZr4Qz+qqX7xwZbyqlhwdKI+PN/c+dGuzzd8/qBr8orZw+MTawxonXOoHPss6NMNopeV207cAY2ZYRhLHSiqBpNxCEkOs6WSbOnDntOG6lXGGcO55vmGYaR9dRRn69SNMky1LLcizHK9wxGeNxFKZzGUNebbb7zXOhZVPJuh8v/YRgEBWLXmDV41rQO896rDBFPiSMojQVGpBtG47F6OXWRJyIWsorxvVss8Hbnj1HA2eVnSxne0xODUZcx2iFWRwny3eqv0pkaSLyvKipS6dnJgfMtBPnNqkhFKTafYQ1ZeQzBZpMymOMkWk5SqlC5K+UXDi34Hr+W37mzZ//whc//elPHz169PWvf/2UPH4B9u3b9+CDD2ZZ9vP337du7VoFcDLwT7ZcoZZez9eunDcMy/VKgLEQImjVO4retcR5y/KvjHrTsKUr3jUrMJwhdrWI6LfSc0EXo/A4p2AAAAihKOniPNcaEmgplANAIhtng6f73XVDQ+tHR0carabrWIt2oFwUjLEG6H6sr5VS3ZTzAwCkSWzZDmcsvjoBvGFarltCCLUatSxLVjAPqbSWUnLD5MYcl78QEgAiyTu8TGyq6GQKF2GM2xtGKjl5XWOElrD1k4aLmBJ7uO8V75+9wLVJwnfbCLC4y0kh4ixM4sgwLcf1ECGW4xqWJdK0FTZlZzN9CPSAEXs0Ox/5R5tXlDKDfZOt4A4ePlv27d3b1y75iXMutMYSvtEL19qta2DBpZRCaO5esxgh02BK6ySOTrdalUqlWu2jjFPKrq+M/HqhtY6iIMtS1/W5aXHDpIxbqdVq1Wd7kV5VPJpdjMzxhA3bXRSD/KRhYpVLwshP1kxTj2tPL4DvsWJoANDQCuMsywhGnmvaljEjb1EyxOFG6foG8FPUE55J8tKBieUU44/G3GHSprJasjKbN5pRLuRynOqvHlHQ8Cv93DBNy25vTjNgxaheWnQArDUKBFcQ4SWlaKavSgMU/W4h6FIM7LjuW9/y5n/8p89/97vfffLJJ/fs2XPvvffOt/Dhw4cffvjhU6dOVSrl/+UX37Fu7Vql0bHAO9ny9DJy7+3Kec6NwrpPKRm0avO5Dc9A61zKOjZXFX9mSQAaEVy+XlJgDLqPJ5ew1S7TXRitAQEiRda1GySKEzw29afQyUhwHHtsaGg1xqTZaNgWp8ub+eKmKYVQXQZ1WoMG3a2mQGslstRy/HjZRekzwBhblms7rlSyWZ9Y8dJ6rXWep1mWZFlimY4q/rx8Aue5MA1Wyzq1JzCpIKiQhytYwVYKCOnJeg+U+evnXwpBt1r9jr588nLoNnoHAEap1lBMuEgporAVR4HjlUzTxphwy+4zzCgOo7DV4aSMSeQmr14xk+frfpDTdufRe+7c1e3mzSaV5Pm6fy6ydpfrHl2Won5htNa5kHRBx7sijDcNVq/X4zDoHxzi3JiSkSdxeH2N2a89QuT1+nhhs4Ix5pZdYqwwVrhminoEep0TH66X+s2MXqNirxuPfisdi4xV3nXu/9fjRU8vgO+xEiCUZXma5XkuGKMlzzENOp+9vIFlKolxvacnNcB4wrd7wXIiBanwj2ulTaXIpiEAcEYG+rwkE1Oi+imn+heCqD7N0ixNuGE6jpel6VR+0kDC52kjXXykHuVMKMzxdT52nl96z6/98pGjR5999uCZM6c+9KEPzbdktVrduGHdzT9z787tWzy/lEh2InDOhc5yovcZyvkiehdCBK1alnaalyBZzTQ0oZN6hjRuIe5Ieu0y8LOhWOMOW7pPR8ouRnJSqYCenfGi0vJS8/nEaPaVtziOMzY2movUMPiS5704M4TIddfpKa2VpJh0FShrrZM08U2bcyPrxqVsARBCnJu26xFCojCIoqtV9cq4kWdpnmUzTt1cSK0VIWQk6CiARwAWyQlSsZAYY0KwEKC0nn4EEXR/QCljV9TCdHCRzVjpidIlxO1XQBhAg75yEmqtg2Y9iULDtKZE9YZhpUmUJFEnyh0EusLilw2kFyL7VMuLxMorvIKM7RvrG7CSDU7osauSaNUapFS23ZGay7UNIeSFCxcsy6pUKpwbjusbhpXEYRyHLzT7g6tNHIV5llm2bf3/7L13kCT5dd/53s+mLdN2zHoHLBYeSxCESEAARQo0QaO7EI2OIXOh4DEuqHO6UxxPhjInMY53cSIlkRR4PJKS6ClKNCJAEgR5JCACAYIAFlhggXWzmB3fpqrS/+z9kd01Nd093VVtZmZn6xMTG9vV2VlZJjN/773v+74gZoz3+kt1XTZVNeuYg0MTUrUSl0+t9d68PDi5FM8rGk5t5vjp230Yc+565gH8nKNSNbppGmtdEIh+NxH8AHv5lbAaNnwlus1BoHEE0ffDIzXkXyijYcPXCnE6rMZd9HesqL41iudCUMbDMComhkifDvQ0AXymqXYo7oxBMo8+8sj9992nlMrym/riSiGTJBZCeMBLdXRulO4/k+lAdnrOxx0kxBiTDWcrkKr6XCADJBQAwBmVD1j4ZnNbdRqNoTM5AgxqgR0gBGcK4DVdN7CHSMGC3WheLs1wtfPY2bNnNzfWsiyPQnm4HnvOxSFN2g+1CDZaOWfjKDmWAB4R005PyhAARsMNdWIVNs4YY9zu9b2ta42IhIsp+zkRfTvFwxhLCDJGmsZ77ycj9t2O99OynYihB3Vq7Ii3OWO9xZXh5vpxJVZmglAGHnaLnI3RJtd1VYZhHMYJZSyK0yCMmroui9E0omgG7p4o7wn1/F4G9UdHO3KxiDYbeW9S3Bvl9DB9DwAA1jmCew6J9Aie02lPbcYopcQadfny5U4S9xaWGOcx68owKvKRal5dhmHG6DwbqbqO0y7jIggiKYKyzIt8dGsOYDUoMyWvVvJU9Op656cnIqaxZJrBRnPmHJp5AD/nSKxtjBBBCN7vxmK60RmMeNfqb29rPbrSLBWWH0EGZiy+lIcAsKlYY5FNrEYQkTN6B4rqm7oKo4RzIYKwrsuxCrET1DhMDnwvlKXG3xnhOwAACCGEEEmS7LONB2gcPZd1X5qlwXtPxsp5ihglnXbeu7U2zzZnkzd7y+oXxcIj7U9NUzmrlXjgVvjX7XNQM54KbWs0AqKftiVV4aDE/Ya01Ta7sPnUcviaxaVTjMn1jQ0haCBme2MEFwBgDtWR7gEol1DNpn50zlVVEccdzsVRhO6ISCnrdBcoY7ppRqONE3Xe5iIAACBkRw+592CsYZQpy+10LRUUfcoMAIC3iDsvEdYa792ekdyBeO/HrRDe+yt/8E9X3/MDe265u1qOiGMR+60HEf3NVf3WmjwfNnURJ10uJKEsjBMZhFUxqurqwGNGgHTboP6FUayPYOdxMypDvzTorDXi8c4gYnZWczvn/CgrvQfBeRRy3I7kvfdZ0VDGZvo6ICKjyCgMR9kwy1dXV6UMOBe9/lJZZNO3IdwdeO8b1aiNa3HcCeMYCYmTDmciywYnZ6U5hoB/IBl8uej2pZrHqHuyEKhcc0nnTgFzTpB5AD/nSHQ7EWMkEDN8kRhxCKDcbVbRl5qtxEfqWV1rZNFQAKgMyzWP+R4v5xCiemOdc46z2dywp6Q1ze4vLHMuhAyrcqt2HRIdMDNNte1KHXX5HWFhMA3G45UqfiFLjm4MO1bOc8aSpCuDEACUaopsOGvMRssvoAyFbBMK3tYFCQ7vPnVcNJ4cwpOfENJMF+N5cAozd9DEaQP6WvUMtUHaSYMwHAw266aRYoblPpeB997O7nTVzoMk5DAfRF0WcZRyIQ8dwBNC4rgTRDEAjOeNHW5X04CIQgbOWoJkR9+E0sY5F0fhmqZquoQdQWiX8tq4MODbkbOfusi6NzvMEb2pwJnNP/i7/ff8kx1b3lzrfoOI/VZyoF4AALQxg8G6EFIGoZQhoTTu9IMoKcuiqctpgtL74mFP1F/Ok0tleBxHvZONKvhYvfpAWpyJ85DMEBwSgmkcaGPrxgwzRSkVnAOAUo3WNo7Cw93gwoB779euXRYySpI0iqIoTqUMpn/H7kwQUYjrIjjnvdFqnP1BRMZvaClqhTl5PtRaJWmXMiaCoMeXm6ooTn7OHCcu4vpSETzQmXd67wGnNpt70c85Ye6gYtqcVyJJJGaK3gEAASh6Pd1s4ROi0HQpqo/SwWU9XspD7cjZuHr76vpCsF+qNRCs1wmXF9MwDACgFdXnRTnKSm1uCPurRo+yoqyak7v/atW0DnZx0hkvoRj6zl4JiN28nEeNf2XcmQorP7Wx+MVh9+jR+1g5TwlJ0l4bvddVMZpROQ8A1jldviSiLiABAO9cU2UNO2Bi80njAWfVVhTbRb8pzd6VVQ3ctNlhktifrutyNFinCKurp7q9flGpHWfKPggRGK0PvZTf31vrZnjvq6oQMjhc/C+DsL+wEkaxM2awea0sshON3gGAUEoZa5oaEHf4HlhrEYngtDZsygo8AS+IAQDvPSXYqqOPfhHb2UDhBgCaMu6e+anJh6986B/c5O9vZ1KMILHTWVoq1eTZcLC5Vpe5954ynqTd/sJKGCfTTFbv8ua13c0nFgf0ZIZ7WY8vZvEnry1dreOZnoAxFgayk0ZxFBL0RVkVZaW0RcTDtca0ICLn3Bm1sbG2sbHuvRu/Y5Mx8CsLKUPGxfifEHJyNoSQgRBycgMZbGVAmqbKskF7EaaURnHa7S+eRPZ/EgRYlcWVSm42xzP48y6DoPfeT+8IO2fOIXhlLMTn3GX0pb5aBImYoUTmPBqH1uNQ0Z40wdGEW5JYdrQEgvO4EOjH+8OAT3Ukk6L6wag0u0T1HiDLK+cs5zyO5P4+AkekLDIZhISQOO3mowEAEPQB0wAHr36MI89nyeOd4eHGBd8ajCeXq+jZYVcfxx30unKekE53QcrAe1+XZZ4PDlHo4GbgXJMkWx433lmPlMv49r6bHsD42aKd1gSbkKlc7zzYjL8wzW45SOoDADDGtK7LadoNguDy5SvOGXlQuhCRIMG6PmRzprP20N/ruiqiOKWUzjS+bstqPkkRsamrbLR5a6qIjHFEUpV5t7swGcE77xtlOGfOY2mnbV7oco3glTaIQHeph7bfUaSUAcwqK/VjVbD3Br2jQgKA+8JPAYK3bvPiCyRK9ryXtDXw23ZmIU6fhfHeG6NHo4GoqzTpEs4pY2naC8M4z4Zaq/0dGTlxZ4O8s6SfHvQyzY89/+s8loZ9ZqN/KgofToYhM3te//fsjKMEKWGc0TD0TaOqWgkhDjyR9wcBkKAgWBZ5UWTLiysyDClj3f5SXeZlmb/iPOqRIACcf+mFl7/8QtpbeeL1b2CMa6qctYQQxjgAfOELnx+sXVxeOf3gI68dJwoRUasmG252eouICIhCBEnaK/LhjX0xHm50eTxilZ6if6STP73Z+crlDU7v3MXAbYGgB0DjCYNX2PdwziuIeQA/5zZAidMerSMHVgxKQ0eKZ4oVmo0UzzQLuHv36atHPICjq5U5cfd3pion7kBwutRPq0ZXtVJKj0X1AEAIxlEYyBNvhbbW1GURxkkQRE1Vaq0QfMoVJX6agtuVIjod1n1+JxrYOCBrjbyYJ1fr4ynFjJXzjNC025My8M6VZV4eVqZo1UURSeBb1ZWmGBi/DCTe/6+OHYJt5zMgoWCt9zhruUBunbzEA1rn9hne7rwvyIVp9omAwvUQrp8CVVkYraM4vffee4fDzTzLGNt7fHQLF4IQqvXhmw/JLDPtJ3HOqaYOo0QPN6bZfmw1z7lw1pZVUZX5LdMAU8rA+z3K5N5776IgtB6LqR0fF8IGALRxAJOt7tu969Z4749eFCR6E52iPAQA7xxuC/Sb8KbGmt7D7YrlGOdazdxPoVSzsXlNiEAGYSCD1mlca1VX5YES8ZQ3Ty5fO5/HF4rkJAzqvYdLRbDZ8NNRdV+US3qDot55X1YNQaSUUkoYJc57Y5y11jpnjHXOIWIgRRwdm/Fe67yztn5NBmGapkEQhnHKW2P/qrwFDeHHy8c+8qFf/rn3r6ye+Uf/508vLi4KEdRVwbkAgMFg+FP/8h+/9OKz7/m6b/kb3/c/SxlQyggldDuSr6syCEIkBADCKKaUTBp5tuaIk1dOY601ut351jbWevCMMgAAREqoc65NQt3wq+2NE2hOh+X5In4gzU+y4vDKAwEQobYkuN3jlubcxcwD+Dm3h9WwOl/ED6TZnr8dNOxKGV6rpbJEW6Ldda+5RVm/0geQEgJxyEPJlHajvNZatfdI59BaDXDiAbz3vm5KGYaE0CCMjNHe+w6zAl01xQBn7cjlIu501aHdiU8I68kXh70rVXBclk7XlfOIcZxIEQBAXRWHjt7BW1SDuJOOHxhtXHWdt1O81Vrfdsoakm1nKQA745sWcAtbDmhg9+12bnDQYLH/3kotBDUCCXedHSZoWqtstMmF7KTdOE6vXLnonL+ZZQCjzFlrppMu78Z5h4cV93rvVVPHaXeHJ9yejK3mkRCjVTYaHPuY9/2fnXFe1yUX0jo7WSgua41IANF5LO20X8u2h8hZhwBtpy4hxLmjXqgJu+FiiFUN1lLWBvD+lp80M3O4ANJ73zSVUk3FWBynQgacC8Z4FCVFMWrqap9vFwP3QJItBc3Tg97oZOTNtaHnRsl6LR/uZsviegs0IjJGVdNUdYOIBNGD9x6895QyIZjgDBH3yb4dGsGpNc3mRsO4WFxYYoyxpCOELItRM/VozzuH4XDzi1/41Du/+i8QgoQQQhkAfP5zn7h29fJ4G0pp28k1xjmrVCNk0F7ShQwp4227HGetr6ee/OYIykgQefBjcQdl16v0jHGCxINvlweTvxpv7Jw9Jatns14V0j09gF7NhNRcKsLeLDrTOXNmYh7Az7k9SO50iTumTjsPzw/jZ4edferAp8NXjIPa/hCCUtIFno5Kq6rcOeu9r2pdN8MkCjgXJ6qi10o1VRXGiZRhVRbG6Ig3jDiYbsl+vghXwnxR3ilrI+cxs+KZQW/YHFv6Y6ycJwBCBGGcAoDRKs9HhxcfuobRDRrd1/7kVQkOOFu49YkQD37y7HMe6hkr8ItCAWwpZvd5Q7z3GuoDhcxbgnzgjOzxCTrnmrpy1qad3tmz922srxtd7zmgilBm7OHXTN65o2iutW68d+POlD0ZW80zzr33uq4Gw41bPM4aERnjeVmEUWLNDX4BSulAckrwYhVP6VTCiI+IAgAPfsK5bbavEyK21XtCkDFGGBdcciERsbew3G5p4T9cAAAgAElEQVSTjz5bek/F9WuU0aV3xiWP8K3aYBsxuvb9PJwfwbEwdlw/9B68d1qr1uKu011AQihjne6CjlSRDbXWN9Pntwb171i6+lLRfX4UmxMwqPcAI8U/dW3hbCIfTkaSWgRAgEDwQHDrXNMYbQwlRAgm+a1YZxJEQHBGXbx0aXl5SQjBheyK5aoqqiLzO+cB3PjB7JKa30buf+jRjZz/2Sc+/tYnvzoIAiFDQtAY87nPfJIL8Zr73wgAhFBGuQZd5PmzX3z6s0/9WZz0X//6Jx585LWMUqT02S89U+ajs/c9+Ae/8x/iLvmLf/GvOedGo8Hnn/78uRe+KGT0+tc/8cCDj0ZRAgAvnnvm/EsvvP5NT6adHgAYY774+c9YIE++7R0vf/nci89/4aFHXrty6iwAaK0/99SfobdvfvKd7QnLiF2Q1YvD5HWLw3kRfpKO0J8bdK1D+govOM25Y5kH8HNuG8uyHinenchQEoSEWwLe3mTxR4nr7WsX90rBAwwbvlbLjUrmmj3YyZfYoFFbovqsqBlVUggh2DRWxoejLEYyCAmlURSPRgMC0JEq09MGwM9nva5cuxNavAorzufxxTI6Rs+YsXKeIkoZdjo9AFCqyWaPtSaLTmVxIQpiQrfeZE3PxqdPY3JP+6O31gNYZ63Rt1j36z2aGTW3AXPQhlwIRrubdX4osqFwc/9dtcV/Rlxq7t/HWVVrtblxLQzj/sJCVZVlPnLeTTozIyGM87o6oNq/D9578MAYM+YwtVNjjKqrIIyqItvzExxbzSOiNebAguoJgUgIEucdY1xPjNHWxnrvKKW5Ec8O9pvOOIagf7w3AADnvbVG8r3yL96DB0ScbE+ghGArtaYUCWGMIaGMMkLIniNGrTOVGtDtmjzhFLYTLhFf6S2f2noua7RWumnqpqaEutskoqaEIKI7Qi5pjFLNxvqV1qa+rcb3FpZVUzdN1ew7cO6+eJjy5uUiuXwCs+JbLuTxZh2cjoszYR3Srdw6JSQKBcBtsDdDRMFgY/1qGEZBmARShmEchjEAeOfGJ5r3ftKoYvJL4ryffEvd9lnsvXfejUN95x1sb+YB3MTOj8hLLzz7vX/r7/7KL/z01SsX77v/oXYBkGejT/3px77h2/7apz7+ewDQyuYvXrz0Mz/5o59/+rNve+ubz7/0/K//0o9/x1/93m/8pu9ApL/1a//2c5/+mIgXGahHHn/r13+9/+QnPvLvfvpHtW4ee80bN9ev/fov/ti3fcff/Na/9FeklB//6B/84r/98X/2z3+2DeBVU//qz/9k3ZRPvu2Xqkb93M/8q063+7/9o38RxcknPvZHP/J///D3ft/3w1amwwPASlCNVPBSFj04d6S/kVVZvzBMHu3vrTOdM+eIzAP4ObeNWJhNJQFuWOKsRM1y1FzM956I05f67pg7qix56lovM7wVmT4z6NwT8scXNo3dEtUb60xV1w2RgkbRUQeY74l1ripGcacvw1jUlVLNqlQX8mmbsQcNfyFLH0tvWmm8BTiAi2X6YpbU5jhddMbKeQIgZZikXSAEANBDO/t9Er895nrPXXnvORMi2FpA60u/JM88OC4ci85rBO1Mbtz+13tnlKqqQqlblK7yMHMmRjADAAR3mZhPoK0t+LUDdzWsg15YSZAHymu992WZG6PStBcEK9lopFQ1fnoEpIQeLvbe2r+zHjw5Qrt2WeZBlHAurN05pVIGYZJ0KaWAWBZZXRVHOdSjIKQ0RlPKkBA9MW+vrjUiEi6eWe9NWbldlHpJ1rD1vQW6XW5l9PoAduecBw8AlLEgjAUXhFJKGWDbw4G7I3bvfV0VSIgQQTbcsM5615hyLQ4nLoYedFU7a5OV14wfI5RJyqQMA6MJofpWnUE72Z4xcSw7c85VZdHUFeciTjqMCyEDLmQUpUUxamXSexwCwIKoU6YWw+iZzc6sPTJTUhr6wii9XEQrUX0mLmNy+yVylBDV1HVdJ0knjmKkFADwRkkbvWH1e1PDlF0+cOMUAExKdSY3s1pPZgrGgiDvvZs417QxN4v53/TWd/zqL7z/qc985r77H2of+eQnP+ld8/av/Mr/8As/dubsAwBgjPnQB37tmac++vf/6fvPnr3HWvOHv/cbv/KLv/i2J9+7srLirLl29fL3fO/feM97/4IMImPt7/3Ob1hrfuAf/min21dN/W//nx/5/37/19/9nr+4eursPpb1jz7y2Ld/5/e9/1/8wz/6449+1Ve9/ed/+kfe9tY3vf0d74Ktu54HAAR4KB0+PVxYCVQsXmGmAyfKmaj+2JWFh7rFCY2HmPMqZx7Az7ltEPTeee0In7i6UfSv6Y2uFMGeI6lX5e1fHBwLDH3C7XC73O08XFPijA0WZSNlXFYyL0prnXWurF11YqL6qq6CKKGMp0l3Y/NaX5aI/ekLCReL6GxUxvT2fCiVZc9lvcul9LNPL9+HsXLeWUeCsNNbAADnXFuo3L3W4fsOLprcPB9eQq/HRUhD76MkQQDvnW8TOQiIhBACQGjIZBgZo/Ns2A4EPtE6rQecyTgAAUJU4x+MNbsLbh5cwc8dOPjdeaxNRLEK3dkpn10ptbFxLU67vf7CcDgsy4wRBADKxlXZQ9K+xUgZHLaL3lprlOJCNk09dn5GJGEYR3HivCuyYV2X9rYOrBYyMEYzLlrz8/ZB78FYQym7UkVDNZUSh6I/E+ecWACw1nl/Pffh93LTCIIoCPZIR/otibP3Hpw1ztqqLlVTdzp9AG+NNtZ6p8CqSVW891bXWef0aytlquHLAEAoDYM4CCNCKeMCAEQQhjpRTXWMNdJpIIQgojlWHY1zrmlqpZo2EzQW1UsZFHk2Dqh2cNIG9QDgPRaGvThKXhwlS2HzYJzHvOHE395JJQShLEZlMYKtKTDby11EQvn4Zsoov35VR2QTpm43XuzbrXDyh93/DwCMzdDG5a3Nd6Vg+v3Ftzz5NX/4e7/yvm/8Fsaoc/Z3f/NnH3viKxeWTo196cqy/Oxn/uzNX/VNDzzwAABwzp78qvf+ws//3HPPfn5lZQUAnHN/+Tu/Z9zK8b/+/R/WRqumNsYwxl/3pq/4/NN/tv+8DO89In7t1339xz/ynz76oV/+xEd+PSua933rf5Wkqfduckw9RfdIOrhQxo/w/CjTee8yQm6WQnWtkafCncncOXOOzjyAn3PboOg58cYCvzFwSLh9vD96erO7Y6nB0C9Ed4N+HgAo8YtRc7mWzuNi0JyO69NR1YoLECAOWSg7k071JySqd86VZZGkXcK5DEJflR3RDJtp/du1JReK6JFU3+J7dmPZxSo8XyT1cTstS2rPxMXD6YhTFnXTVntptMrzoTqUGRIhZBzSNOsfkSKkdHuBqMsyHwJSrVW7GKKEpJ0+E6KuKiEEZbz1oLbGKNUo1ajmpOTWjZvtXsCJG2eTCKF7HlUNmxYOTu5cGq32ww0JCZ3FvtF7n48GRjVJ3EniuCiyqiqECLRuZpritoM2zDviKVaUWafTa60lhJCt+Nl7X+Sjpqlu+4ArRBRcFkoJId1E1Ke0cc6JML4wivfMn+4mFXpshNEu929mLrgDb62x1rn2n7PGOO+cNdbam33D0RlWr/PO6fEjqsysUeb0u+t6K/5x1hbFqCwzGYRx3KGMtWaBzqaqqeqm1qq5RWE8IgCexEwB731dlaqpZRDKIBJCyiCSIqhV3VSVUvWeL/CkDerHrFVyrZIxN0tBvSibvmjuBK9T7726ISV38HWpHVZ//TQghIzdNdthldsX9snGkMkLvnWOcWGNadOznFFCabuT1uwBAJDSJO0xJiZl/Izz173laz76R7//kY/+5z//7q/51Kc+/fKXX/rGb/8b8YQWT6vq6sXnOCc/+S9/aPuRRpD60vnnAf781ousKyEDJAQR66r60O9/6NnP/cnG5oY3amN0sNzdWN0mI/769/7tH/4n/8sXv/DUt3zn9z/xutcBgFLNjutYSC0Ft9GIpbuiyfG4uDcpLlXhSlDP8xpzjp15AD/ndhIwk9Ui3DWQ7GxSXSiizRsNyWJh5V00k2MpqJcCeU9SLgZK0J3d27ud6k9IVN/UZRQllLEgiFRTn43r6QN4D3ChiE+FRYffOqvV3IpnBt3NRh77OjwW+vHusMcb9J5Q0UbvdVUU+ejQQZfbXsITk5H6WnRqdetxa4aXP25TCaw73tgjEsbqusqzASGUMhaFsZABZSxkLAhDa5K6rpq6PPYgsJ4xgE+4GQtnGIFG71yje7AKh/6gElyphXEYCy38Ik4xAWEHdV1prcIo6XR7jHNKqb25MHUatmrmRzPKNlpZ58I4QUAhJSFUNXWeDW6XYH4HnAsP4JyljBX5Vn+mc76sas7Iuu6OpnaCfE1vxHDrq2it21GKtM61UT0AeGuBcaUaVZdKqW2jOQ8HS0sQkABYcA6ahkyke5t8AOkDniVe77Ak83VVUkKjpNM+O6E0iBIRRFarosy0Uicdxk8GeCfBtqi+5pzHaY8xFgSRFIHRqiiyPVtvboFB/ZhCs0InF4tIUnsmLu+JC3aQEudOw3t/w2V2uksu7qrae++VsVopY1yrxmGMC8GkYAiYpl0mZBhGzvtxHgoA3vLmNy0u9j/0mz/71e/8yt/9zZ+L4+SNb3zj5J6ttUWeEZ6IbQmYEPKr3/2+U2fuHW9jrAHVCBkYY/79L/3MB3/rl//8137D177v28Iw+syffex3f/tXD345gAAQRrE12nt/ZqXbJjd3f7MR/GJQfWnU7fHm6GN67xoSbrHwjSUhu3vWrnPuEOYB/JzbScTsupN+1/1AUHdPWoxUd7IQlHLN76JWopjbt68eMC+aEAwklTKuKp4VdTtQ93hF9c65ohh1ugutPdKSKBG6069ttcMvZd23LazfArWk8eRimTwz2NmFfnQEcfenxYPJsP3Rua2puc7abDQ4lrW+1huIJoh6209hlGEE+eTnJ7gkSIps6H1boTSqqTljMkqCICRIGBcJF0naraqizLPxkN5DQPCGRm87Y1GO4vUz0yMFvzM0rWypdyXmdpPXZ1fTaxS48P2ZDmCMtTbPhkbrJO0iIRvFuvOA4A8dPnnvGTn8nRERW5l3mwByzhVFVmTDQ+/w2OEyaL82iEQ1FQA45wajklHgYfrMlWnPr9Nx2WWTH7GnE2OiOb/BjMBaywG8NVVVznBCISICIQQA6jIP4Lqs2Ta6KYvkzKMQdNDsMRiiKDLVVHHS5duDtQghRAY9GbSdKVqr4+pR3/PAzexD4GfFOds0VqkrYRRHUYqEcBn0ZNDUZZt23PG23AKD+km0I9qRLw26L4zSM1F9bzyS1LE7oCB/cux4w9sfOSU8DMbm/FVVlqUHgDAQdV0vLCyLICCEhGE8Th0mSfrVX/ddv/UrP/Z7H/r9cy88++RXfU1/YWlyz0LI1TP3Pv7Em7/7r3zP+EEkhFGmJ7543nvdNGVdfexjH3n3e9733/x3f6+uCufcy+fPHfha2uuY9/63/9NvbmZq5fQDv/BvfvyJN79jdXWVi8AYu+PuExJzJqify7qv6Q3nhvQtlDhKfaZEyOYq+jnHzMlevufMOZCuNFm9R8HnTFz3g+v3IUToCPVKnwB/OBAgCsXSQtrrRFJwRPAesqIeZXlV7VSyHYKmrtoZ1HHSYQRSPludcKMKLtbTWt8dDgdwpY4+tbH0xeOO3ilx96blk8vXxtE7AMDW8FsHCMcztdg7rC91eovjB8rRGuULSK6LHRBRyKBp6h2yW21MPhpsrl/NRoOqzFt9eBjGC4sr3d5CnHQ4F0ev9dUzLuUls2TiZPSt0/g2BrOSnz9wJ8axQluCKrTLMz37buq6zPMhIi70F7q9RS5j5w+pWbSzd78jIqVUCBmFcdrpLywscy6ctaqph5trd1T0joiSC6MUQQLeO+fqRm0Oc0qJDJMvZgtT7idi9oEkH//oPVjnj92kg0142kt/kTE+jnDK0RVkEuLVIIzTTp+yPXIu2pjhcGM02KirEiZOq7YzpddfiuKU8xOpRe/pzHdCeO/LIt9Yv5Jnw7b2LoOo119O064Qcs+Lw33x8M2LG6eig1Nsx4Jx5Mt59CdXV5/aXHwxT0daulff4rM15++mUa+bpEkchYG1fpgVFy5dyEZD711bnB9v/973vCuKot/6lR/PK/Nffuff3LE3GUT3PvDaP/mjD7788oX2kaZpPvJHHx5srO3Y0lhdF1lTrCuQiCiDsK6rzz71qfEGnW6PC7F+7Wr743A4vLY+gG2v+4//5w//9q/+5Dd/8zf/jz/wQ0KKD/7Gz9V1hYhC7HHfWQ4KAnajmlbEd9eDAMtBc6GYvyFzjp95BX7ObSYV+vks7QQ7F82CuEd72dr2nYCh7766DU4pwSiUgRSNsnlRKm2PS1TvvS+yYW9hmXGRJtG9VfbFYXem4sxzg5T37HJQncSKtXHs2axzrQz18U2Ja+lJ/VhnkHK9u0vTe7flsNvKd48G+objuohPjR+phhuu+xjFG5onhQwGmzuXXy3W2qoqsMaqLISUQRAzzoUMhAzCMLZGH1EYHM6YtRFo6bYmljHSNN5730Ys1rmc7v0qdrBRdiJOEkqEPYa8DGPcOTvcXJdB2O/3jUlHo2FdFVN2ZU9C95qFtuczMi6EkIzz1n8QEeuqyLKBMabVR5xEF/RRIIQgoWAdE0KpptGmKOsgEKGUl5p4vZ523thyUMV08qLtrXVxdFAwjATaBOTsUHcBKUVE8NDkQ1VmbvF0gb1mcy3t9JO0lw03d9sfeO+bplKqqRiL41TIYBxXcy444845o5qsGNljbXBAQtxh1TGHwzlXlXlTV1yINO1tdw2EumnKYqRvfHW3xqB+5xF6XKvkei3OE5cIfW9Ud2Qt8VV3WyeIglPg1HvfaJPn5ZUrVwGhHVYKAEEYNXXVX1j6mr/wX/z7f/cv3v2+71pY3JniDILgm77tu3/kh/7OD//j//7PvevrFhaWf+fDHzX5+dc8+s/jZOflVEj58KOv+4MP/CKDMkpXP/XxD69ffblpmrZW/9rXP97t9f7dz/yry1fXG23/9I9/48qlc+mjjwHA1Wsv/urP/+uFxaWv+4Zv7/WX/tJ3fd/P/MQ/e+LN73zyK97BGNd6jzvO6aC4UiWp0OKuGBh0dDpCA8JmI/p3iwfznDuEeQA/5zaD6DtEa0v4rsv9UqDuS8ov5xEAUOJScesare9YCMEwYIHslFWTFfVxOdVrreq6DIIojpJ7kyulZeeydPpldmPpp9cXH+kU98RDcUxtDh7AOJIb/tnNheM1q0MATtypuHqkM7rZHPu2lZoQJMdRgW+aPPJ6PP69qUceJcj7JrcJwsgYbfcdW916hhujyyKXMojTLiGUUEoobYXBdZnXdb3VXzwLfT5D6wQiiAk3CrJldLz1Y02vGZxKLrhZnrq39xzXp5EeQ2pGyEA1jdZKa1WVeZL2+v0F6C+srV0FZ733UxZEtVFcXo9jEbFtBUXYmmQug5AzsWP6gPfOaLO2dsVYK/mde2N1zqmmCqIEEa9cvZxlRRCIKJDGs0tFbKfLkUlq70vKSVsm78E5N/kOS06bRm1ndba0xIQQhMMoI2hxzn75+aC7Qgjz3tb5ugXKFt9lkWqthoP1bm+x118aDtb3PIO8d1qr4XBj7N++VTxEJJSKMFoMo7oqy+KmXu6HwN0Ot0LnbFNXRqsoSmUYEkJlGIkgHA03xgbmY8YG9Z8fdAvDzXFnSPfEe6wtrSu6VgWIEHO9JPVKVAaoGXpCPLmt3vW3EkQMBJf9TpYXRVEi+ChOVk+dpZS1V7N3vevdH/vD33jf+943/pPl1TNpp9tei97wxjd9/9/5P37yX//Ehz7wa977U6fP/tX/4R+cvud+o3Xa6S2vngEA56z3XgbhX/6e7x/W4Z/88YcJ4sOPPf63/vYP/u9/7/s3h5v3ATzw4Bv/+n/7D37p//2/futXf5Iy9ua3vfPh175luHHJe/efP/rpsrLf/V//T73+EgC8453v+sTHP/LhD/7yk1/xjtamcfeLEsQKqq9W4p7kFuk77nAIwn1R/XIezQP4OccL3srBKnPuPoYbF4++k8aQwvCFvcxLa0M+fmVppNhqUr99+YCO8VcVxoLSVindKD3uNWWUHNqpXsqw0+0jIWU+yvLsuSx9KUvdjBPaEqEfTvLloDyi52qu5TUlr1VyMLWj3pRQ9Gfj8mxcpOymd1NljDFwzz33UEqGgw3VHHUhYq/9VrcTRb3VNprZvPScIouY/rnxBoi4uHSqLPOyyKbfbSu55EIKGYytjLyzjWp002jd7OOaJoTs9BYQcbi5rlTTWPonV1fVdIU4iv6J/uap8Lrl0vrmKE1iwakDtYFfBJzq67dRLi0HZQfuoUdOJVNKewvLZZlXxZauu31zgjASMrRGVXWtm+pm9fAt72hCCJIgiGQQlkXWOk5RQpDQtrPdg0fAtszrnAPvWp8275wxpqpLRDzKDPlbAyJ2e4uU8XPnXkT0URgoJ57L0ovFtCqehzr5I+lg8hHn3Cgr0zQat5w450Z51UmiNqUYRnHa6WvVDAcbU44JQMT+4gqldLR2oXn+l8noSv/sQ4QJq9Tw8ov1Pe/m/eu2Xu2AdEJoNtpsG4JuBiGknQsg5E65gfdeNbVqaqXqo7QmIWKSdr33+W3tnmid7cIoQUKKfFTko5tt6QAGTXCpitYa2ZykR/0+cOJSbiJuYqo7XEfcSPJqKc477zmXCEAoi+K4vZi3PTj2JicLJdRuX4g2Nze8NUsrpxCRUe7Bj/NQ3nutG84FIgGA4XAUBEGv3yeEatVopShj4L2xxlq7uX4tSTtBGLX7QUS/1U22x93ce9+20+/xcoCcy9PTcdObh6zbfOLa4hv6g+BGK7vuwpnbdTxz7gLu3ELBnFcPjHprvPVId0V9krnTcZnp9Ewwz+ZexxiwzlGCYSCk4EqbsmqcO5KoXqlaNbUMIynDuq4eSrLa8ktFONNOcsU/P+gthcHruhu7P81pGGn5UhEPatk4Mmv64EBSoR/rjXqs3v/YrPV0Kw7D66ODDgtt1sCOeHx6S2FulVG17r5pUm3MuQBEvZd39D5479uCc12VlNIwSmQQIqFBEEkZOmdVXZVlPk0oQtEn3GxM501N0Ad7yCMdAB3gucptIpKAHNxNvRCtCb9M/THchijjiERN1BjbN8cYTcsiCKNut2dNUpZ5045WQuRMbP0hwa0K+1bnMkHEON2aDuCMUVppVWujvdtaEwPAbgf147FLOHmCMGKcjwabjBEp+KYOnh32RtMNfgeAVOgHk52hoDa2ffOO8Tjbcj0AuOpFyK8FaY8wAQDl4IqPIp7cIGDRWo2Gm2m33+0tDgfr+8Tw2/7tFeei9W8f/6rtEBYycNZUVVmVxRFMIlGb2ywZM8YURSaCkB30zSQAC7LuCtVYcrlKX8zDWyOqn0Q7stGIjUYQAE4dRRdRm0q1IlUqqlfGqXVYCKKzRkqprRuNsihUUZwSSmUYaa20aqw1zjnO+bjoXZQZIUQISQhZXNzyt3POlk09KQ7SutFKWWuDIEQk3W6HMd4G85wL8KB0bbRuR3gsrWw1eXnvrbcMWTtWEwCM0dZoGUSTe75pPhTcvVH2XNZ7Azf0LjIePgoPJsWVSt6fHjy9b86cKZkH8HNuPxQ9BTQOKd0ZViHAfWl5IQ+78+Gi23i/5ZHeQggGkkvBq7qpG+XcIUX13vuyGIkgpJx3ugvDwfrjvUFt6OaMA4e0w0tFuFadfsviZodPO/7UOFI48fwoWaum7cKdCUHdPXH5YDI6cCixc76qGiG4857sGgs0M95B8xRhnIutVIgqRkREQiSTW8Vx6pwzh13xt/O09XADRxhFSRBGhDJKWRinYZzqpinKzGi1Tz82QdgrJt8bBNjRKEEIdQ5KPJ+7iwDgvavsWkD7CGRPmeX2foiE41FYcMrA2d2pirbpIM+Grag+TrpJ2oPxuDgE7zxsaby3/mtU472zzuqm1kbfaU3sR4QLGSedsiiKIpNCXlPR0xszGF5Q9I/19jiJnPeU7hQfbK/+rz+KZAaBAgIAgjfKXnwarYkXTgGAaVRdjPTyV1La2XHQztnRYD3t9PqLK6PNtWbfke/Ouaapx/7tk6O8EZEynqTdOErKqqirstUhT3vcLYTcCfLGmY6BoouYeyjdPB0VXxqlm7XU7jbYxjqAxhIAUhq21sgXARhxPalOByqRtUTDEBCPR+7vAL1HD0DwNkv3vXd1XVnnykpdu6b6vf7y8jJlTAipm6qpq1YeMvknFkArNdnk5b333u8eIuisLYscEdvbGeO8010khHAp66ZUqlGqmbzT3eyiZ24u4tgBJ+5sXFwsg3uS8k6XJN0SOlKNdGAcvjqdmOecBPMAfs4dASdWO5R7afcyxUNuUz6fogkA4D1os8fNFRGiUErJlTKtqL51qmdUTS+q18Zko80k7TLOu73FbLT5hv7mM4Pe1XrmKEs78qn1/qmwfCAtQ3rTapgHyLVYa+RaHQ0VO/aSOwBw4pbD+v64SHhz4N6NsVlRtROA2xHWRw3g9Zou1xfOPND+5L1T5bAiD+8ov1PGi3x49BW/974osqoqhRBcSCECyhiXsielMUbVpdJK7xXYIDpJpxWsEvSTPfAtyue5u3D9SMBVdp1hSJAy3FsMIiBg/hjs6xCRct7sq1+w1o6GG4zx1ufZGO3BEyTGaLLtvXcnRFwnCue80+lXdT0YbCqMzg/T81PL5mE7eu/vNR3QaIOE3Oi7jjihXmkbwgnul9DZk3r9eRi9kCyeAgDvfLl5CXjET78B9qoqe+/zbOSdS3uLJB9WZbH/Z9r6t9dVGUWJlOEO80KkNE46YRQ3ddU09f4psBtAJEj2aWC5ZbDW9g9gpoF5IVVv6q9nWl6qwstVeLwWJIfAOODdadAAACAASURBVLJWBWtVQDANmelyG3IdUJMyk3BNppsw7wGUZ42hzmNpaGOp9dh4piwBD4I5gYai58QJakPqOPGUWIG3dOFBCUnjoOFslI2UahaXluI4idMeZaK4ic/i9BlGv60YUk0zHKx3On3KWJL2ELEq9xbDH4WEqFLzStNovngD4OjRk9rQ5NVtxjznGJkH8HPuCGJuLuZhwne67FiPL2fRajjXzwO0vm77loIoIUcU1ddV2TZwMs7TtOf95mt6g2J9sdAzXyu0I+eLZL0J9y96a0caR/wJhO4AwIl748KgJ+oDC+8A4JzPispa25qDbBVpj6aL9uoa41QEW2P2vHPWex7d0PkmZIAA9S6LqUPjnK3rqmlqQnIhAxkEQgSMMZZ0Auecs1VV2F2u1CExBP20OZQbhRWEkNKvGdgZQhtfgUcgyHCPXozYnZ3thd3sWBAp4+VB1aFxx8GOx++qCvvNaVvfq6YpskFDos9u9IqpZfMtp+LyTJjvWai0zku2n9THT9f3fgNIwDr13G8SxkWYAkCdb6oq5w9/U9C7N89Ge+rbnbN5PtJap90eoSwfDXZvs+tPXFFkVVUEMgzjG6rxAEBI25wSWa3KMmuag7VgbTeGv2PM2MZXs5lIeRMzdU+Ur6noXBbf9jAeAJzHQvNCc4SAEM/RMeI6Qi8HqifqyZ55D1g6USimHRk0vDDMenSA1qEHNA5vNmaSoKfoKQJBj+gpupC6iOsOswGzgpkQT7wzQgpGCBZlffHixdOnTydJGoQRpSwbbR5apbUDrZosG3S6fUJonHS02uPCeEQI+q6oLxTxo70ZjF3uVhB9wvWoEfMAfs5xMQ/g59wREARE3N0GP2ooIXDv3M60xYNzB6/Djiiqr8oCEJOky4TodBf8YP21vcHnNvqNPcwCrjQU4Das/Dhxp6L6sc7mlK34zvnBqGjttSjBKAwoJXA0Cb13javPLS5enx7n6szaPiHx+JgQkXNR1eWxl3+999aaqsyrMmecJ3GHCYFIGONp2tve5noIJLmh0wXwzmNjOGPXIxlE9N7B3hGLVy5TkIV0sT3R20dDSAjMFkDeHKSEHsV17K6HENJfWHHel3l2tUw+vdGd6c8RIBHqie7mzTYwxgZyZ6+N9+4oQSwSMjr/CZ1dSxZPEca9s022yaKe7z8RhLFWqq73bij13re/Sjo9BMizg7UtreimKPO6qaIolWG0Y/wEInIZdGWgm7quCgDQ1vhdV2MPHjwQQiihiASRtOHzod+E2wtBHzFzHxutBuW5Ir1UhNqRO+HVeADr0AIFS3PNW//FmNqVuB42rLTs0OkG59H5G2L0EQDc2NgliQu5WZRaUMup67IawWOrw0dA8Ef0cAUAzmivEw9H5cWLF0+trKbdLhdiYWl1Y+3KcQ1KUE1dFFmSdBFJf3FlY+3KcWUHxoTEhMRcLoNT0XwJB4tB85lr/VNJeahJQXPm7GQewM+5UzgV1euVXJm40FtHXszShzoFm/ugzM5RRPVVkXvn2jp8r79I2bC2wy8OejMNh7+NnI2re+K8wxVOFz+0ynnnLCJKycNAUkKctcA4JQTxkNM6qN4UwpPt8jsADDev2eAJQq4HroRQxnien6xbtdF6MFhnjHERcCEEl9tlxus655A6Rrye4lSzHjNN4+27h8GspgPnhPcEb650qOw6RSFIB4FQoIFbPeqr2oYx2g5dP64d3mU4D2nS8+CvbIy+tNG5XM7mTAkAvUC9obd+s99a51oL/xse3f0IwEw9KabZ8Oc/LIIoSBcAQJWZNQrufZ+3psiHabdHGS2L/GbnZtNUMIIk7RIkeT6cMr9jrc2yQTtTUwbh1mnSzhoAIIRwGfBd9vVj/HYjBqE07fSds97Zth/HWWutbe0qXnHGCpKY16Sb90TFlSq8UgXZjNqNW0Nh6Yuj+ODtjkzjSNOIwYQ7DEPP0AtmQuopcZJoRjxHL5kJiafUceJuNrJ0HzppWFX1xcuX+k21tLhMGesvrpRFVhb5sVzuqiIngFGcIiG9heXh5tq5l86VZXn+/IU9tyeErK6uPPzQg0JM64yzHBSX6ricC+kBCIHVpL5YhPckx6a2m/NqZh7Az7lToMQ5S5y73tv45TxaFLo7n0RyBA4tqh9r6Snjne7C/W4NcfS59d6tPPhDEHPzaGe4KJtpNPMtY+U8IkZhGEjehhhbY5yRACIcKoBX1YuplOPx71pXpmlosji5rzBOjNG3ZmS0McaYvK4IpUTIME5SRMI4b5oKAEKqKbpp5BLWY2Wu3zs2/QslBe4O7ma3XjV2E5Gm/gEC/Lg8y4UMrL3b3OaOC23tYn+ZCX5xrf7TK93KsFm/ypy4R9NRsMv1YIx17Yz3/T5ObQy0DSnTfejee33ps7wexqceQoIAkK9fgvQBH5323rfN7Unas8buX4e31qTdfpL2RsON6dNw7fyCsszjpBOEUZuK8OOh9tsYrbS+oWjpnPHWEsaFDK3VlDAmeHtL89uA9x68Uco6a4x2Rhs7u0nedLQTEI9rbzFVDyT6TFhsGvnCMD1EX9XdivFoPNZKbLfxhNsFeU/bsjx6Aj6mVnLT5SbgNqRa4gFqakQMw4Aws7GxaYw9deo0pTSKU0b5aDTD93kfyjIHxChOlVK//pv/6emnnzbGFMXe5xQiBkGQpskjDz/8rq9+R5JO5WCyJOqhkpK5ww2muZtYjeqn1rrzAH7OsTC//s65g+gGqtAilQoASkOVxdf0591TW3gAc9go7+ai+lEchYKzPRffVVlYYzq9RULIwuKK91dKnb84Su7MmzAjvh/Ur+sOZ5oePFbOE0LSJOLsevi6VUkjBOEw6w6lK1G/KBceGT9Sbl71NPTi+nw1RIyiJM+GtzL49N4Z44pyk3EZBG1LBXHOUfR0asFzYbn1hKIr8HLjMsBYUu4JcQfVhRxY9MCJQH9sag4hwqapXrlC5RMCEY31C70lEQRfuqw/cyXRs1t3E/Sv6w97Yj8FrNGWIDK61we6/ZnM/OnYQtaf52HMwgAAqsFVB+CXH0EatHuryoIxnqRdylhZZDfbv9YqzwZp2l9cPrW5fnX6Pou2A2U03Kiron0W3DVRkhCqmpFSakc5NIpTo5tsNNgedoCcc0K54AIJYVwQRBGEuDW5EAHAW2usMdZY1Sij/VbJfzzM+5Df7e3o3Vt7PJ23BHxAzWlqllfq80X05SzRJzDv8y7AA1iP9kY1fqY53HgmxdQK4hfCJuSGoUtoQ3BCjY8eEQLBAWA0GinVnD51JghDGYYLbHkwWD9635D3Ps+Gzz73/I//+E+EYfjoo4++5S1veec737nnxsaYp5566oMf/OCnPv2Z8y+f/9Zv+eZTqwcLqTixXvvK0IS/2tu/KfpTgRo2Yl6XmnN05gH8nDsIQa2yW6PkSk3vT4vbfEB3DN6DsX6aBvh92EtU7/OipJRKwaXgdNcSXKnrdrULi8uP4dC58lw+24T5k4agXw7re6JyUc6W2N5WzrtAyiiSOyZcGasBAA473Jrmf8pkKOTWe+Wc1VWG8ZsntwmjxDm3YzjQLcB7X9VNNhpuBfCUthmE5UAN9VTayMpQ4xFRjfw5B4aSanp9qCSphOTg7aYDESljtni1Lw0noZQKEQgpORdFrT9/wT17TZjZoyyC/sFOthrsdx123lurd3s9IiClRFvL2GG6kfX6p1lRRCv3A4AzqsoGPlkg4cOTV8AiH3Eu46RjrW370vdENc3ArqVpr9tfykeD3UO29kepZnPjGhcyDGMhg8mCNqG0219qmirPhpOukJRdH6ANAN57pRSAag8SEQkhSAghlCChjLWPUMoElyiChFIAcNZaZ71z3lnrnLPWe2+scdbcCXYPDOyDcXYmqi6X4ZUqGDTHMw/y1UZhaWFhc0LLQIkTCAEzknhKnUB7Ji5iAQhQVs3LL7+8srqSph3KRa+/XBSjujrSaHHn3FNPfea3P/ChN7zhDV//9V//0EMPMXbTuIAx9ta3vvWtb33rZz/72f/4H//jz/6bn/+mb3zf6594/MBn6cvmShnLxPDb74R4m+mH9UYTdKSaJ73mHJF5AD/nDoKg995bRxC8IF6yuSYWYNt8/ojR+5jdonprbVnZplFciCTauQ6btKtd6HefwAEj/sU8tHdGPzyn9rW9bFmWbGrNfMtYOR/HUSDYbqFpG9MSJIeI4InJfLMWnVqF7aqdqjLkgoQPTtrXySA0Sh27ddCBKG2MMVo3AICECCGN1gDQkxqmk7wUhhqHBT2n3Vb2wZWhZwymmEWX4CJxN+0inhXORRvYHNcOX9EgYpx0ZBASQvNseG6tfnaQDhU7XAV3Narvj/P9t2ka3SiTJNMm9XbXsXdDmzVx9ZM87FIhwUM1Glij2co7LL3ha+OcV03NGIuiuNnXBtIak402006v01sYDTZmjeHbEdxaK8ZYnHSEuNHSTIbOuXw0HNfhGWXK3vQpWsM8sBbg+omPiIikvQohQUYZoYwxxiingURE2KrIO++9M6aqy3Y2+Ewv5NiRaO6L81NhmWv2fNYbNHdib/wrC+tIBVDZ64nUy1X49pVrUgBjtCjKy5evOKN6C8uUsbTTY5QXxejQ34QXn3/utz/wofd+7de+973vTZJp86qvf/3r4zh+//vf/4EP/m6/3z175sz+2xNwS7J4KUse6R1wPbnrEdQDoLJU3rwpac6caaA/+IM/eLuPYc4rmKY6Tok7ImhHCPGVpQk3c69O2Kq9T2U+PxOIyBgNpEDEdgK2994YU9WKEEIImQxorTVGayFDQkgYhquJWxG5B6gM8YD+uFqZZ4SiPx3Vb11c6/JmVtffVjmPCL1uIvge0TsAUMQgSsD7uipndQzC5nlQF7orD4wfqUZrhe2T8PojnIswjPNidFzq1inxHkZ5xSgJJJcioIwRQquqAABC/UvZVGs468lqWBXkqVYkjY6SYtkFG3BQ/wIBughvOPqrGBNECWPswBlydzdICOc8iTtpt0cozbP8wsVLVzP32cFyaQ6Zpk+5edPixv55MWttXtZCiDjcmfhDBGMdpUxw3vqxCxEQSu2uvvGdeMvOfwDqLFk6RblwzlSDq3DqftffQ9arVKO1CqKEUqr3Dcu9901TCynDKHXOHiZr5r2ztq5KoxXbelFb1w3OuJSh1qqNo6Iw0aqZ9Sm89947751zzhijtWqauqqKssjKIjO60Vo7awlSyrkMwjCMkZCtzO5N4jdKmQwiRGjq6oTq9gjA0EfMno6KjrADJXDLO3R+/z4ejCOXy2g1qgXxQnCt1WCUozdShoRSxgV4sFYfIoZvlPrRf/WvH3/88W//9m9vo3drbZZlRVFYa4Xg4294Xdej0ej/Z+9NoyQ7yzPB91vvHhG51i7VXlJpX5AQko0MWGAaMCBW9dgzdo/n2O0znp6DjZnT0+A53X1wtz2ebhvLK2638YIbAxJghI0tI7MLpJLQTqkk1Za1ZWZsd/+Wd37cyKisXCMrq0qlUj7nVJ2Im3HjfnEj4sb3fO/zPk+eZ5xzxhghZGho6IorrnjwwQddx9m2fduyVguMoGBYGu7yVzVxJQRSzThFyazrRS/3cNbwCsZaBX4NFxccYTqFGHLU6uK3LxFYBK3t+auyDC6qL8ui3ZoMgpqUjnDc9aNypF52s/RwC5uZmCrlhUwJpgRHvWKDl465OV15jHelnCcEosBjy33OVuSb3YNVJjkajZwOObdGqzKj/s2zHyUd16JdmnWcD2RFaa3xXI9SmmZx3XG4EFwIrZRDNKd2wKyBdumH3lBmeubk1Wla9qM6THeew3hsQogjpC7Ll70U+bKAEMK5ENKRjkspS9O0MzmpVZFrOqHWH0rOvtUlEPr6kemlfbO11nGSScGDebIdIR3H8aI6ZYxx1ptmVI7urh+l6VKafNN6FrvHXT/gjg8AebtZUqmD1y1W2y3LotOaimpDfmCXaIYHAERsN6d8PwyCGqUsSxd1sF8aRZGXZeG6vheEnAsA0EpZtJVDeJbGTAhMz+UHEhGLogAooFLgMyaFIxzH9wI/iJQqVZErrVRZzHlFjPEqROMCZDRQgHE3GVuftkunq1msnGYhE7Vi08Q1zEdh6A+mh68aaoasDMMgzYpTU628NGOjY47rBlFNOE7Sba80y/2BB/7O87y77rqrYu9pmn7+85/7+te/IaV0HPnaW29957vezRg7fvzYH/7hHx4/fowQcv31N95zzz1BEADA5s2b3/Wud/3DP3z1pptuGBkeXu5o4BLV0W4g6Ks8V6jhqBOZG7zqHQHWsEqsEfg1nEdMZ84T02f4lG6L0stqS83eJLWZZqPehWY1FyHwPLP3Pvqi+jQr8yIHgAVF9aosO3rakY4X1LgQ0nFHpFMPVDdJW3HneO4f7AbnO2cuYCZ0ynE3H3UzsULNfIVKOY8I9Zq/NHtfqW/2LGjOc+mN9u9jmVlb43xW/DulQjoX3nrNWFsUJSFECAYAWpXWGMqY54Vd1QSAhlNOZgPp2yczOVJ3e64DzLAgU8udKJdEDi4/zxsclDHCWLF4//MlDOm4QRAxxo0xrXazyFNKGSVEg3g2Hm6uoifZ5WZvo+mxpciAsTZOcyDU9905K1yu6wVRnbGFZxdLdNgCANoSOvslZ+FIT5Sbdk7Zkeu5N7TEXmVZpGk3CGuUkDheSk6MiH3bbUbp0g9eapyIWZYwzisCz4TAsszSruv6jnQA0NrzVWZERKN1pnWeZymljPMgrAVhzSJqVeYLS+sRL5RNJgFsyLwhwUJaGFYa2iz9o6m7Zlm/SrQLsW9y5LqhVk1mgecQQrrdrtHl2Ni4H0RSOqwxnHTbeT6oEczRiYn9zx/YtWvX9u3bqy3f+c537rvv/l/7tY8ODY28+OKLv/axj+3cteu6667/xCd+mzH5oQ/9ilLF//eb/6ler7/vfe+rdrnlllu++tWv7tv32Jve+IZlj0gJKoupZjX5qibwDjNoQZlXvR/AGlaHtUvqGs4jBNedMwNjH5+qE4DNtaSa8SlLOZ3rjDzkFs2CDzmv6uVJrcFc2FgsSkkYOIEvu3GmtEZEY63J86Io+k711tosz/Ii973A9cNKvzfUkPVADcXtbVF3Mg32d/3CsLNm8oxg34aXANSFqrllxK3kOmKrNXvrK+eXZe8wyzd7pT3wNHmRc8b46U9+tztdsk2MyP4Tcc4F53GnuaJnXj3KUhtjpRS8MsqyVqnSYZ7juDGhiLYh9eRgM8CmEhRPN2oiNcb4hC2xM3FhjMG5NLviXBBCL7wL4MsISpl0XN8PKOPWmpOnTmZp5rlCCmGRTCvv0VOrWiKhBLdFnYZcagnVIiZpboytRcFs60dKaRjVXS8AALS22+1orRgjaAwABFFDSAcApBDlIir6vH3Ub77oj2+ljAOALkpEZDIAssxkN0sTQmgQ1pRWS9t6IWISdyzaIKhZi2m6VNF+afQ94os8k9JhQpR55ng+AHAu+or68wREq43VRhdFTggJorrrepFsRLWhLIvzNDXnbRFhEFBAj2mPQV2WW0OIjXMk8aYLp9DMIFkzrj8LZJo9MjV00wjWZB54Dqc0TrOjE8fWrzNhVGeMh1EDEct5QowFkaap1vqGG27or6kh4t13v/Oqq64BgA0bNsRJcuTI0euuu/6hh77x6x//+I4dOwDgjte/6e/+7oE+gXccZ/Pmzc1Wa8CXMOSoE6kfCXXuwg1fkdgY5Edib3Ts5R7HGl7JWCPwaziP8NkCvyJPtyPKTY2b45kTl/KKobZ3Zk9UKMyL7aAh9av2Eq/NhWbvfRBCapGvtClLVZSq8lKeI6pHxCSN0yyRjuu6vnRcKkSjMVKqIvSysbA1nZHJzJkqvGX1k5ygy7XHrGDoUMUI+ly7zEpqJTOcLDUBLUqNaB1HDvgxWZFyvkJVnRacr0iaaMxRP/BPm3VZnXfbfOSm2SHSnhsUZWHMBX2XEbEoFQC6ruxvUap0HJdQIqQsizySK2jczcqtwF8EAAQsjRYOX2LVjYHwcezcNsYyxgHx1ZAATymTUgrpOK6nVdnpxkoVuiwoo4EvAUBZ+mJcO5IEqzzQ5iDb5GdLv0tJWlTsvR+7WDky+n7EhQCAsizyNG622mWp6rXekByjxZLLN1R33ZNfkX5NeC4AoMW0eQy5Zxo7B5mplHkaRvUwqhNCsiVV+gCQJTFaGwQ1xlkSd86iP5wQUq2CIWKWxmkaR7WG6wcAYI3xg4hxkaVdrS/ESjQixp1WGne5EFI6Qjr+SKi0QmsHaWy5AAhZcUWtsEATJTqKd5VsK5Eofr5FW5cYlKVPtRpX1NtDTuY4AgjJsuzEiZNFUTaGhjgX9aHRLI3TJF7WWuXw4aNJks5OjHvjG99Y3SjL4tFHHmk0GhVpp4Q4svdNbzQaR45M9HdxXXfbtm1f/OIX33v3uwcZPwdDqT2WOBvDV7XKUjAj1kya17A6rBH4NZxHMGoDZpIzlUKlpk9ONjjBzNCNQSYW6oYacVWqeCAvwSJ8qhkF4i7OdC587X0+BGeCM9eRWa4WE9VXdaeyLPrOzFK6UjheYMIsHUm6mU7ayn2pG8xWYVQa+Bq3kpsazwgAo5aTKvZ2BSnVypg4yXzPGXCXwZXzZ+xlTNW4uyKQYoo1tvbvxu1TQASIkdMPIMRxvbjbvgCNqbNRmc8DgJiVF6jKwlpLGRNClkUe0BXMq6YLNxKexgzAAhQiHiuiDqMLF+FdOszQW+VLmA1CCOc8z1eVonTxgxDi+aHnBZTSvMhOnjxujaGEEAJCcAAoLD+WeUdjPzN8lYXNjUG2q9Za2lciSYuyLAPfm83ea7Uh6bqEUETMkjjNYmsMIWS2+eZpSQtlsw3Y+2Anvol54Y6NEcoAQOWxylO9+WYuGoMMXhuDiNaYIKwbrZe1ms+z1Fpbqw9xLtrtaXP2TBvRGsL47K6Bosgc1xdSdjutC+ZzYa0pC1MWOaWMceY4rusGMOMpdzGAgo1EEYnCYqosLZG2Su9Q4iXlmn39oOgq/kRz6PphqMnMkZwxvxtnk1NT2ujh4REpHc8PKePddvPs+jg+/ak//NwX/6Esyw9/+MM7d+4EgDCKDrzw0o0334qIx45NNJurEo4Vhr7UCce9U2eVL3npYMx9FQnH1nA+sEbg13B+EblFMs9LqTS0BCAE6o7mdIHJhct1s5CXEoG3SEpLjnRCC7i9vmiSysXA3vtgjFai+jgttNaI1iIWeVEUhes6juSUULDGGqPKScdxg6jOGGOMB2HND6I8T8cQd4zmzTgpkHCKw44BAARUavY7WyUkEYDZv+e9yf6CrZuIGMcZJSDlQFewpZXzhJBKJk/694BwziihVc3c9SOgtJIBK6Ox5/qMvUFi/y4AAM2OWEDu9NvIMe9O22APnaUB9sMaAlQpbhcMiJCkBQA4jjO7aVlrZa2pCDyllBH0mM3MQGsczdwbiVyNGQAob4rbetDZmUX7ybxmBwK0pnaRc/uDQwhjXJWXZgM8IYQx5vuR43oWMc+SqalpxojgjDKKAMbSxMgTqX8kcc9JGbPhFLtqLbaktURRlEVRBJ50nR7jEkLUGyOV4t1aE3c7S0SyV2Ccw7zPvklfwtZLgksZ1AAArUmbJw1hUH/tClwkEbM0cTyv1hhpt6aWZc5lkbenT9WHx6Ko0e22zprDC+kEUZ1SmmdJUeRR1HAcL0tjz/Hq9eFupzmgqvlcwVpjS6PKEhGCsIYI+iKIjp8NStBhxgETcbXF7yhLn2sPT6TnLF1yNgj0xU/ICPSCM05vBDqzwuEKLSsDfYI1t5QEO5olpcgMs0gsEoPEAgF8mZdEckO/Nzl85VBzg5dyxmqR3+mmrVabU6g3RriQjuOSxlC7NX0W3gev//G3bdm+97Of/ewnPvGJPXv2bNy48cMf+t9/594/arbaQogvfvGLe/fuPbthI8Dx3D+VOztryanc2xAM2q5/SYKvMDpnDWuYgzUCv4bzizq3xxf5Eyd2SC6sTOYUKYCydMH6/CsO7VIc6gTTudhcS7eH6YJrFvCyKueXACEkClwA0MZaa61FY0xRlFmWM8YBkDHKGcvyshsnnu8Ffui4HiHE83rS2WC5YDK0ds7s1lhTEeOyLIo8mxPIlBclIobBQLX0vnK+HgVSSkopIb2gPKCUEMIoJZQRQgillFBKKZxJGLgQ4bwaoDXG2l7mk7WmUnFbYwrrcncLYz2Nepkn1mjpbu2/r5QyRzpKlRdGW9tHZT5PKfVdOXs7IuZ5FgophKSMMWN8oWenEC+BQnOrRLXwQoky0SE+ucctx0rvKJ5ZxQ3oqFiujXmlIBWBXzqT7BUIIaSQjpSO4CLJ0qzVzIvMGuM4nABoZG0lpnKnXbrtcrUl9z5crnfVOg5diuYpbZKscFzHdR0AIIT4fugFIaUMEfM0SZLu7KIfITBbY7IUl0BFp57gVkXrtlQbyrRrdEl3vEWspE6nlSKEtJtT9cZIVGt0WlPLfsuU1tNTJ2u1oXpjJO62ymLFy2qEUD+sU8ryLIm7HWuNKosgqPlBVBY5saTWGCnyLE26Z5Nd9+qAoNbjJcAKCDyjtl+1l1xLCgBAAOWMMlkSQ4kFAE6wIkuEoMdNFU/LCbKZ2YVLF31f+vnmBklmRKx5blhuRKfkypJCc0KQAVgABFAXsB3AINnfrhskW/yEURoGXpKknW5qrQ2CyA8iKd16Y7jTWnEdfsP6jRvWb7z1lls+8MEP/vM/P/SBD3zwjte/SbrhU08/OzTU+Im3vHni2LGzGLAFeCmOKIHrhqYpgZO5Xxoq2UU34blgYIvMA9ewhgGxRuDXcH4ROos2D9eFbjgL/3BSggaItkRcEv1xrUJM5nLvUHvcLxYrJl1UtfcFwRmFnvRauI5U2gjOtLXW2rI0xmhETNJ0mjZdR4ZRXXDKGBd8LhXkcu4WQumcs9IXs3bOBwAAIABJREFUrgvpuF6QZ0kyE/RtrU2zwnUdKRaY2VeNqYRQJgShlFEOAMOjrNewSqq0MzJTaF+c/FhrjEFEbTQQwikDAEYp4aczsear6xExCCNV2wD28WqLymLNx7g4ncXAhaCMd9onFz30eUBlPg8As6MB+yjyNIzqhFIpnbJMHDbohM8iL2wdWO+1aMxUMBEU663oEn6GrZFdedrfsqCEWrQXuA3hvEJIJ/ACLh0AaLVbaZoyCoQAI4RxViA/lXlHUy/TvBxMIjEgNgbZ9rDtL+VgAMqYbpwyRj1XAgAXMorqXEhCCBoTd1t5kc9ZhqsCzPp3reld7cm8dTcWHzLNF/zGhio6DgDiqWMQbZXRzmIlb682mlCKiN1OM6oP14dGpydPLFv6tsZ0O80watRqw3G3NbiPd4VKK1GWRbfTa4qx1sZxO8/TqDZECcnS2HN9xni301zj8AtCWzq9UG6CYGazn3MCkhsgCAABLSuRCCHQ/xhRYqufkMr9dGYjnsPmAUYw5GXISwAwSLUlFkisnK4SJ1M3NkwwW6OaC0MBCUFtWGbYeU1XLQzb365bJJcHseAsDPxOnOYlI6SXsyClG4RR3O0seJHctGmD73sPP/zwLbfcAgDGmL/4iz/vduNf/MVfBAAuZK1W19oAAGP8ttfdcdvr7uh2ux/60Ife+9739J8kz/ODBw9effWVSw/VAjzbbgwJO+bFnFgAYMQkJchz2VO1hjW8urBG4NewKqSaUQBCUFCk8xRBCCAX8iFjBDcG+dXDzbm8bRZCrpu59MJLQWQ16iqft8cWz8Yr1YWIizuHYIxWPLD633MAAJQ2FrEsdZoVSXoCERGBMSYlp5Q6gs0o1c+QxBJCxJnJUoQyxjkAOMLhjsMYC8Ka4LLbbSFilueO44S+5zoOUMoYJ4QKLmChpYHZ6FtGI2BPAW8BAHRZQKUkR7RGobWLWWT3B8w5p4wzxjgThFIuJFSrAdYCWKA9uopoVZFi8NrZu0vpgjUXuPxemc8TQoRYoNfUGKOKQjiO6wZpEvtMAQw0sTKWdksvFKd9sqg7iSQMutuy+pNIdX97aien6LPDuHvWrHu1kK5rLkzQ4vkEIYQQIoV0/EAIx1rbak1148SVXHKCQLQlseYTaXg08cy59u52mdnR6G5wE7ok1amaVghAGHiMUiFkrT5cLWCVZR53Wot8ngnMNi2cOQKnZ3zf0Zb0yN8zx5NhT6uTtU4ikPrlN5dOBEtays8bp60uLsaYuNOsNUbq9ZFOZ3pZm0NjTKc9Xa8PB2HdIg6ca9B7dUbrbrt5htwAUamy3ZqM6kNVPxFjfHh0XbfTzLP0AodHXuTQlv6gNTf4kACMuMUVjabPFr5UVlqqWQ+H+bdXfZ4X3p8DcIaA1mPJmAvbIygsb5buicxpF9ICMZYQih7BTbUEABxqC0s0klzxjuIIgEAQQa/ajV9b+ny7zglu8NLqpzaOU0IIQFdIKaXr+aE1OkkW6NrzfZ9z/sgjj9x8882UUsbY+vUbPvOZ37n55pu3b9/+rW99a+Lo4RuvuxIAEPHAgQMv7H/605+57/LLL7/tttO+d0VRHDlyZO/ePUsM0iA9nEQb/bwhTn+tRtzyYBzV3c4Sk8A1rGENS2CNwK9hVfjHw+scajmzW6N0ay2ZzeFjxSdi/2A8lwkIbnfX4sujZF4h8AwEQh1NPGuzgR3HLl4EQgWLe/QofYlM5yqxqyN6VxWljalU94hFUWaZrbhKJblnlAChnFOjTZb3ZBqUApxJ8DzfC4LQcTzpusNyHBEbw5ZRNr+I14c1xqK1xqA1hTZmRvpvrbHWGG2AEFcyQoidJ90fBIiolIIzSb7WFtHw/DmO8cj6Xr09bU+qksrQ7x+DUiqkjJPuSg+6GliLWV4AoOBiQdkCAKRZXHccLgQXQjLDCA7CFS2AgYASZrE3yUawOZlySCBbV5jaccOn+lp6AzmSkuA5a3OVwtFaXbCA67NDrzMDoGrTgMo5f0ZjUnVwMC4tmizL4243z3NKwXOEBtot5WThNgvZKgbqaFgRBLXrvXRzkEViGdE4IsZJTgD9wHcd1/ODKijOGpNlSZYmS2t0jbVLtLpYRDz+kC7ycHRjLzouz9J2E2qjZPS6FbF3ADBGy0oUgKi17nZaUa1R9bcvy+ERsd2eDqJ6FDVykaRJvMzFgZC+BkepYsGTYIzptJqe53t+aK1VZeH7kRDy7HzvV4q+T75dzpD8ZUSi+XOdxmR2xmXB5Wajn10edMUiPR1CyChqLL1iCwB2dSfZGLOEhb8xuuqYAACH6vVuvN6NLdDC8I5iiea5Ea1CtEuhkVCCo15Rd/LttdIXSllmLJ0s5InMbS0kPVjBIJE802rEmu+qtX3PRWvTNOeUtJtTtfqQ4/pB1ABC5n+et2zevHvXzqefee7555/fvXs3ANxxxx1lWT7wpfutKYUb/epH/q89e6+vzsMzzzz9zLPPvv/973/dbbeG4emmuIcffhjRvubmmxYbngY6kQV1WdTPvM5wMJEsDnb9bbVL3IV0DWs4T1gj8GtYLQpLC0snEm9jkLkzgXBHu/5znTBVfM4UKGDmypHWOq+cX66fA0Kg4ZTTmTsaXLJencaAsa/0CuKiqKzsAQAB0Fb1eNTalkqXpTLWIBJKAXF24jrgmTljSZpOTzeDIBgfW8eFIAB0xusOEY1SpSryQhmji6Ksql7YOxQioLVoLfbq7rMGppSQgq+ovXYxlEoXRaG0DeA5ol6KxntNvEpl8fRxrN1C6ek1LEoZo0yvJJRu9UjzsmIvYbBoXV2rsrLc97zQ6RZ0MAIPAGkpI3tGCwTKDogTrLWJJRssGcXGscK2ACAkI9SeS5MqIWSxQrXzeQJnjFIKQJgQAFC1jTAuCCXQl530bBKJMdpoDQSKPDcWtFFloQhBTgEIEZwqSyeS8GjqFYaV5rw0Sgpqrx1uDcls2etwVqg8LwhgGHhhFIVhvWKtWpXdTmvpeEVKCSFgLM5Zq2X09PcOy5O09ZL0QyeoAwAgFEnXGlWO/zhjYsVJ5tZWCyXV912VRafdbDRGgrDW7SwfVY2ISbdjPBVFDQIkSQaKiF86edtakyTdoixqtQbjwiglpSuGnCTpLJ1Xfw6xSh57/pAb9nRreM76VMNRe+rNSKjFVCGO40S14UHyQc4iQ2Tw3ZkVNI3nLNxQsB4rPQYAYJAaJKWhOfLJzJsq5WTuHI5tKNUWPx9zY5+X6710uvT2t6PViO0tkkNxWFp6VaMZ+F6rk2ZFGVDa7bQJZVI6flAz2swP7Ljrx9/4yKOPPfjggxs3bgzD0Pf9t73tbT925+uLIve8wPN7/Syc87e85S1vfstbpDjjnZqYmPjCF77wmptvHGosnBORG3E899e7sbtQW9aozA8ntcJQ59LthFcaLLmUX+AaXkasEfg1nBt0FSsslWi7ij0z2Tg1r2REAEbc8tqRZiAHnUys8/N9k42RID9PGittiLbgipeHQBsL+sLGgL9cIACE9sS0nLG+f3WhtFFaW6u1qaa/FhEA6Uyt0lpjLVhrWq1OHKdhGCBiluXWWq01mzW7YoxxTrW2BCwBVLrKBl/4nVXaKG2yDAihnPModOngNtczsIjamDQttVYETEAOOMX+2rqt0osAAK1tT7wggg3a3z57ryCql+qCxr8jYp7nAOA4zjyrgdOgjFezVcdxI5kJimqwMRqzHq0HbDaRw5ycFHaMWQGMs+ZllDYwOOHBlnMYAl95Da6Y4C2J060dvVt9nwRCKa2KmUw6ACCYAABKCOUcSC+IAAAqe2pEq6vIPqOssUaXhTJlWRSFqpQg/YMwxgPfkZwhUGNJrOXR1DsarzbLfQlwihv8bHetyeZRd845F3KWAhmTJM3zAgCiMKwPDfl+CNUnKk3iuL0suSU9y4ke+p0pfSMJsEoc/x6qJBzfU2lqtMrTzim15TVetIEytlJbkFIp1z9Dt69VGXfbYa0BAHF3+TEj2ipDPowaQEgSd5ZvobdmWbt7rcrm9KkwrLl+oMuSchFFDUZZmi5X5790kRn23cnxchZxpQSHveKqesuhC0sGqgDOWn0YANDaJOmmi6uZOOdncWHvH4kyscQFEwC01nrJZitGLCMgqQlBjcoMAArk3cKdyOVz7fClxLsszOo8X+ckw2P5s536VObqFUSpngFEcjwNXGa2h13fd5Iko5T6LqkaSTgXYVS31szJVvR9/6fuec+nP3P/N77xjTvvvNN1XQAIwigIoznPL8Rc69MjR47ce++9UoqrrrqSLiSxUZYl2tnidxcLtqCA4258MvM2h+mlqqN/ptVolvKqodaQq+ZfctewhtVgjcCv4dxAW3qw7TMOR7teMc9giVLYEqS7Gl2Pr2zCPeyqdiEW87pbJdqlPB57V40tX5k55zAWjHm1X80dwWGW3h7RGoPGWq0NoK26gxmt2gUJISTPM0qIMcYYDQBmli7UGF2eWQuklFq7/GRdqbLTtUJwzpgzWCid1lppkxe6GgCl6Jv9rjlcW7fVDRoAgNZ2Jg8rcIV7w+wdGedSOnGneSF91+IkB4D55vOzQQgJo3rvNiWhSyixZ6b6LYpUcWWc+ZUqNfSiSLcWmNFoknc2is6Vicw8V7LV1cT6cFwP0ZoVWoKxqihMCKGMAPSXiqrFi4qiw0wSAQVirSWUIloEQGsqrYgxprRFVdW0aNFaY60qFSJqY0yvcQQR0VpLCQFCGKPWYmX0SAgRggvGhGCMc4tkunSnCqddyFYpzpWr/IIY9/JNQTLi5HNqm4QQ6bicn+7zsdYoZYV0xsZcwZjr+UI6AKBVmSTdZYUPjHPOuEU0lnietKZatkBA7K2IEIKIND9p4xejkfVUMABAY+NTR1mwzkbXne1LRELonNi5osigA1F9yBiTDUaYszRBa8PaEKUsSTpLx8sVeTaIHh4R47ijtAqCWqXw9/2QcZ6lydJChksSzdJ5qtWYzd59bi4L481Bd7F2C0ppENZdzwcArVXcaZVLrpus2mfkHLwpCKRdOqEoK+c2h2jHjUddsACFFXEppksnFJaDvbrebHvyWOafyLyzo/GIcLAbWSS7orb1MM8LwSgAdDuten2YMhbWhuJuc07Ows5de97xtjd/+YEHnn/++bvuumv79u2cL/87+OSTT953333GmLf9i7du2bx5/gNiLS2wusyWjqV0qG2VkCnmi4tUJLIaJCU/nPjWwsMnh3c34p2L5wevYQ1ngTUCv4ZzhsOJX1mzCGb8GaLuM+syEznlpiBfLD5tCYw5+VTmng8CjwBTuTiYeJc3uuGF/fEw5tVSex8cgjMABqKnt6/sh5Q2pTJorbWV2z0QIPN7WasUqzmseNmW1z601lprQkieU9eVhDI5T1pfKq21McaaqsHeImPcdV1Hchvvc+zhxviWqvYOAO3JQ1lmSP02O8t8HgA8L0C0xaD+WOcAlcQBFjGf78NxvH6BhRDqSBEyE6vFbRtmwSIpdOjKeab6NCtpU+brLG2SaNJT9TwzSqVCytBfVc9nb8zCqejynO0zMQSEckEIqXoWYMbgcEbHPlNiR7BaVzXzKhXQqBIAtDEW7YzX4ez/ezeUMWVpsEffTa9hoyLnjCDhUjLOWLVWoI3N87IKNZDScR3OOaOEFJYfSbyJxC8tU+dHKt+Hy82OendcpvODOauqZtWZf/TwS9/89nebJ55HtFfsvfHW23+sVhtlrLfMkWdJEnfNcg3VjHPHcSuDMWOBcwYMiyK3FktVSOlSSqV04zSWLz7ACet/cbLOpFIFbNhNnbkFwAFRtc3M24iVeDiqN/oF9mWR55kxJqoNhVGj214qi2vwmC5EzLNUqzIM68Jx0VrH9YV0km57pdb3g4EQeh5d0M8aXeM81Wqks64woVTXDDVDrhZjroSQKBpyXBcIMUp12ssHBF4M6Gj5+PSwL9SNw5OzC7AUwKPKcxUAWCAWCSU47OR1WW4Ishe6wXR2Nt1GlZbeYeZyv6uUjpM8DClA0ek0a7UhznkUDbXM5OwFKUrpNddc60jxl3/9+YMHD+7Zs+faa6+tfOnnQ2v91FNPPfjgg0eOHBkZGfn5n//5DevG4nkqlVhLAAz53IXC+aAEG7J4oRNcPdI5i9d7keO5dlhdjYyltUUik9ewhrMGedXKt9ZwTnDoeG/iLgh43JBzrREylhyL/fEgO+d5odqSfSeHj2fO1ii9ZvTCFeGNBa3X2PsyqKLaq9tV1nqpjTFWKa21hh5fAkKAc14pZhljxUyQFSHEdV1XcmVs1QZPQSsD1tqZhvuZKx9WqueFB8AYq+T6FXNjjEtOCBOewwkhgFZ3H+Pps7Nr7+3JQ1mcwtAdzFk/+wkppY3hMV2WnU7zPJ64M5HlZZLmhEAUBovZ11UD41yURY7WOp6vtXrsSPHsVLjg4+dD8ubu8ccsnEIwCGeQGTfexYxfazABNUTsxpnSmjEW+C5ncyulg4MQMjQyTgHysqCUcsoRkQtRkfO+oL16i63R1hhE0KaEmdCBqk6+xCF6rgkz/wqllbLVekFF2Ko0QkqZ4IQwTimRZ1auENGi7ca5tYZS4kjpuRIIMZYmVp5I/SOJq89zcDQlKChuCuMtfrqYLNlxPC6EVupv7//Lv/mrT3LGpeMi2izLr77+1n/9bz66fsMGAMjSpJIr9984bYwxlnM226NOGcMYE0KWpfrBY98PwtruPVdSSlVZWLSOdIOoTggpyzw59pQ4+ZDje1y4gFiWhcozEV2WjN7BGaNC+l7YnD617HrBGa+XsqHhsXZ7akFtcxDWgrA2PXli8Cw3xni9MQIA7dbUnJFQyoZHxilj3U4rS1dcWwvCmueH1hhGCOE86bbSND232hxCaaMxIqQTd1vpQj7kFxiIWBRFp7DfOTYye/uYV+yqNflCkwfGuJTC9/3G0BjjHBFVUQwSK3AxoGucbx8fAwBG8PYNJ10y6KfOAjmSRoe6QWbYWczQBbU3jU7XRD7V7AjBw8CjhLiuH9UahNKyyDsLLUgVRXHfF7504MALxtiiWFjaUOWYeJ57zTXXvv3tbx8aGkLEJO7MFrYYpBrpYlebBXEqDxiDDcFFYWhyrtDK5fdODuWGAUBD6B/ZvEBwbH144wUf1xouHaxV4NewKgTp9yl3CCUGJOo6kFkkgbuEr9azilE0ALlm55zAGyRdzQDgeOrs0sxdobb/LA/6ylHOE0K4kP0eQmPtBbNem13BAwBrTZFnkgNw5jmiGowxaK11XY8LDgjWWovAOU+SuDKxy/O8KAillBAiBWfM6QuErUWLaIwlM5Z5iGiMrXTOM+Z31UlAQoBz1p8vKoMMdJobBuCbg6J4KZqjnC8cGLpxDnsHACldxlgnu3DTaKXNsubzAFBVXxGxKDKlSsfzORfbGkknTycSf5ADlXpo/4kf2RScGg6nKJkuSauwMYJlRHo1MC1eJIL7SAipRb7WOs3LbpxyzjxHLBhrtyyMxSzLKGXWGq11gWUlaDdWAwBai2iNsct6DfT8Ds9E5Z6gtK008HMeQylljFafqz5xRWtLbcvyjAm6UgYApRSCO47kGtm0ElO50y7ddsnPq1S+Qt0p13vZOi9zF59MU0qryMbvfPMfv/DZT930mtvf/Pb3bblsOyI8/oMn/uqT//m3f/Oj/8+v/y6jjBBSqZf7EA5DnJvj4HgCEI0xadL9b7//6zfcdPueK64UXDjStWi01kqVjEDROoJW6bFbwuEU0kSVee5sM77E0SscJgCAcU4ApHTy3AxeZkBAaw1ZxGshSxNK6dDIWKc1PaAQxhjd7TSDsFZvjHQ7zQW17v18+xUhiTtZ0QqDYSZ9a0wQ1oV0k7hzqcrpj05MPPXUM4ePHDl69FhZDvoaoyjasGHdtddcd9XVV2/cuDFL4yTuXsgWpLNGrMUTzZ612/ZaZ3D2DgAU8DK/M+5kxzL3aBKmK/S3U5Y+16ldO6RqUdCN0ywvA88piowmNIwa0nHDqNbttOZ+cx3n/e+9++jERJqmhw8fXXhglK5bN75j+zbXdQPfAwBCiOeHZZFXi2IlMkrAISsTR4y5ycGk7vHz1Sx54YEAxzKnMAwAKMGdQxc0d2YNrxKsEfg1rArcTthcWUSrtNZ4RhwrZYQwIFR4lSeTALZt9r60tmmQQ9Skns6d2rm+sktqrx1tHe4GE4l7InMuj867IbDSuGxX9sUDIUTV9VqBAxK06oKoFjnjhNBOpzs9eXz9hk2u51NKZ5dcGKWMAiHc811CyKHDRxxBR0bXCe4pVShlrDUV76r2UkovVuydvVkIIQStOnVL1Q+9Q0SgtKKEaExPfhiSH6I+XB/f1BMA62Lq6PMKXBvdAqzB5h6FSMdVSi1tenRukaTFsubzhBDH8Qgh1pgiz6y1ZZlL6dY874r6lAVyPBkoEL4w/KXu+uPp2O56Z8RtWqILXTChXBw3gWl3Uy6YKwUAcM7DgGlt0qzoJhlj5awwZ4DBHLMtYqebAADiUiEOgziI929VNvLVxtnKfEpZ/0Myk0cIAMsMkjEWBi6jlDJaIj+SekdTL9O8nOcPcj7QcNT2qB0JJaklS6pY+x3jn/6zey/bftVP/9wvD4+MVDX58fUbjx965rOf/uQjjzz62ltvLYrs8EsHGsOjlLHvffuf91x1447tOxFR6fKpp585dvBZx6/f9JrbGnUHCBw6eGBq8gQATHfLl17YPza2fmR03eTkqTTpjo6OdE7te3TfIeHV77h+CwCkzhWaEdOZosH4qVOnnn7qB4SJq6+54fItl3EhHPCKPBuUwyNatELKhZm2NXG3g4hBWDfGDFiHV6rstJtRfajeGGm3puY/81kHGSZ6uhkfHGNXNhojaK3got4YibvNynXykoEx+qGHvv7IvseTJL366qvf9a67g2BQm8aJiYknn3zyvvvv/6evfe0d73jHzu2XvSJEowbpi91aUgoAGHXLTf7ZzC5cpraGatzNDiW1w/FAa6l9tHJ5oBvtrbdcR2Z5QQn1XJEmMaXMDyLXCyhjTz/1xJGjR7/38KOLPcmWy7bcdON1mzYuUCW21nY7rcbwKGOcMeZ6ftxtAwAndlnZ/ILY4MXN0guFPotGy4sQytATqVu9khFHDbsFAsQF94Tl85qY1rCGs8MagV/DqlAfv2zOFmNKo0sAMFpZpRBRqxQAAK1KDlc3euLlpgUA7gaV/zDSrQCnGSN16sStAUCNJS/kI5eHKRBOZoeE01V9egmBUbccdcs9DdFU3CA5rx6h2ryS2DsAMC4A4PChF48deWnnFdcMD48Kx1V6oALybLa84HxrsQfM3r7vew/98b3/+WMf/72du69aci/yh//1Yxs3bf3ZX/gVx3FroV/9KS81Gq00aqNxxty+2mG2erD/NITAmUW5uYyfUCqEGB4ar9fr2qh2rus5SDcAAKvy6aP7cxu2xe0kpQAxAFDKZE9cTT1HciHSbtsizm7BPn9I0qLiJ0ubz3MhpeMCQBJ3KmIad9rDo65wHIeTvY1WoVlzsBByiyTV/PHp4Y2Buy3sBNwQnOk7kCJNi56zACEEiBRcCh6nhdbaGo1zGxuAMd5LUCd9K3hARKVUxbqNMdhTSZwxjFl3CT1jObHy2Bf91oz5Tgd9IGI1tioI2lrsudL3/Nf6DztjzACEUmCU+77DOdeWJIZPxOHRxBswk2+V4BR9oa6oxTWZDrhOwBmjlB04cODkiWNvePM7N225nCCSntEged2db681RsfGxoCQo0cOffiX/qdrb/7RIwcPpHH7PR/8X3ds35mm6e//wb3f/qfPuY7UqryXDX/01/79tdfc8Ae//R9feuGHaZZNT3356UcfvPv9/+ruD/yr+z/zp/uffWJk05WPfuvLgtM0Se5bN/of/sO/qa1roFFFMfEnf/Ib33v4O54XIGKeJx/86V94y9vfz7kQQi5tV9YHImqlAj/KFpGjI9ok6XIha/Xh+ar4xWCt6bSmolpjaGS805wsFg+NWxEQUNnsmN1XtC8bCbdxLom1tcaoSONBDPNfETBGP/L973/9m9+58sor3/GOd1x22dwJw9LYsmXLrbfe+oY3vOFTn/rUpz71qbt+/I2vvfU1C3qeXzxAIIeT+rHUAwBGcFMQy0XS7JcFAQi4vrI+vTlMnmnWOwObXCLAkTgckWbcA2MxzTIhKGcsiTsApCjVF7/4xW9/+9tSSt9fdGng2Wef27fvseHh4Te/8Ue279w9x9zOGN1pTjZG1hFC/CDK0tgYc3bsHQAkNWiwnfMR/1IowhMCnAAAUILrw5QSOBx7sRJ7Gmul+DWcM6wR+DWcYzAmGZMAs8n4mTDKoAUAoxQAGNObkVs1iWjBWmMVANjM2KTSZ+LVLDJTmdYeJbMYvtfTpzHpAoACT9B6/69IHSK8QWiSL5QvzuNvhrVgEV8pyvkKnAtKmSrLP/uj33risYc/8NP/+h13/xQhRAhJKOkrVI3R1iIX/PQWawjpBW7NbLFojdZazqrnz+pvR22MVmWl2O/bgM8ZD2VcUtanczBTC4V5WlnGOGWUUebNVI6V1nleWKPtaa5O5hBoQmAOyyWEzI4gopT6QeS6fsUDJSFjXIIbAEBuhormPiUuJ+FNNezF2leTb2MtWquU5lwaY6eaLaUNIYRSwnoabAKEMkbo0oFFK0SpdFEWsJz5PABU5vNalf2IYGuNUqUQMqwN2dbUtcPTzzSHTuaD2s4hwtHYn8qdDX52mR87TBMCvutkpOx0E6xstRitgtM9VzDqAMCMbbs1BhHRVHcsaq0IoYRgX7JOpBSCcUaVOh3GNvvdZIz0t591iBQhJApcAGi1u0Co5wrGCMysHhIC2mhj0BiLaBAZo8A4Y5QJzpDxbiknu26zkK3B1j5WD5ebEVmu89NhmS8b7V7BIhLChBu4rvviDx8XQq7fuKX/xdRal0W2ceMzF8NKAAAgAElEQVT6jRvf5bgeAAgnBICDL/zwR3/8PVfsvfryLZcBwGc+/cf7H/+nf/nT/9tV19/eap78zJ/f+zv/6Vf//W988md//sOnTh7/3d/++JVXXvHWd3xg0+at1arZiweevXxL41c+8n+MDHmPf//ZP/2zP//8l37w/nteY9F+/sv/8L1Hn/q5X/zI7iuv18Z++b4//5u/+uSevdfv2nP1ipa7ijxzvaBWH+q0pxfkwGhtt9Os1YbrjZF2e2pph/nTeyHG3Q5aGzVGaNwe0AlvoGcGnCoP5q1uw98YuesogOeHjPE06Q64bLEYCJDKm/DlyoEv8uyfv/6N7zz86Lvf/e477rjDcc7SvXLbtm2/9Eu/9OlPf/rBf3rI890brjvrkIILAYX0hW7v52edl4+550BPEbHixpGpE7l7KvMnczkgjX+6Fbm8DD2rtUnTIgw9sPZb3/z6l778d/V6/a1vfeuOHTv27t272O4nT548cODAI4888pf/475bXnPTj935o553hiBLaZ2nsRdEABBGjcW+cQNi3M+OJKEn0eevAHvCpSGo3VZP4sk6Z5YBPnJquF3w29ZPrSXJreEcYo3Ar2FVaE8eBgAuPADgjlPV0gWhRCyuvGW9flzGF/o5R+xFKfeYEABa6FF8AwCocoUGAFQ2Ue1hkhIAbF4UOKukRhhUSVHCYUIiUEM3cjJrsZlyGq5bxUsfCNaCNgv02V7k4EICwMEX9x86eADcDU8/8egb7vrJWr0hXXf2CjvjwlrbDwYjlLqUWWtmy90pAyDgEbZYZDfjnFJKCTC+MNuhlDmOO8e1qKqmM8Zn19AYYxXZmA2HcSlkliVn9y4QQlwv8P2QMQaEGFRp97GQFARTAEjNFifawdzLdazmr9HMuJfD0NCw0aXrSseiMkZrq3TFWQ0iIQSqVRFKGacAlHNOxVl5vCljVFHmpbYWCSG+5y5hPi84r8znk6TbPznWWq1KIaQQkjLmoL6y0bSt4cl8BVw01+ylTjiVOzvq3TGZMkYDz0FXVskCRakzVSAipYRSKhgVUvZjCGaftxkjOdTalsqUyhijlaJh4LnO2TTPrxSOI8tSOZJTSo21qixL3UuDo4QJQaX0KSGEEkqIsnQiC4+mXmFYeZ5d5fugBDeF2WY/9pleOrFpNhCBMVFvDM1eVpv5E6oin9GtAABorfoJc6993Y9+4IP3eJ7PKDt+4vgD9//lXW99913/4j1CSNh6eafzP//u//tvH/7+vp98x0+Ojq/zXTY8PL5zz7Wu5xZFDACj67ff/Z43b9lYB4B1jTsf/Pp32p0TFsDzhq59zZ3br7r99ttvrxYR3v2+n/nHr3zu2JFDu/ZcvaITYoxGtNJxpXSLYmFbLKN1t9Os1YeXdZifDWtNHHeUUlG9QRnPkm411EEy5JZFYqezuJ0VnfHaTsq4dFwuRJJ0s3NhPmdXYgR4DrHvsSe++a2H73rzm1//+tcPEk62BBqNxj333POpT33qgQf+/iIn8IKYa4ennm4NG4SdtRaFcyOZ5sRs8pJxJz+aeS90aoP4XypLD8XhFXUVhW4cp1maHZ848qW//cqVe/fefffdjUZj6TdlfHx8fHz8mmuu+cY3vnH//fe32p17PvDeOY9J08RxfcqYkA7nYjUODhTsBi9+vl2/eqh9cWssBsJ6PzvuO9OFeLpZLw3dXY8jeSmIC9Zw8WCNwK9hVTCW6SzJbQIACEDsGRMFBCP9XrcbFz1DO1HVcygjokenSf9qTU5Xz3qFtfkcxvF7c8lFkoZUmVYB0Xamwm9NStCaZEID9O2lAQGnbHV07va69JFun/1UhHIabZgZUjVIAmQec1hEzI/4ymTvjFFKEfHRx57oxukvf/gjv/WbHz9+4mSt3qCUWWsPvnig3Ty1Z+91juNW7P35/c91O+1rr7tZeKLU5fGJQw8//L321OEde66/9rrra/UhyplB+/yzT3bTfPfuK5568vEfPr3Pq43c/rofGV+/0XV70b4nTkw89OBX86R5/WvurHKVCBDOuLGmLPMjhw8999xzk8de2L77mquuvmZoeJTR0/ZylDLOhAKVxPH+55564gePBuHQ1VdftXX7biGE5wdZehYcnoRR3fNDAEBbxtNH1eRX/NoICRoAWBaJjIYpE4yPD0vT7TTnaGsrBs45k67bbTcZpUCBczZbnIIIyhitDKBWBgtlEU9zJ0oZpZRSwjkTnFJCoB+E1o9CQ0DEQqk8V9VyBiHEc0QQLNU2WSrTGB4HgLLI1ZmFvqLIHdcnhEjhZFo7TF/ZaP1geqhdroAzI0CnFPtODY/5/u5a26Wa0UpRTyvurbQpS22MLkqdlwoRBKeEcsfhnDLoaSJ6X3/OWH+vNC26cRoFHuf8fHciOFJmeRknqbHEWlNl1HmudKSszj4CMZZ0tTyaekfjQTt7zwkEteN+tqMWr8gfCwC0sdL1RkfGqrtGq+rzplRZ5pmx5skfPPKJ3/xouzVdeQT+7M//yrve9zNVw0C93pBSMsoQ8ZHvPGS0bgyPtqanqqfatnWL1UXWnph9OKO7HXXU7aYAMNwIA98BgDSWRlPX9RgJpAyl495w821xHJ88MXHwpRetLjrtJgCsyIK+AiJmWRJFDc8PlCoXI+daq3ZrqjE04gdhMi8Ha4knr7QqYa3BGK9+npaOM1gCc8z2LJhpdajodjf4e4XwKWVhWKdAsyx+RZiu95Ea8ejkSDdOnvnOwzt37XrnO985+69Zlv3xvb956+t+9JbbXg8A7Vbzyw/87de+9vVGo/H+9733hhtvrH5qEbHVaj3x2Peeffrxt73rno0bN9Vqtdtuu23//v3/9NBDP/b61788r20AEIBRp7iqMW1RuOwcax8ENVuDuKvkscEcRo+lXiT11qDtuu7jP3jyS1/60p133nn33XdLOeiCbBiGb3rTm9rt9te+9rX5Z95aUxaZ64eUUtfz9czF5OwgqN3opycyb32QXYimo/MJRnBPo/P1iXFtiSPsjnrnlf6K1nCxYY3Ar2FVOMjfxetIABhBDoaWLUZAMl1NrBmJKenFe6oyBwBjsGi2AQBAA3QAQNvE6S9MzkxTmBAAQIGSmcpPpZMHgJ4+f+YxMK+SL6QPsLiAH7Bq0UdEqzVUxsWVjTCiUYd7N0wJAGjRTj3R26+3ykCNPiPcGwilbrWFMOkAAAKxpMGIU+iYkaBiW3MiwS9mEMYJIVma7n/6e6+9/Y1XXH3Dtq2bH/zHr+7evZsSCgSmp6c/8Rv/9iO/9l/6xbHfvff3tm6Irr7mBqXUF+7766/c92ebtmyL6iOf/avf+9yn6U/93K++5uZbwOLff/mzj+/79rZd1wMaLuSBhx747kNf/vC/+42NGy+z1nz3Ww/+9z/6L244tmPbZff/zZ9OnjjUd5lSqvxvf/BbP9j3rR279goh//q//9cgqv3iL398+9Zt/fp/Ffc9MXHsT//ot59+6ombbrz+8MED9//17737nl94y1vfKaU8i/qAFKJaXMiT6XLyazqd8Bvjled82p7stpo0eckfcb0gpIxFjRGRJknSncMZgqiOaBdTwxICklfJ86dnVEqbSntibE9SXpaqKCpPvt7SFqtaCoBYi6VS1RSfECold6QQYtFru9JGa+O4Puc98/k59ECVhValdFzpuHmRobUeK68bnn621RhcS9/HqdTtFGLIUSEvXa5r3PiioACCM8FZ9UXVxhpjjLHamCTJEZFSWuWTcUaqtoXK8l1wVou8NCs6cSql8F1nCYnB6kEIcV0H0UrKOCOVNXoFg6St3KnCaReyNXBv6jlBw1ENp9jgpSFXS3vUzYE2ljEx1KhXqletSq2VtZZWq6uISisAWLfhsn/5s7+kVfHs04899I9fBgBrjFY5VM01jFXedcdPnlTafO4zf/WVL/6P/iHG128MwjPWVnl6Qtp6FPXSE4uMp1zmmaDuUP8xiPj8c0/8xZ/9yUsvvbj3ip1BEOXZ2buK5mniSFc6ruv5VfTdgjBGx912VB+mlMbdzuBx7kWRQafXfrIaCBtQKuyZ6y9J2XxBfXfU2z7kbWRMBlFNOE6adNU5arw/3zieBS92o1TzzksP53n+Ez/xE7P/WpbFvfd+4i/+4vMyHL/ltteXZfHHn/zkqVOT7373O5vN9v/97z76sY999NZbXwsAjz766B/8we+vW7d+x47t/a6QG2+88Zvf/OZ3v/vIDddd12g0XoaXNzBGnAJgVR0QS+DKRqvQfHqwDp0ftiKXKZkd/eY3v3H55Zffddddc9j78WNHTkwcvu6m22ZvPHVi4sTxo9t27g2CgHP+9re/fWJiYv6ZR8Q8z6TrUcoc18vSZPCMxgUR0PJEKVLFA/GKF9KHwox45alUXlnvLO64soY1nCXWCPwaVoVnpmtVSzQBoAQJDAMgm1GP9ht+IqkZtQDgMnTdFAA8YVymAUAQTXmvSQytAQCtEdOZGk4JAFCYllM0C2hIaNu8tyLQN6/um5Nxvzdx5DMCfjHTsiVlvzhGThP+xQuKiAag8iO3ULlVzVHyIyqVAgCi1nk1WjSJ6v0pLzUwixpI9RUjSAVU2WxeCAAItIAGABCgDhuuxmXc8aXP9gUAIaSS1U1Nntj/zL7/8yMf9zx/71XXfvUrn/9ffuZngqBGCNm+Y1dYX79v36MVgT/x/7P35mF2nPWZ6O9baz9br9o3S5ZsSbaFF7xjbAPGJmwhBBu4DHAnD8sNySS5A0mYm5BAQniYPAlMQhyY8UwGGIxZgm1skxjbYCPbYGHLuyxZlrX3drZav/qW+0edbrVa3a1udUuyod8HrNN16tSpqlPb+/3e3/sODB7e8/gNb/o91/V2vfj87d/+2pt/493XXPcOxu2w3fybv/yDf/3O19etPbMoCI8MDV5zw8Y3vukGQuiel3Z95tN/sOPZJxYvXr7/wMFbv/5VRukf/fFfVKvVKIq+cct/O3ywE2bzy19u+8mPb3/XTf/x2uvegTF5/Bc/++p/++u7f/D1j/7un+JxDfNSyn+/67vPbX/ov3zu5iVLliol7/+3H3z3tv+z5fxLly5dgmYvywuCCsI4Duvh7v/DLFTqXV4IScL6obgxjMuXGGtRHId5LkrlGibEcT1u2VHUGqMfhFLGeJalM6cHAMA6d/vOgT2WST72by6VUkYpo1Q+ZrZfzCmlMgbSLAcAjPCYkxulWEotZa6URgjVunowxoX5/IRvL8qMBYGnlOZCAIBN8jMrjWi4K8pnfdfIFDkUEwCbYMORpliXLNFnicDKisAhSjAlnbJbkdsmcqWkTIQA0xHmFA3tGOPCBg9jkmXCaG3b1iQ6nVGgIzvzRIAQODafsPRM04OJcyByhSb5qZLKF6DYnFludlkJJ7N2e06y3HW9arVWnOBJFMZxm1FKmLV81Zl5Lvbv3aOkJJR2dXVdesW1xacevP9HxQstBQAgjC1mSSkBoFYJLNu58QOf2LTpqDbacrkK46wig4qIoQJoqPgzS1jKbFRaSm1/7CNpmt7+/Vvb9QOf+au/r1bKlLF2o771wX+f/R4C6PSrNyq0x/ODPEumyc7IslTXh6pdvUrKaGqqf+zy0zTWWlVqPSe2hgUIcmxwY2hOmK6NHEp2JtlQX7CRc5tzixIatptjRhUzBEJwKv3eNMBLYWlPO8g1AoB437ZFixYtWrRo/DwPPfSz557bsXbt2uLPMIyeeOKJT33qjzds2CCl3L59+ze+8c2LLnptliZf+MIX3vSmN73rXe+aYFm/YcOGF154od5ovMIJ/EkFBX1mufHoULeagZAeAF5olqPnftpoNG+88aaurq7xbyVJ8pWvfGXr1q33/OjeYkqapl/96lfvu+9e0Oozf/7/nb35NQDguu4HPvCBT33qk089/exllx5F9fNcqDzHFsGYOJ7fbtbnsmkYmYqVHoi8tb8Sfm9DMe+y8l73VypXYgGvECwQ+AXMCRxrANCAjIHCJEyZTs/X+JJU6yjxrQ+TgVPlUQUAFtYeXd15YY2WTJna0fJXBXGlpzNFNfeO/3imRpA+XLxORzoPi3A8ST+1rGIggHEXIQId6+rxltOkUDqiY5TzzB59sJiiuG6MzkVB8o1Mk86LUU9+k4zS/jFJvzlK0m8Ap6YMAAiIRboAwCCS8z5CUFGGBQADyIx6a2FEiimA5sJYUDEgsvXhrb1L1i5ZfgYhZP3mS+/90R333ffjG65/KyHU8/2N57zm0Yfu/s133YQJuffee23Ozlh/HkLo/h//mxeULrvqunKlBgCu6773g3/4hT//+MjQIc/rtCe867duKl4sXrykq+K8sOvF110Nzz771MDhg2+/8XcXL14CAI7jnnPe+T/f+uNizgsvfO3Xv/eQUkoIYbRasmy14/pxOPHBN47jJ5/Ydu7F169cuRIAGKPnX/z6b37j67t3Pb906ZLZVkht2yWcG6NN8ye2Z5Wqi4BQrWTSHonqAzLYxOwlAGCMESIbHjpULteYZRNKg1KVYFoIXzmzMMJRe+KqzgqdH3v0/wAw3iawgJBKKa2VkUpqrccSzEcXUPxTaFyM53lBEMA48/kJyNLElEwRMpePhjY7JF9frj/TqCbyBG8cSqMECCjSztn+0EMISjyrcdnjJjbKKTIYm2LUj5KOJMEY0wqTPM8L7UEhVx6tRCKRS5FPV6hBCJUCj4yjMWis92AyjJ2LaOw1ItqANkgYEub2oZTVU2smDajzCIyMQ9WaIOqxwxOwQdLaCKl7u3sdzwMAo3UUt5MoLA4Pwqw1q1eV+jc9vf2x4eGB3r5JUqOOWhlKqTG5hKWrNuZCDI+M9PYvGfMLjOPIdt00i0Taef4m1GDDU3wOwH2dz1dXkaNNUtI02vnc4+dsuXTZsmWd5ZDWbDdzPKSUSRJ5fqlUqo3UB6epXee5aLfqflBRSs2KIRcH1Vyq4gjANUsS1DLHjMVoo9tqJG5sXepvdt0aJqRUqfHEDtuN2cjpOz1o4uSnV0qDd4blvW3XjN73d+3a9Za3vGU8zW61mt/5zm033XTTLbfcUkxJ03RkpO77PgBQSs8+e8M3v/ktAHjoZ1sbjcYVV1zRarXiOC6XS2NmDddcc82tt966e/eeVStXnuyNeiXDZ/lyP36p5c/k+AvD6PknHlm9evXmzZsnvPXYtl/c/8CD7XbnbDXG3HLLLQ8/vPVTn/qT888/f/yc1Wp17dp1z+/Yce45m4qfbOwjUdSuWDYAOI4Xh605ukI4WDpY7m97S4J5s4o8LWhkFACW+rFFXk0tMAt4tWCBwC9gTrh8ySAA5BrnigCANpAoAgDGQDo6JVMYAAyAkFQZZAAyhQvOnyssR+/3QhIhj8M8RU6qtuBEEQSIrLNI53GfYcXIihyAgGHEFCVtADBpY/zHcx1h6NyoCkl/GhskCnIVAYA2GaUpQh0zcQBAGGNCANCoxVpHJz9ByY8JP5YVIIS51bnPWfYULfvTSvqtPCteaNUoPP1w9FTnc53HR8hyAgAIMMbFgAJSNCj6h8ck/RLcYh6Ki6EBpGgwqUd34VbVarV//MNvbrn4TaVSAAAb1q+r9q548N7vXnXVtYEf2Ja1bsM5P7339mefe2b1mrWPPXz/0uUr1qxaDQA7nnp4xaozC3GpMQYhtHz5MttxX3pp57IVq4/9OgDI4yYAZOGQktk5m86cYi/B8zteePjBew/se1HErSzX9frwJIsSycCBnYzhf/7yX49OyThOBw7sBoDCyXyGD9wYE9fzAUClhzDWXvcyAMjiZjhyWGrPlC5k7lGbY4xpNkcs23HdgDJWCF+TOOSWnWXpKWhh5ZRAp9TcOTKl0mkqMiEQwo7NGaPGmDBKGCWL+vvhaPP5CTDGhO1mUKq4jifzPMs6QdxdVnZ2tf5soxLl8+AhZww0M6uZWbvbHsM6YNJl0iN5ieUOkxaWxUhV4DtxgtM0Y4xZnMEoa5JKG9PJbB97ceyGtMNk/LnJGXMcVgxuaG0AtNZjwQFG6SKjThfpcbnGA3h5lJNM0uzUkvYCDOuaLbqspM9O2ezDqLQxQkjbcfu7KwUFElk63t68GOZBCP3uJz7x93/zJ7f80xff+pvvX7ZiDcJ4//79Tz/5mJR5pWvikCuilEhy9llnbjh708P3f3/l0t7NWy5CmGzftvXH9/zrW3/7PWvXbKDM9rxgz+4dSfQGSeqYdRZCKyvIMRanlPJKre/ZZ59+/pknurr7RoYH7/je14983WzO3DGkScy5RRm3HXd60/g0iRHCQbkKAGOH+gyh5syNfdPbRocnXzjk++Mn+/XZvlPDhNiOyxiLwlaWpa8oOX2q2POt8uHYHpsyqf75Bz/4/qJFi84///wxAj8BpdEFbN++PcuyL3/5SwBoYODwVVdcfON7/4PjnlKPiVc4EJjlbjicWq0ZWJNoreI4fvOb3zxh+s6dL/z9333p6quvvueee4opL+7a+b3vfe/zn//8ueeee+xyrrzyym9/+9ZMiAlXBCGyLI0t2wUAv1RtNYbneHz22NHeJGgJVno1G78djp2Slfd7k1tpLmABc8QCgV/AnGAT3fnv1A1LYxnIShfFI6QMGEBgQBtkCrYvcW4QAKSSppIogxoZDyWZ0Fk6kFgDiUVQJ5YZI9NxlkOmaJMrlPzQiUSWGJUpAo9KhvUiN+G4IlWH5lAXAIAYAD2uL9oogLwjVjYaDMikhWUbAGRHzD9gZyMAINPOE2FRwEcYF45ExHYRJgBAqQUIE0oxYwiAUWsKr7sZSvo1gJlG0g/GqDxVoI3RMj3U2Zi0I+mHJIWCt6PRdcBMFyvMOGZWIem3cAVZq1QeP/jQg0MDhx598Ic7nnyomP3wwYMYo+eee+6C8y9AgDdv3lytVh+87w6t39Icevn6D/4nTDpLdmx7tC/dFAMgtuNKcRwJWZYm02Qd7d2z628/+596+xa/8fp3Llm2sj4ydPOXPnfsbEqpKGxj5o+Vazi3LrvyTf2Ll03/7cfCsmxCmZExlTuo5xljwvqBpDGYO6tY5TyEJ2kFN8akSZyLzPPLtuNyblHKEEKtxiRjDacAlGDPtSgjcZylaYYw4owiMJVKuZP9Ps58/lhkaeK4PqU0KFVwG8VJ54Cv8WxzdWR7/US09NMg13gk4yMZxwCMaII0J6pSKO154jkWQihNM2OMGR0N0aMr32ksGN9NQ6nWWkqJEBSKcQRKKtBaZUKLPBuNcAcEpiDxTdyrEFMGx5Iog8ToQGRm7NNFlbqcbJUfllhGZ2wvPx7GmEzI7u4ex3ELKXUcteOoPX44yRitlKSUnX32xv/rw7/7P77yNzs/90nPDxCCKEqSqHnN9Te95sLXj81fBP0hhAhllKkPf+yPv/jXn775y58rV2oIoZGRwbXr1nWXKaGOH1hnrVtz1z13/+Effebq69527XXvLJYwqfzB8/yrr3v3LV/5qy9+7pOWbYssrXX31Lp79r78Isxy6G0MSsk4apWrPY7jiyydpipojEniEBPilyrQgtkq1ecIbsoUDUuY/AYqtYiipsxMqVShjBPKglLVytJWq/4K4fAjwtrRrIynkR6TZ1dG7jp6thdfeOZb3/r23/7t344v3k6FdruNMf7gBz+0dOnSl19++XOf/curr71+5apV873ur25YRK6vNh893H3cOZXScRyvWLFi/ESZi3/8x3+88MIL16xZM0bgtz78COf8/vvv++IXv7hk8aL/8IH3nrnhSNF+1apV9XpDiEmsZKKwbXEbMOacU8bzuSUgAkCfFdcT16WK4ldr+XowtdZVWvSUdlkt4NcICwR+AScdY5pPQqa8kJWn8MbKJA1zEuY0zGlDsGbGzu1pGANDqVXPeZ7jTnSXQQawPnrxjYxp6Hg8EWSgG5b4yXDiVJ2Uj64JQgBkghNMpzpUPGZyqzb+vbETpiAKuTQ42jf2rtQRmANISy2yNI8AAIwumDZ0VlNzxwUAMIZyB47x5J8o4B+zHEcIAAMCBFOKFOjxJP1gjMoTZTQAFC79xhiZpwBxIelnQZ9qYCnlQ3f/ix8EZ20+EuC0eMWyX/zswee3//Ssdcstrxr4zqbzzn9060+6e/qVTC9+7QXGaKUV4/ahA3uTKLQtGwECY6KoOXD4cM+i41Dort5Flu2k6eQmc/c98GCWRDd94KNnnnUOALheMJZrNR6cW32Ll204+9wbb3rf9F83HYySKmW8LLKmJR4FAK1kWD+ctlus/FqntpEwDgAEEzJKFxFChHYsqYVI0zjUSjquX7Amx/OVUmpcLtcpA0LI5sxitBUmUZRIRjBhnl+GycznJ0ApOTR0uLurlzLml6vamLHiZMDy5X77hWb5ZCjJNRSaHRxL2sislwAo1hVLBEwZ1bJFUyPa5IsBAAN08Q4rw0e7PReHkVYjyEghCqZfpL0xRkADAYAE10ZykgnWmA81wTyi2N4zyu0SOcGHYGNASKmkWbSoryiLyVy0mvVJ/aVEliKECKGXv+4Nm849f+vWn+14aisALFq55YLzt6xYsaLIGqx29Xzwd/7ojPVnq1xQbjHGlcyXLlvx2S/847333rfr6QcA4PIrrv6NN15olTyFpDbt973vWszZSL1d617quLWLLrlq/Vnnjq+jXvf2DwcuoZRijK++9g3dvf0/f/SRcOTFjVte96brbnjo/nuEntMjSpZlSRI5jue4fjhtG4sxJmw1EIAflJWSM3G7RGTeHp8QTHceGQMyF/WRQc8rOZ6PMLYct9u2w3YrS+Np1D0nO6PBAKoL9vhw1/jrgEXU+nK9wo/agVHY/sxnP3/ZZZe7rnfgwAEhRLvdHhoaQgiN79JX4zbl/PPP37hxIwBQiruq/lNPP71A4I9FhaZnlts7WsFs7y3GmDvuvGN4ePizf/kX//bvPx6bvnv37sOHDx8+PHDjjTf+6Ec/+q9f/OJn/+pvunuOH7irlIp+lnEAACAASURBVExFatsuQti2HZmLOd7vOFaAVCPj3c6rsoE8lqTXznqdE8/VW8ACpscCgV/AKxoWlRaVXU7nQXZnPTiYOK/pHlniJwCQKpLkxAACAAUolRMfg1JNCvrcFmRP2+t2soqd7Q+9pUHM5mNYl1EE5SPUlAAArC9eFJzAyBTkkdtPrlsYYgBQIi0epbN6IfLvePJj0kZIAXQM+UcF/EAwA4zHVPEAiBAGR1vxa61E0jbGFG8BAlKwXIQ6gn+ECHc7pHOyEZNQnQHG3v7Lxw4eHrz2Le9++3vePv7dm7H32M+3Xnn55X0rA2zkpa+/4sf33PGjH37/tZdfZmAoTe0cRW+49o1fvflLT2z72aUXvab41Le/8eW+xat6enoLF2sAyKCBNSOGaX2ETixbud7zy9+97Ztr1m1wbFtKuW/fvjG+0aofNGBUxz5Q73lp11hBeDws2122cv3Wn9x9xZWvX7p0CQBkWfaLR3929sZNlWp30RU+yWaPAol6LgapGCiXgCpF9CEAUKiUG2bVltn9y7hTPu5DMec257ZWUmtddMlyble7rCQO4yiclZXdfKFQoQshk1QEgcsYm9R8fgKk0u0wJBiXy1Vu2aVKLU2iMbPupW6EkXm+UTkF3eBS46HEHkoAwANYBAAweuAcPE6PZIUSDQDq1FrNnTBcqnrspMtOa5Y44fhoqbRSxnH9WrWKCQGtozhMk3iqSDZjTJYmnNuE0kqldt11N1x33Q3jZ1BKaq3Klep1b303AIhcAMaUMs7tNI1tat505Xn6whWMKcq146ZaR6y5W1AaZz3vftvbwO6yy4sRQhvPOb9wv9NaAxiMyaWXXgIAgCCXOYDZvGnj5k0bAQAhxLl16ZVvKIj0cc/caRCHLc4s1wtykWXZcZhA2G5ihINyNWw3RHac0ZPiyixPVcS6MSYMm1Lmrh9QTEBrzw8cx03jKJ3iXGaUAcA0yqa5INdkb+y/1PbGXwE8JteX611WBgDLli0ZHh7OssyyrOGhgc2bN4Vh/NWvfhUA6vX6tm3bSqXSO97xDs9zx8QRL+0f7uvrA4BKpfLkk08KkXFuAWCD7aKZCwD27NlDKa1Wf30d7CZgidceFnwomV0+yPDQ4E8eeOATn/g925nYmHDWWWd9+tOfdl334otf+4n/52M7d+2eCYE3xmRJYnEbYTwvdvQA0GOn+yLfJsx/FQrplUbLg1Oq5VnArxsWCPwCXk1Y4ie7D7mxJC5VAGATNcOc1USSnw907Wl5a6ttgnU9o6dmZBRRG+iRzkAOnccOOprhaoKjV8Nk0PEA1AaMydoyK8L2irclyvYAABgjsxiOtuI3Rmslqe0Vbx15F3X87WDUAx8BIsyGwnPetospnfg9rV569tEobL7piouZOipp9vVvvepzf3BX2BhchBl2u844Y/OSZcsP7Ntz5VVvprwHE0YU33TehevPOvd/fe1LO5+7vKtv9TNPPPTMM0/+9vv+Y1dX95jgOTcjfhKJhMtWx6cqTZrdi5xzL3nDfbf/7y/9189t3nzuC88//ouHfyrz3ABooy+59HX33fWtr/+PL11y+Rt2v/jcc089HoWtwwePcjEEANu2r3/bjX/31//5C3/xe5decW2t1nPPjx+S4d7Vf/o3lerUOkOjTPySSXYiGXJOS6UqC2pI7wOAyKxz/X4bH/kFjTF5liqtAYxSciz4UGmltKaUObbHLAsfXZ1DCLmub1nOeIP6UwmMkG0xi7NypYoxVkpGUYSnHYuI4oxzqpVqt+pBuca5ZTsewrjdbGitEMBiJ+ZYbx+pzdAJ+bRAqlfuullYc2TKnsIIH2gTAFhXbnZbCZ69Td0YkixXSi9etNiybYSQlDJqN7PsOE2YxhghUiwxpXT8oWu0llJqrQgmY3mNUqk0TSqVLkyITIbYgfs4pqa7wm0HYwNZLAcPRYf3a0zs5VfJ0hlJDjgX2mitZKGHynKBABhjY0HoIhfFV6NO1gAxxqg8V7kwYPL8xMOllVJJHHpB2QvKMhfTZ7YXJNkPKkFQbaghNbV9/fiPnNiKnRjSNJZS+H6ZW3axOV6pYgmn3W5OxZdOBoFXBr/QqhyI7fE9boVyfqz2vmzZkhdffLHdbluWtXT5yo9+9ONj++ojH/nIBRdc8P73v18p1dPT+73vfe/3f//39+zZ89BDD73znW8DgDdf/+Y77rjjgfvvv/qaa3fs2DE0NLR82fLisw8//DCltFKZa4bfrwwo0su9sJUxMZvr8J3/+q1HHv3Fy3v3M8aazWaapu9///s/9KEPAYBt267rAgDnVq27Z2ho6HgL60CIVOaCWfa82NEDAAa9yAlfbFXOrrXIq01I71BJFpLfF3AysUDgF3BKYQAGYl5i0qb6BAR+DpNlnjcy7tLZ+YLYVC324p3tYImf9rnps/VSl5WTk1mWC3MiFN4bekIjY5BUuCVYDmhpEJ9VaY25kqKJAv4jfyIA4DWYaH53XvFP8TQtRE6SQ2PzM78fCDv2rQKZOoR0HQBA66Rd3JUNjNaErVIVqBcnet/hofMuei1ZVorVQJDuNkmDemcKvHRJafkZZ6z7+ePPrDrrQu5WEaBL3/D2J7c9Wu1ZjMAwtROZALnBx373d2779m1bf/KAVD8LguDDH/l/r3j9Gy3bl3keBKWe3n4775UMMAMGfq2rx/cDyl1XsZs+/A5GrEce+M4LTz/S37/4+nd+6NEH7zaokSXNNecs/oP/8qdf/+evff/bX3Ns953vfstPH3gwSXWjMez5Qala9j1XycQYvmHDuo//4V/+881f+dEPbwWAvkWL/+9P/MmixcuN0UYloGLQkqSHMjUCIGzUlGlsjMYIU8f3+5ezTtwgMsBzttFzuowxWiujTZYleZZm08rOZZ6nSUwI8bwSt+zCfGv050SFQT2jLI7DOfr0nhi4ZdmOAwCDg4ONZjvwHErJpD3JUSyUkp7jIARKqWZ9qFztYsyyLAdVUKsxYowBY3qsdF25ubtVEhqfyiD0VxcwMgzrqp1VeV6yJAAERDAC3HL8oIQQ10r9aIdpZ1Di+Ymxd4QQQtgg1FUr+UEJOoGCeasxLGfAQmHUBVApNWl4tdY6P5ofJq0B0/xp+uzDgtCge7nVlNAErXUex+HIfgVE968Q1iqSm3q9FXgO50f1KRiA7OgStxBitPUBOGPgBVLJ9Hg185kgSSLLdhi3bMc7blacUqrVHOnq6Q+CSrtVn+Y85R1b01NE4Ju57ZCcYyWlbDSGPb/kuD5SKgpbtu3UunqTNI7DtlLqZK+S1Hh7ozaU2OMnHqucv/Tiix99dNvjjz9+zTXXYExs+0jzV7lcLpVKtm0DwPve974vfOELjzyyNYmTVatW//Zv3wQAa1av+ehHP/p3f//3t95668GDhz7+8Y8vX7ECALIse/bZZyvl8q+5Bf0EdFvJEt/a3ZrSXIAx1t3dfd99973//e8vprzhhndedFknKnLr1q1f+9rX/uRP/qS3t3dwcPChhx4aGBzo7emN43hkpLFi+RGN4T333LNq1YpgCheDebejBwCG9RIvGkysPi95dd1g6Ct36HgBvyKYtTHMAhYwHs2RA8efaRwORM5jA9Uyl+d1DQf2iVzcD4X2QGKf3dWcLf3OFNk2WEEA5/eONDI+EFsbaq2T3iVoQGicSRorLCRJFM41Dqjq8VKXniLt5bTrp03WKYMbi1NeBkASpwAAxuAolfHLRiUIucRdAqbzexkExvYEiQzkJM4BAENuZzuM1sq6qJhHJSNtALvSQykBwDYu5yjBYvJ7GsKMMluKSBsVpW0RyVpXbewtxh2Zp1oJlbcarXrVLyuXAwACbOMqQiiWdRonAIAcX+uDeU6U0fWoDQCVvh6WYSawzvfKaDfWKSaUMIYJRwgTbmFMEcaUO2P+ZxL3Y+onooSIZYyRea5UPkMWNB6EUkqZZdmMcXJ0x76UMovDJE1OpaIeIVSp9RT9zEkUDo2MhGFICXUczhgdfx5oY5qtkGBSCo5IMKTU3HK6uroQxkrKPM+EyLI00cZkig1nfETYIxnPjhck8WsFjEy3k3VbaZclHCIQQpQyxi3KmM1tGNf9u284eXgvv7T/MJmNcp5gTBhn3CaEcMbxaJFcSZnEYZJEJ+P+rrRG6Uts/8M6OuyUepxyBVMOADJN4uZAFoeqtJz2X2rc/mL+ejNybG5bszAa4NwqV7tbjZHjagdmCEJptdpjAJr1oZkoewkh5Wq31rpZH5pqH9ZqvZTzsN2Io3Au62ZAtvBLOUypCKvo1RTsEWF7NLfGJREwxj2/RClLkshobTkuxiRL4jSNiuuVYztBpUsKMTIyMJc1HI9I0udblQnsfbxyfgxSyh/cfueLu/d85CMfWXV0+/rQ0JDjOGMB741GY8+uZ10/WLl6XXGBAgCt9YED+4YHDvYvXtLXv7SYcuedd951110f+uD7ly1dOl9b9KsBCfjxoe6RjE/6rpHZrgf+ezy0+1Of+lS1Wp3w7u233/75z3/+wQcfBIAojv78z/5ca3XxxZds374dY/R7n/i98mgW4Cc/+cmVK5bdcP11nE/+RQBQrtQK340sS+duRw8ABtBQ6tac3J3aKflVinLtOJmdC1jANCB/9md/drrXYQGvYmTJcQoa4xFL8uRwWWp8RiXsdsT0Ct6pwLDeH7pdjmCzjNak2DhUvdAIbCL7vbQtOGDk0JPLoBACio1Flc9k2cq7HdHtCJ/LRGKOYS5a2flaP0Ttzv8wJ8Qm1KLIocghyDaIYqtGnH5s1bBVZm6V2CVil4gVIIM5DSxS5qTMWQVpO4+EUr4xRnsuxg62fSgbTbQ2gtZ36fApk1HIQpO1TdaW7R1EvmhyTNwwxkpBi4XbbdpsU2pRy3PGqQ6Mpuawg/YKXcXEct0KojYxjBiGDcWUGYORMsUmBGSXTRJF+gktB25X4HYxbRPgLj1k88jxAieoOUGX7Vcst8ydgHGHMotQXvQaaKBh3N1qDsRxmOlA5pkQmVLyxELgjNZKSiGyLEu1SjGmGGPoKIQx5xbjXOb5KUiYK+C4/ph/GOPc9z3GSDuMRC7yXBGCj4SlI5RlOaOYsSOkqx3GURwxQizbwYRQxrllWZaDMQaVBUx0WVm/nbiWTiTJX8Gi+lMDgvUqPz6zXF/sxlWecaJtxwmCiuP6lmVTxgEhrVSSREopypjP4UBTWEQ5M+sJsmzH80ueV7Id17IsShnCGLQWIkuSMApb4ni5DycGLNvs4H360Daik1LPUjuoFF5uSWMgHD4ss0Quv4D0XQHWEZKQZjmjhNJZjOwwbluWlSbxfAlVjNZKScf1CSZpevxBAWOMktJxPW5Z2RTzO46HCRFpnM+t19eAitF0KmXbVDHQtmQWVuMdrbVWQmQII9cLwEDYbhqjHc+3LAcZI5W0HIdxqzjM5rKGY5AaP9OsDh/N3itWfnalXuUTByAwxpVK6cknn3ruuefPOeecot5ewHXd8QzQtu3+xcu6unvH2jQAACFUKpX7Fy31/Y4p69NPP/3d73537drVl158cTElVBbF6tVVmD1JwGBKXAxmzqSmJAhTYtKDOx+XUhbWgOPhOM769evXrl0LAJzx87acp5Q8tG/nxrPP/q3fes8Ye7/zzjufffaZq153RV9v7zRroqR0bBcQIgQLIebewYEAGFaHErdm/6oZwtnOVOnCC1jA8bFQgV/AnDDzCrwxsKPhvxx659aaPd6JP1wqg7YPlRe7Wd+4dE0DMJyywdTdUJnOahgAnqpXmgnd0lvHyLwcuquC6LSEfCiN4pz5lpj7w0csyb62KzVGYHq8pNs+nXYvmdDQEfQe2bIORzWKJocAQIPK1DAAINA21AHAGJ3HIQAwrwRGI9BG6zxpFVpQwhhhHBCiRd4eQszqNPAzagHuGPUhhDAms3ReNlopLfOwcTiL2mAQtldAeYvB82xLbnEMAIQ6nNuMWwihsfWMwlY8bZzbvABjXK31EMpykSmlLNsuxixEmg4ODYRRrLXmnLs2xxgjBM1WCAiXRyvwUulWOzLGBL5nceoFZdt2MMJjW5EkURy2tdZFzGFLOLsjt55ZUqNfK2k9QYZhvcSPVvgRBVUck7bjuo6HRsmJMVrnMsmSoaFBhHHgebXuPgB4Yf/wy213Q7k+aWgcQhhhhInluQ637LHzyxhjjJYiz7IkTeOTeCAZBaKh9v+Itg5R7pT7VyKCAUAJETcOp1HLlLqy3jfa/kS/q0Yzsizm2FOW7I6F43p+UG7Wh8Wcw6jGgDAuV7owoJmXozm3ytWuNArDyc7Qnp5FiJB2cySZmauFBoQnE7dryEfwC9N8sKjAj0noj53Btl0/KANCrcawlHmpVGOWleeZMWBZdprEUdg8evWLrTGzOloSRR4Z6hVyPMcGn+VbuoYtPGVpdPDwwa/e8vW+vv73vve9/f39RabjbJHn+XPPPfflL3+5r6/vvTe+e6wBXmh8OHUXOxE57UPhrwAYQDvb5Zda/lT74pk7vhCN7Pvwhz+8cePGSTunplyyMfv27fuHf/gHRunHP/Y708+MEArKVdt2ASCJw7DdnJeLUks4uSGLf7Vs4RYq8AuYCxYI/ALmhJkT+CSnu1re8iAq8bnqoF4OvUORdWHfSPGnNmhf6DzXKHGsrlg8NH1ZO5X4kYGuXjtbX2vtDV0H6x739ISUpJJqY1w21/HpQ7H9xGAl17jPzTZ3161ZChPmEVpDLuf67UYmxAgA0CZTRgAAgRyDAGNUngEAGDAqIfqoeSgxWKfV/pWEj9kDaqVyY4wUmTFKiRQTWlQLESIYEyWzPItlLtKcEXupYSWKK5pNFcE3JxQEvgDGjDLGLG8sCU9kaRJHQqQn72rsuL4flAGg3RxJ04Rbtuv6nFuAkNYqjqJGsxHHidaaMWpxJqVMs7xS9nGRjZfLMIwxIZVSp4ZPCOHc5pbFuFV0Hxit81wIkYkslTI3AIliIxlv5dZgYmXqV1xa7zFZtUSXlXZZKcOGMs65xRhnjCOMAUBrlaZZksQItJK51iaME0qJ59jVWi+htNlqP7Kf9dnJIudIvRRjQhnj3Cq090d4u9a5zGUuZJ7neXayLRWMbOGBbXj4SUyYHVTtUhUAjNJZ1Igbg4gQvOTyvLTaoImO1gDQDmNCiOvMwiXb9QLXC5r1oZnEuc0cjuPZtluvD878I7bjel4pTeNjR9l6+5cCQH14YCYrqQ3anwRSm4DlZZazcTx87gQeACjjjuNybkspwADl1vhqNhxtZaeUMmBkLmaei1EX1tONSjwucNEiaokXrQwiCsdZwvDw8G3f/UG73d68efOmTZvWr19vWTM9GBqNxv79+3/+858/9thjK1cuv+bq1y/qPzJCZADtiYJcw5qgNaHubAAM4BOOcniVIlP0yUZ1JJ1891rxnl0PfTPP8xtuuOG8886b+WL37t17yy23NBqNG9/zrpk0L9i2G5QrCGGjdasxPL1xzMxxKHWqti69Ch3pp8ICgV/AXLBgYreAU4S2YOsqbT4f9LLLSnc2vDAnPlMAcKDtPlMv5RoBgTin0yeOWFQv9+MdjaDXFv1O+uxwuWqls1F3zhssKkdSzrGa47fnGmtANZ5vrDVPI3sHAKXmgX8i6mhwitdjO6bYKjSqwURGFQ35CEZzAkGp4R/XD7/klHqVTPOoBcZo0GAAEYopS3SZopShFgBomWspiB1I04e9VQR7QBwMp+hZT+tcZHmeC275lu0ghLhlU8Zllrbbjeldsk8MRa4PQkgJUSRpiSyVubBs1/cCTIjvB47jtlqNdtiO4yzP88IGXErNGQEArY0BGF89U0olSZSmMSGUW5bnBogQbtncspXrS5ElSYRE5rq5MvEKjzSF+3LktMQrK3F9XuAyucKPa1ZsY02xsR3PcT2M8ZirgsrzTKT1ej1JhZR5ueSRcd3vWus4iYOg5LlOtx3tbJVqdkaNUNpUyhXH8RDGY1nZReRblsZKSa3NqfFQoOFL+uBPdTRMXc/vWoIpBQCZxeHwYSkSFKwsnXU9Ka1IovakFnFm2pDzSUEIATBmvrcOjzeVnBnSJEYIeX7JGD1pr7uZsWNcU7CDsU2RWeKma0oNMpnO4oQhcxHKnPO0OLRykQIAd1zOOxdNPI7PF68544TQVnPkuOOGiSIT2DvDemO1WeXJpJqC8WDcWrf+7I99bNlPf/rTH/7wh4899li5XJ4wuDANhBBxHAPAVVdect6W13juUcEoCEyfE28b6k4VObtSH3+c5RpnigVs3hQcrwpYRK6rtB4+1DPpu5m7YsVlH9j9k//+L//yLzt37rz22msrleOn8W3btu3b3/62EOI33/m2GVoPCJFqpQnFCGPHC+aLwHdbWSNzXaroK8aRXmuopxYmpmr9qsn7F/DKxwKBX8ApQq83P3ZEAOAxFfB8dyvY1NWAzli7AUBSo2ZOpifwCGC5n+wPnScapcv7BpeXo53t8pmV5qmX+SKALlsMRE63m86xGb7GxJa+YXa6a5wzf5adKxAxqLO1Yz+ct/Im0/hROHKY2m5qraHYY8hLeD+jRAMUz57jtR8KAAGYcUs4ScB4EgJjtMyShlK54wYYY4wxd9wyY2G7mYtsfkvxjmVzbgFAO2qNLVlrncShyJKgVGXcIpRWa92O47ZbjShO0ywDMFGcIs8mGCuljDEWn3i/KKzOpcyTOLJtx/ECUsBxLcfNszSK2lLmFCuPtha57UZuvxR6rYzlr37Xeoq1z+QKL+lz2gVdt2zPcfwxpqS11loNDw81m+1KyVVK5bkY44/GaCUlpSROBeA0CEoY437PSEgJZV2lCrfs0TmN1irP8yyNRZaeMtMEAEAqzVvb4aUHMaHl3pXccwEADEiRtA7vlQbpRWea2rXgLsIYO66fZekUFnGzO57RSTopETqBfvU0iSmhrlfSWo9lQB45qWe2ZQgBw9oYlBuEscTj2PsML5uRJAzLafoQjDETgu7jJEYIMc4p5YVtRdH2UoxiIIQs2ylDV6s1MtVBZQDayto2VBtTziMEPhPndddtdPw9aTtuUKoghKvVyuuvunLLuRsf++Uvn3jiqbA9U+uc3r6+Sy658DVTl4sdLJd44QvNikvVar+NRnfmcOa79NeRU5VIdma5vaMVTHoPUU7/2sveE/34m/fdd99jjz22cePG6667bqpF7dix44EHHnj55ZdrteoMa+8FtNZR1CqVawDALdvi1rxweIo0AtnKWM05beMyBkAblGvcEuRw5B6ObWWAYrMqCFeU44VWjgWcSixI6BcwJ8zWhX6+MJJYvxyuXLZoyCLKAAzE1vONoJnxNZVwfaV1XHu8esIeHexaWwlXBuGetl/ious0+aPkCsWSBjw/MUs/AGik3CaSETi9QalKg5yzfn4uKJWqluOG7UYSz49j03wBY8ymHilFmFm2yy13rDaYpnEShfMlHiYYV7v6MCEiiRqTBfNijDmzHD8o/J+VzOM4jOM4F5mQWkmpdNEvC4HvUorx1DVMhBDjlsVtblljxvtKSpGlIs9E1ukRyAwdTKxmZg8Lns6ra320Z2scx0XJbiawbdvzPH/lJTP/CgRQ4nnNSqtWVrOExZll2YxbjLLCEUArleciz0UusjwXcZJJZUq+LaVshTEAlEs+wThO0jjJbNvOc1mtlru7exFCSkkymoU+hna7IdJk3/4DO3a8MC9S+SAILjh/y3Fn0/GLo1bz3XZQJtwGACXStN2KW4PE68sXXYj9M2DU4x0TIkR2rG17lGRaa9+1Z179LpWq3LYbwwNyXlsDPL+EMWm3Zh1PjRBy3cB23Ha7IbIUADhjla4+o1R9ZFCqGTWF7WqXdrVKFJvNtZFu68hwdiKTiO+e5oOFhP5A7FV4NsfsEoQQpRRhQjCxbKdoosmSOAybxx5aBmAwc58ZqYwFjBNklvnRSr/Fj3evQQi5ru94PsZEyTxsN7P5SAScFBpg21AvI/rsykjhH6EBHhnsO6vSLLPT0x93eqEM2l7vGjzaa3AC2i8+dHj3dtHYO03Me61WW7v2jHXrzly//kzQ+azIwvjQEylEozE0LyOPBmAoc3tccerFhonEYc5HUtrOeSgpQzrgecWSZZrbTJ7Y+ixI6BcwFyxU4BfwqkTVFgxMI6N9rkIAfW5W4vKJoWoiqDIYH0+dWLHzVaVoT9Ptd5IlXnwwdMtcnhZdFiMGayMUsukJDqVVXiHWrKd7KFBphRAi5BV3TSPTKoiNzrOkdTh+rtfZYDsuANi2y5mVJFEUtub+7Y4bYEK0UuEUYVda6zRLcikcx3c8n1DmBxXHdtutOpPSaK21STKRZXk7jAnBjDLOCZus8cMYI7I0FxmOCaXU9QLGOKHUob6tXaVkmiZJHFkgl7pykZNkCteF/VLkRXOW1icHtu/6xV1xfb+UcuaZf4QQSqlduX/DhrPsNddoOmWQcoGqna0KQp8IhxrHdW0rwJSOSeWNMVHYElkipcpEPkGwQCjFCOtOxwekqbBtu1Iue35ACCkquoUtghB5O5VYhtVaDwCAUkqpHTte+Pd775uXAXfG2PQEHss2OfyQaLwEOi/1LeeOX4xNyDRrDexRMpfLLkDl8zDrdLwrKduternazbnleaUwPMpJFGM822d3QpkxcDLaSU4Mxpg4bhNKSuVqc2QwHz3AzGykBRbSGBmCdHBCTbwOVXP3WzXG5HkOkAOAEKkfVCzbsWwnl+LYBoG2ssazdwA4u9bssY7vGIcQ8rzA8QKEkMrzZnNkJtF9JwwMcGa5sT/1xsaHwtyZ35HBVxcIMqv9sC14qqa89wSrL/WWnqtFvHx0YGVTV8MnmZQ6jGLb4rbNLW719vbVunq0MfWRATWbLFVjTNRuVmo9AEAY48xK5yMSEgF0WYlUyDpVP6+Q6HDiHEqstmDYgG+pHic9024xbBjWCyX3BZxGvOIegYvxiAAAIABJREFUdhewgJkAIbMiiIcSu8cRhf7coUpo1FYskYTx49YHYGUQHYicPS1/fa2JQDdT2uWeHiYcMDkU2wxns022L6A1jDM1Pz0wBtTpftguXJq4ZZM4PNmeXrPCcX+aSA0N5zuHxc7l6sKKs4wQignx/BJnPAybUsoTpm2UUttxAEBkiZq2TqiUCsOmEGmpXEMYU25VuvrisJ0kodY6oE7gOVkuszTLRJpmQDCyLG5xNiFxAIoILiWVklmWcm45rs+4hRGijPuM+0G5sKxHWhMkXRouccNQ8x2NUlvwfPau9Vil8rlbt23d6rruli1brrzyygmh09OgXq8//fTTd9xxx2MP/Vvfzu0rrv59Yk/M9cHIUGwCLtYGYdkSlFLHLllORzFhjNFa57nI0nhMX90KU4QMZwQhNEbxpFKAEMEUIeK47hldfXRcSp8xBiGklao36nfv6XYpbOmSfpYxy7IcL0mToovh5ptvntXOORa333777bffPuXbRoloiAz82LQPc2aXl6wtrOaNUuHIwTRsEqdMV1wKpTMnHJFCCJGl3LJt18tEkos5XUsR7uzbuSxkflGMzlDKyrWekeEBNPuBQoIMBvB4bqETqaLPezCjUqrVHOni/RgTP6gYY8a0SwZQS/JHDh9ppS7zfGN12JtB/R9h7PvlIrFSiCxs1Wc+oHbC8Fi+irTHbAX2Rs5UcypTHFyATlnD1+lAmaeLvGh3a7qUMsw9zD1/dNDyIFl8ce9hhnUYZSIXge8ySjDB2hiEEGdWMsvfMc/z4pqAELIcR4hUz8cZjcEQZE7CCdGBMUgalGvUSq19sT2Sck5Ul5Wv7m5UuZisH24BCzg9WCDwC3hVQmnc4yYHhyuZwkWWe6ZwO2daw7MjpW43q3JRsfJpess50WvK0TP1oGqL/iDd0Qh86wR1UHNHzU5HUqtii9nWWAyAAXTa8+S1Of1P2wVBpYRiTF5RBH56GNBtPaAgBwMvhz9vZgd7g7Ue7UIYM8suM5alSRKHJ/AQjBByHB8TarRO02QmP5AQ2cjw4cKsmzDmBSXLtuOonWWpMcZi1GJUaa2kypXOhExSQQkeGTyQa7R37/5Jl4kxXrx48Yb16/0gKCzrHcezLWe8Zb2PxZbaUKrYcMZbwhrMrBkW0KgYHnz8u8899fhVV1116aWXLlmyZFa7qFqtXnbZZRdddNFPfvKTO+64I73ri2uu/KBVW168S7CuWXnNSnucrOoSzmzKS4UoFACMVpnI8izLc6HUUYMsxihGGULIGFDaEEopY5Q5QVBxHGdsCWCMVFLJPBcCIeQFZYQQAtVtZ4OJFeZ2nIRly+KMTxgiue2224aHh4vXl19ywVmbttx2221nnbn6rE1bAKDdbv/k/ntff/W1g0PDDz74YLvdtiz+pjde279ouhZWY4xOD9KRZ/jgk9z2nZ6l3OskMqTtetqqa5Wjns2y7wJEJ0lqMEYX/BYT4nmlljzSVk0IEsKcArOJ42JSN4qZQynVbI4EQaVUqhYlZa31zGvwLlcUm6XexP4OQyaXxhw1D6Dc4ClZ6YnCGDMyPFCudDHG/aCslcqy1AA6EAU7xnG/pV6y0m/NRL1PKA2Cjn1DmsRR1JpV2faEgcGMRdkJTRvZlF4BBJncEKmJMcilv8oWd2uCZiT4wBSO9Mci02R3WFoTND2XQ6zDKC0FjsxzozWmlHE+25RKSumYLo9zm1l2ls6PEVJRMJhe2jZbaIPinLZyOpJyBdhow6le7CXrK22XydP+iLWABRyLBQK/gFclWjkNWE4AGhktCHw749qAw1Wm0cHIbmasP8963IyRKbncYjd+ObSfqwcX29kKP3mh6W+szYNo+QSAMZSsPBK0ZOWzqqUrBYSc/ltLJs1pFyx2VJrGMM7nN31qLjhu368yeagGRl+LEfFi2Bjotzd1+6sKazTH9Tm3o7CZzvLpByFs2Q4ApFky8x2itY7jME1jzy/bjksZD0pVniVR2CqGRQjGhGMGYCyeZukP77pn186d2kAUTd55jhCybTsI/LVnnHHVlZfVunsmsaxPo1wIm+RL3HyRE69QpKmsPW2vLZiZuiCPVTr4+Hef2b7tAx/4wLnnnjvzbKoJYIxdeeWVlUrl5ptvZg9/Y/Xrfod5lcVuusQNfUv7jm07FUooGqV/UsosCbMsVaqTez8BUirH4sogx2JBucoYI5hgjMfEGCrPkzTORaa10toYozsEHmPOraV+NJhYh1KrP29qpTAhjB9FSL7zne84jnXW2mXP79r/b/f88LOf/YvvfOc76DeuHiPwd97+/YsvufRjH/tYX3d5/bpVD2zfuev5p/7oP/9pqVKdaifI5mN0/zaTR2655pR7Cys+o3R7cJ9IQ+X34kVXILsP4SmbHfJcJEnk+SXOLct2k7jDSynGxpiZ20V2Tpn5HoNDCGGE5nhlUFK2241ypctmHACMmUVNkSLDqeq1Jp7Fhhzfs8MAKDgpl1itVNRulio1jElQrun60P4W39EKco0AgGC9rtJebEcz8cxn3ApKlaINJInDsN2a9Ow42agLPl72fywYUgRraXBDeBznDhWnfWjpZAADrCs3WrJ7hoOhxsC+yOt2shpLbJuLdtwO48B3M5G4NGCMY0yml3GNgVu25wVFO5uRElGKMPa90nwReABQyuCJ2q8TRCNjA6kzEHOOdYXnfW7qMcWwJkifsDPRAhZwCrBA4BdwemAAco0ZMmj2Q5vGoFwSYomKk+1P/EVeBgDdbvqWlbNz1CPYnNPV+OmB3pdD94xy6BHeSPnpainnRAtFco1nnrQnFMGgTvstRiogrwA5otbaGGO09tzAGCOyTGt12nUBx8WIfFEfHaQsVPhytDXUhxbZm23LRwgRSkuVLp7EYbsx83Zix/UwIUUv4qz2gzGmkNeKLPWCEiHUdjyL2+1WPRt1yDda796185b//S3HcdauXXveeeddcsnkVnBSyu3bt999993bfvn4y3tffutv3LCov7+wrMf4iGW9lHnYbspcIGNcJF0qF1lRSzj7U2sgdiZ1rQ/rh57Zvu3aa6+96KKLACDP8/EPiNyyCu/9zkZpHUWh63ljLevQ6S5XnHNK6Wte85qPfOQj//RP/7Qx33vxEulz5LrBmBU8GKO1kiKPk3CamACEkNIm8IOuWsV2/SOx7cZoo02uUpFmWSLziS3Bxpg8y5hlcW6XSJ0RPZxZyoDSChPiOBOb86+/9rJ3vufDeZ5fccUVL+7ed+ya3H37ra1m49N//EcXvPbygYGBD33oQ0Mj9UkJfJ607P13QvsQt12vfw11Opus8qx58CVpkFVZgRZfrVnpuMdQFLYY5dy2fS8QWXJiQhiCMUJIqpPTNT3nC4KSMmw3SqUazNJbn2DdbaeT5K4ZcnrFCUJkrcZIqdKFMQ5K1R2HaMHeHarWV+olaIlUZdlxitWY0KBEm80WACgpjJbzw65mD5eoc7sbDs2n8cnHyHCkOI8GM3tIlHqtiGM9aZVVm9MvcDthuDRf7EQvtieRzEwKqdH2kcpF3cIhEPhuqx0JIbM0dd2AUEYonYbAI4QwJrbjuo4HGOlcxkmYRCFjfKwT3nbcsT6jOcKYouvoRD6rDJIaCUWHY34wsZGBbl+c09XwmTy9rYgLWMCssEDgF3AaIDXaF9r7Qv+MSrvfnbVPbD1jBmkE0GWJPW0vlvSEvXl9ptZX2rvbXp+TLfbiA5HrcclOk527y2RTUIJm5CcvNcLI0FdAR5YwhJyiDHVQWpOpdbAqF5QywDgoVbVWuchykWUiOzUyzhNApttNfXDSt0aS3VE20uedWbNXUGoBgO24jLE4DrM0OS6NZ9zyXB8AorB1wva/aRrnUriub9kOJqRU7RZZmsRRkkTbtz/xw7v+fdOmTW94wxtWr149PiJ+AiilW7Zs2bJly5NPPvn973//f/6vb1z/5jdtPHtDmiaUMm7ZjFucW5SySrW7sKxPs1jmuTGmxJMST9b44WBqNXNrOOWpPGL2+OJ9XznjjDOuueaa4s+77rrz7ju+P/a917/lbde/5W1jfz788M/+5Zav/vGnP7N02XIAiOLome3bHn1s++K+2tt/8z3FPBs2bNi8efMzP/3O26/4Uzrqoq+1ytKkyHKfipESQghljHHGGOP2eN6e5+L/Z++9o/Q6q3v//dRT3zZVXR6hYlnFVQYXucbGOBjjAHFwLrHhhksgYQVwQrKS3NwfYV1y74UESGKSYCAQAraBgHE3LhDbNHfLltUlq0vT3nbqc57y++OMRqNpmiZZmPl4LS/N+57+nraf/d3fnYvksywdP6AdFMxTDEUm+xJ+OLZ8L2WMM86Htc5+4qfP9DZUX19fwffPPnvtv39z+NLOv/DKb3/vwa9+/VvPPP/y5ZdccN999426Uh3t5Ht/CqLmljvcchs6knKSaRT0HpTM1QsuFv6KcTZ7GM1mrcLbMSGFYqVRHxDSm0ml4E95RJqKNLFdz0xmiJBjNd8ZJQPJ1RyBlcLHCWwIGj3CnBGESHtrtXKphTN22RLz9B7DTHKaU92+6YVXNr4aRdFYBTIjwRh3dna8aUnXvHnzVixbkouAThAGQGiWKuwySY8Mg06q93u7lUgQ/amVGUpAttmCDhlOrQrbwvpXuh2dRTRGZuLGIkKSDdXWsyr9FgXftaMkJSHOhRW27YoRrQQQQpRxzi3GOKVMyiyKQyFSmYn80hAiTaPQcj0A8L1ilomZehxLZfhkUuSZwg3BGpKCAa0Jwsrj8my/ZlH5BrkxzfJrxmwAP8vJRhm0ub+4J3SVRq81/YqVWWOr3EellvFWKwWAspW5VO5p2qdXjl9GOBbz/Hh/6GyuFtZ19hOiqyntcF6fBzZGpsBkNbbavOMMahgApck41QEnDaUx1idvM0JywKDMVq0cCiOH3+v1qmU7nl9ACGNAnFmW5ThaSSHiOBQz0Yp2ZulV28f5NtX1fcHz9eTgQm9dblA/1CI+G/s1CCHk+0XAWEo5TdWikjJo1tMkdr1CLnqnjG/dtuOBBx+94sorr7jiCt8/jnP7IKtXr/Y878tf/vKDD/2oUinNnzcvb7eGMaGM2bZr2U5uWW85jlIqaNYzkQIAx3K+K+eYKPVJI7P3RXZ/bNdfvb/RaFxzzTWFwkCx7oYNL2Puf/SjH83/bGtrG1x1tdr//z77ud2794RRDADbt2/77Gc/W+3rDaLkivXnDk5mWdbq1avvumvj88+/cP755wOA1qrW3zusxH0QgrHluJRyxjlCeLDE2hiTpUmcREpKrbUxeiJhnsxELph3bFZkaV/C94XuolJkjEYIH62cBwCAZpQ2+/ft2rk/iuMtW3eMXFpLa+sXv/jFJ3/yyDe/ded99/7wht9698033zy0ymDQap4gXehcSLkzqPAXUTPoO6i0xksuQN6y4275ULRWaRw5rs+5ZdtOFIUA6A1rGWYm4UOPQTtklCcLw8zX85poj0ZjPneMQdqcwOxgM3M2dBcXx7B2LlQcdOGibM+OrV//yner1VpbW9uaNWtuueUDE1yUlHLjxo2PP/74s889v/L0FW+75mrXdWdwU5VBgbLrKQ0Eq2dMGawNMKIXuPE8N5iI1H8YFHSHFQtNGtLaUK0s8MI2nmAw/cKqC+s0v378RZzCEGyGOGlOiEbK98Vel9/gnKWZDMI4aNbLlTbLdmDIwUAI2Y7nuB7GGBkIoyAI6lqpkePFQdhklo0JwZTatjsj3VVgwOTy+NeENnA4droDG7BpsUSLJTjWHOupeQbPMsupw2wAP8u0eOpgW4clFpXGVKANxQBEgrzSX+6OB94jeyK+P7QW+fHEzduUQU1B2m0DABiZuV66o+otLYZ0qqXgFlELC+HGvtLB0Olwklf7i61W9nrd3Ck2BZ42Ula0xlOQKo3gRCZkJk5mwMAkfcOnigGtUSohzcg+AHBMgakOhgk6ch9TSkZhM44Cy3Y8r4AJMQBGaW7Z3HaUkkGzLrNsggHViSbRNWGOU/6qjaxne4P6oUGDeoTQMIv4kXNRxgilAJAm0QSrFsfBGCNEKkTq+UXH9YUQX/nqV9esWTMseh+Uow9+IkQaBCEA+L7HuYUQWrJkyR/90R995jOf2bhx09w5c/KIV2slUiXShIXUcn3bdjEmGJNKS7sQSdCoa6W00QQZl0iXBHPsIJL86V2xZVmLFy8eHMcRImtrbVmxYni6OMvE3/3d3y1Z8qYsGzgUBd+56aabzj7rrC988R/yllqDLFiwwHXdg4cOVqv95VxwfuzZgjDGCHPL4pZjWUc7LRtjtFZKyjiORHp8icRItDFHBPNekccUm0CwKNO+1oRQQo8pPs8l9ABwyy23bN68GQCCIDqyvxkAxFHg+/77bvngLf/9D5588snPfOYz11xzzaJFA/58SDZg309kbQfnTmnOEnTED8poLcKw0bsHETt70+XMWzXZvTDGRFHALJtS5npFpVQcx8ZobTSZmHE0JhQhlMlTO+05o9E0w7yQdTXYDjOGQX1uVjqDaxxEG7Q/drfVS1LjVw+Bx/TydlTvPfStb90ppbzhhhvWr1/P+ZiecKPS1dX19re//b777nv44YcPHDz8gVve53nTiuEzIE1hNwU9HNuhJMrgXNExSKLIJsE21Yrz/HCxHzpIEmwmNWjEsWrjUQuLdwal/YHX4aa9CV9eqP+q52Y9qhgyajInjwHY3fTKPGnlqefajWbU118vV9oQQvkdG2Ni2bbj+ICQ1qpZr6YjMvND0VqJNLZdHwC4ZSdxOFMus1LByH6myiBjkDYQpLQ7sWONO9x0dXtttuXbLG8wZgP4WaZFNeHVhL8WOPO9pMNJWu10LIGzNmh3091WL6TymCk2Vcs9kdPhpvPc2KLHv61nGqeK0iP34nlutL3m9SdWx/Gy1uMw34t7IntjtXhBZ98cN91ULa1qqb1e1VCcmSQFIREfozO80lgo7LJTQhaOjTYnK7kmUE3B0df6GDVj2qRALdPCtEeQk/9ixpgkjkSaUMYsy+HczmvjESC/UCIIpyLJJc0nob/ROChQEzx0ymTDDOoRQsMs4gcnRgg5ro8x0VonycwUHOaEQUOkyQ/vvd9xnKuvvnoweh9Vjl6vVb/y1a9u3bqtVCq1tFR+93d/d+HCRQCwYMGCG2644dFHHzl95cr21lbGCKE0/+EyKbNGLYlCy3a4ZTPGObdb2uxMpGkSC5EM/l4uFRs3bLBte2jHuG3btp25esXXv/51ADj/3LW5o5sx5rHHHj106PCf//mff+xjH8un7JyzoHPOAjFaq7Ourq5CofDkE0+ev+48Y8pDjyrnNmUsV/sPGtpppXIdgVJSZmI6L6ZG60wMCObbnMCqq0SRvhC3FiUZ0bTstb2HXnru54d6ar29vYVCob29/Rt33N21bFWp4N7x3R/6xcrGl1/6m8987qN/9OHTly157bXXGIGhalO053soDN2WOU6pdfBDmcRRvTuNY9O+GresZU7n1HZEKdVs1HLZbanUQmgzjJMwEuXi6/u+gRAmM9LICgDyFoAztTQAYJQUVVeA9x9XSz+DBJLvDv2DoZNLrAtMQlzfvuXQnd/9/oIFC6699tqJd2QcybXXXtvS0vLd7373G9/89nt/592VclkCoTCVC4SC8mjqUFG2UqFBSCoM0gblfvKZQtqgMKNC4wOBdyh0SzwrWaLNSsssGRzmzgxRBmuNMoMBIMqINkgaJA3yWdZhxwgAI7O0UAskPxA5nXZinwIat2lCkJ6CzZDUeHOtck5rv0OE7zlxIpSUhNJCoYQpI5hkmYiiIBPpRFwhjTFRFDLLIYQwxi3bjcLmlPbmGBBCefSeKiw0TiRNMpICspDm2BgEFlFLS80pp3ZmmeUUZzaAn2UGSBXZ1fD2hU7JzlYUGmV7uJV6pshLPeWelEs9PCzWGjCBrTX/tYbb4SZLS8H4vdz6Eo4MDAbwFtEL3aQ/5e1uOoUHVQ7FZmWl/sThjj1Nd3m5eTByqsJqsV4fxTUC8Lk8HNrz/NHFz42MlvmJcXiaJNqgTJ+8m8ioEa8EKVE3xgwDscFnqo0M5HW1SNNMCIwDbtmO4xFKjTGpSDHCXqFkjM4yEQYnttHRODI/PeEAHkYzqAeAQYv4oFkfTPkihC1mAUCaxjO+a6/tfm3jxo3Lli1bsmRJ/slYcvQHHry/p6f31ltvdV33tttu+/dvfvMv/+Iv86/OP//8Rx55ZNOmV/11b4nTFCNsWZRznv9wUmYyyOI4ZIz7XpEwxrhFGXe0n8ZRHIfGGErIsAKKWq0mhPjFMy++2Zjdew/c88Mf/H+f+vTatWsbjfo9P7znA++/pVIZ04B9XBBh3HY5t2yCyWDcbpRKszRNYpll2mgzVZeBYWRZljvSOxwVqAwlrWU8imM+JNWfc/e9D//o0R/HiXjvu697+9vffuWVV/7rP33uf33q05yR07qW/vEf/3FXV9dHm+ldd94Rhk1j0J/96cfmzp13dP4gKHaeRoco6uNad1SvapWRrmtkcanGk0u6Dt8RkTbq/cVSK6XU94tS6cOHD2dSsZH5spMGAoSQnFFz+9w4c6aWNhEt/QzSnTjbGqUwo0fWrk8v1ctW/Pe3fb1Urrz73e/u7JziCE4Oxvj888+3LOv227+8ceOmiy+6AIMWhmjABkAbrA1ycTqRvCgCyLvEOTgDADhy2mrIc63IAEiN8/tpollmSCRoX2odTux5durxhILWALFmYEBImmokNeoXXEmsDdoDKC6whUcU+D4Vy4rCAHoDFH5QPEV9XJjRl/sr57T3MArEs6UUhFJuu2HQEGms9ORuelJmaRq7rg8Anl+Io2D6F06geHfTqaU8VphQM4enPhedluJYswkIQmeZ5Ved2QB+lpnBAAiFe0KrJ2xvd8TKSsNjGcXGGKgK/lJfOUiHn2wEmRZbLCqEW/pKQmGhcFD39zfdxX68uByMpck/FLsWkXiIxH2uH2/oLy3WoTON8XKPq1XF5taGt7AQLS0Gu5pOkU26K/tMQZDpcOLDgdPhx8OevkFGHZxNeahiZjHG4JNlX2dAZmjMckSNMg1ZAAnQXgtsTy9EQBBgY4xSMo6COAosy/YKJc4tMCaOAkopp9xq7TBSNcOGzMTMvo6fCEYa1COMh1nEO66HjpjPz/gGRFEkpTz77LMHXevGkqM/+uiP161bt3z5cgC44IIL7r333sGvLMtasGBBo9FoKfsiU0kq4iSLYoEQZoxaFqWYaCO1UmkSW9xy/RJllBDq+kXXH3BUJpTCkBR6uVy+/fYvu45tOx4A/OFHPvzQww+uWLHiRw/ee1rXknPOPS8Mj9+sayhKSmMMIaRUHshR5yJ5nWUGIylls16dyhE8zkozrTUhlDE+x4sPJXYz5WEclErHnJZ33HHHsBmLxeJff/qzf33shzfeeOONN9446opaF58++G+jVNB/MAnqptiadrzV9jtnRHsks6xR6y2WWijj5XKFEXS4p28iATzCGABNv/RjDE7pC3wsLb02kM5oMrhf8FeqFXmk3RrD+pzWWonHT/30Z2EUv+e3bxwavRtjfvrEYy88+/OP3vo/8z+3bd387TvuOHy4Z8WK5Tf/3u9VWlq3bdv844d/ODiLUppb9nt+97+fe+65v/jF2o2vvrp2zepiscCRgjwJjwAAIsMzRbQa8OZHxHgkGTz9cu+EcSIxDAaQIQgAgOOBA1TM70LDh7zAQsqiEQDAkWKUJUO+jRU/FPvtVsiIQm8g2wYbZwRpmFIPwmZGexNrjh0PGscareMonFp3wLBZdxwXIYwQLpVaarW+KSxEGqw0amqrO7L7EgsjM8dNlrtxi31KpDRmmeVkMhvAzzLz9MS8L2ltc9JON5UZ2hX6ybGyeYpMh5vM8RIGenO1FKijT5dU460Nb3don1aIu0rBMEP4VOHuiC0rHTNs7zJJwASCOM603nHmFqJ9kf1awz2j0kTg1QRre51aygEAJVCwRSioz4++yeXO8/yUkYTVBPPxSdIpGDB6YvLLFBKBt+eieg4W0QWMEACkaSJESimzLJtbFsVUSKEzjQFcr0AwybJUiHQiHu8zgjLZ1N6ERhrUI0IK5VYrTdI0nr75/Djs3bs/DKOhHePGkqOvX79+8+ZN1Wo/Y2zDhg1vWrJ48Ktc+n7vvfe+512/xRnhzAEAKWUmVSZVFCVaG4wxpYRTrLQWmaCM27Zj2U7eBC6ProetsaXlqBr8ne98xyOPPPLCM0/945duX79+/Te+8Y0oiprN5n/+53+++c1vvvLKK4+/qwgPBHvGSCVFmiiZpWmitfb8IuNT7Dk/PkpJJSUhlFDa6kQU67pgiUSD5s9Dx0GmxtatW4f+KaJmVO3RKkPta03nOptOtOPURJBS1qu9rl90HM8rlOcxHofBcTW3GGGEkJnpPvAzyKAAZKwkZKppnjGeAqNq6Y1BxJgpOLSNxAAciN0ttfJg9F5g8vRSvcTjWq32zDPPL1iw4Iwzzhg6y779+77wj/+8c+euPIDfsvnVv/yrv7722rddfvkVTzzx5Oe/8IVPfvLPXLcwd/HRuR566KGenp73/t6HAOCmm2761Kc+tXX7tvPOOWfYxrhIADkaXUrAmSbiyPuANtgABpBCY62QxxVBmmJj45mP1hwiWi1zIPYtKjus6I1UL21hPTXBujKoLuwOO8HGCJFyy0EYMc5HetFPBGNMs1ErFiuAUN55ZIK2sgYgVqyRsUAwYQgAcCTLPFnkhkVLMPqrblMwyyxTZDaAn+WEoA3qjuy+2AIAdayGy2PyjEqz1UkA0LOHWxrZKCdhqsi+0F5QCNmxFfUHY1drNKxTOkW6xMW+wGufnns8w3pRIXq1v9hVDNvddE/Tex0DeABwqKrGXKiBzvC1lPXFVlcpmEznlBOIUnAyVWqZUgpP9J3egBE4AAhSIAj3Wshy9XxRMpr4AAAgAElEQVQ40tZLygxFIWPM9QrMsoxWIk1Dkbie7xfKrlsQaRLHoZQndlBfgzBT1S+MNKhHCFm2wy0L0AyYz0+f669/x+ZNr/z+7/8+Qnj+/Pmf/OSfjj89pZRSapsB0kwJIYUQuXMSJcyyYsviCKEwElkmuha0vfDK9t27dy9evBgAtmza8MUv3vb3n/98fjT6qw3b8YstHZ/85Cfz5YdhaNt2R0dHsThejLp79+4gCM4+e63rWAghY0wUNJIkGlrcrpU6QSe+MUaIhFs2o5xjKFuiN7YbmRNHQblc5pxPP4AHgPb29vwfca0nqvcyu2CtfHdoSgiz8WecAkrroFk3WjtewbZdRlmj1p+d4Cvr5JCfqCM/D5UlFLX41BUEFGOMTlRvjwOxu3VI9M6JXtPS71EBANVaLRXizDPPHOYb/89f+mfX9Wx7IKl9/wMP+r5/8823UEqXLl32yU9+sq+vb/HixfPnz88nCKPwO9+568Ybb8yXY1nW3LlzDxw4ACMC+GFQ0BRr50h8rgFpg7RByiBDARCKldXIcF9U0giIgXYvKfNkymMlw7BJttBrvhb6m5LKylJ1WAyvAWWazNS6TiZ8GnerumCZxhZWmUi1Vrk4aGoBPACINBFZyrmNMLYdN68YGmf6RLFDid2XWtrgCs/KduKSjCFDscpfgrQGpYGcIq9Es8xycpkN4Gc5ISA0oEDDyBBscoWcwWi+E69qrQNApvHz3ZXeZMxKy1hRaTAMSboagIMhJ8j4x3Z9RwjanPTlWvm1ml9yUodqigxG40nvxmKeG+2LnE3V4jlt1T2B05ew1tdPmoUASpbsjawWN93XdHZH3sUd3afOoypQ1D0ptZo5GTswhbk0KEAqgiTGDUe12dCKETbGGKPSVKVpwrnluL7luI7nh0EjDoO8n5ntukqqOJ5Q0/XxkQrYCbjRHjGoP7wErS9ac/KUIEIYAPI66plf5WR45plnDxzsft/7fo8xdtdddz399DM33LDguHMhhPItdwlxbQ4AQZRKKVORJClgTJRSAAZj0j5vcfLsK7t37160aBFCqLV9XhDFX/yHf/zABz7Q3XP429/+9vvf//4zzlhzxhlr8iX39fV985vfXL9+/Uib+qHs27cviqKWlkreuxwh0FoPs6YzxtBJ+nJPnDgK/UKZUEooXVIMemN7b+gs9MOLL7po/fr1jXp/Ek/c5Myg+DDb/6ho9lhewW+bh4+Y4Wklw77uNKyC3UpW3uS0LspqfemJ6bNojAnDpjba80uEskpbZ6Pam5d7jDPXzBarAwAChDE5CbJoBSiUuDKNE0SByNDUPVnHIZT0tWYhGxK9v6Wzx0YDz7hdu3YHQfC2t71tcHpjzA9+8L3Nmze/853v3LlzZ/7hs88+d9ppp+VFNIVCgXOWJMds7c9/9vM0Td/1rnflf7que8YZZ9x7773vePvbJ7W1ONfPD7mTuSQDgHkOAEBqaKzYwdh1iWmxQjyu2H6CEKS7/Mae0P/Z4TlrWmolngwK6TGYRkYV2C0sYniEl88pjGsJSEZUFEyMIKNCYwsrKaXKsjyAxxhP7ZmotRZxzJiFELItJ6bhMD2OBiQ1EoYmku+N7Cwjc9xkVaU+eIoOQxmcZchhBuMT06RhlllOYWYD+FlmnjleXLEzC2uKjEU0w4oRjQAORE53aO9uuiWebakWB5vJjYrWkEoMQ3JCDcFCwTCCkS53rbaY78YvV4tQBZuqApUuUy6TBSZdKj0mJxj3YgwrCo1neltrgq8oNDbVS+fzvterEh4ACNa5kF4CPrOl9jo6QA0jT4yctGem0jrB03qjNWAi0kOkbyFn6Od5gzRKmWU7jHHH8aTM4ijQWhNCHNe3Ha9R6z8RFbl6Jk4rhty4HgHvd/3CYKtwxni50hbHYZrEJ1pHMBZf+tKXPvCBD1x33XUIIYvhv//CP9xwww3DpvELpdzFXWs1ln+771oAltJaSSmkziNqjNGKFSvmzn32mWeeOeuss4rFYltb26c//ek777rji1/4nBDqxt9+z9VXXz10OZZlXXXVVaVSafATjPHZZ59Fh8g60jTdsGFDW1vLuWefDUaPVS+tjTbG5Pn5KR6dsTHGSJnlhR5O1LSIaggWSlaUGeeWZTmbN73a2dnpOM7IeQ8eOnzw4KFzzj4TALBsqmCLOfSSyiK/dY5daHnxtXjFQuEQJ0uCqNotMCfz3gKVVYnhVia8Qimr9ukTk/c1xkRhoLX2vCKhtFBuJWEzCoNR82+YEITQiSgA0UrNyE+GMMnvfWMtrZ6yBVPtm6a0Dui+YR8aADntZp39wtpUK4fZwDO1ZGWrKtWxQqOcrVs3f//7d//Zn32yu7tn1AkwAudY3UYcxz/60Y9+5z3vnObWHhcLSYvKMo0l4EBwDYiAKfBkQr0KxwYDnOYFNjY7m4UC512FYNA5v91K+oW1Myi7JJvrhMPq+05ZihNo7jMWUuOacAo0A4AoDrntMMYxIVO+PJM0toTDLBsw9rxCvd5vjJGAk4zVMqoAG4MBVJHKM0q1sfQOwtBqypsZDTMrkOTs1j6fGzau+fEss7zxmA3gZ5lhbKpWlJvF0QSEFJn+lPclnBGdyuMHo42UtztHk0LVlKcKW0Q7dPjCKTbLik2G9IHQaQiaSAsSQMgwZAg2DOsSlfMKUbuTHjcxWbazTjs5GNkry80CzXoSa657QpIhE8SlyqWq/LqK+UeSKMLh5IkJMzIVw5thUKAMj37W5c7nGGNMiOP6nl9UWqVp0mxUC4VyoVCamuPOOBjQCidT6ql0DK1mJQYrTWMpheP4jufnGWxMiOcXbcuJomY8iZztcZg/f67rOk8//fT5558//pSHDx+mlA6k071Cmhy9kJMk2b1797nnnut6BTAm9w5USgqRSJllQoyMiwjGhHPG86bsRmRSymz9+ku+853v/uQnP3nHO94BAIsXL/74xz4eBgEmpFAo4mMbWnqe96EPfWhoR2tK6TXXXDN0TVu2bHn55Zff99/eCwBKD0TpeERjTK2VMYZSmndcn3HSJKJ+yXZcWm+UuTwck4MRb88E59bWbdvv+s73Fy5aeNXlF7d3zh061+5dOx985Cfd3d0HDx246Cy33NyN0iolrNC5EHP751v7737iYGdRfuAiX8tMY4ZPu1o78wFh0LrZrLe0dliWHceTs/qbFEkcaSWLpVZMiOsVEMZhs36K20aOCkID8fuo4x1JRmpi6vl3jJCvF2ZSAYBBSrM+DNgAmmYA3y+sV2uV6EjBGid6VaXqk/EeK5kQP/zB96+++q3r1p1///33T3BFPT2H+/r6zr/g0uls7aSgoMs8kQZLjQ7HvkNVkSV4elqLOU7oULWhv9KX2IsLQYcV5wYELTx1iNpar+wNvOWlZrt9Aq+XmYLTaUW23bG10AUAEGkis4wy5rj+lC08tdZR1CxZNgBwyybc29hLEEALUwWecSQ5Pr7XAwZtgAAQBcYYVE9tn0VKY/IrMqQyyywzwmwAP8sMM8eNPTZ6XGJRjZERGqsJRO8AEGRHJ1MGVROmDeJMj5pOp9gsLQVLS4FUEEhaTeyaoH2JpQ2KJQkyKgwuWxk/3jAtQvCmUvO57tbAi7sKwa7Ab7fT1zEJf2qiDUzzDWlSJGgUFx5l8KRcnTCQsTq65WittdbNejUMGp7r27br2K4xhjLuF8szHGwgMMfbeKX5weqbM+VKXVjc9iintWMXgCt4ITEDMhalVBDU0yQsFlswY3nkTBgrlFosy202azMiInBdl1L63HPPnXfeeSMj26Fcf/31P/3pT1evXs0Ye/Sxx89YtWrwqzRN9+3bd+6552ilEEYIY4wQoXSwWZrMMqO1yFKtMiGEMZBXHIMxCCMA5BAOwFcs63rzurMfeOCBRYsWrVq1ijHGucVbRtf1IIQGi3gHGdQsaK1fffXV2267bfnypXPmdMLQ5OrIMT+tAQw+YUUKaZJ4fgkhzCkqsPRwbO0LvBVpbceODf90222e5+3Zs/e2f/23FSuWXXLxRZ7n7t2375lnX9i167VisVgoFF588ZXnn2ksX7L4hrNLyK18/9n41d09vb29vu/vPJTc82z9ivULyaL3DjWElzKLk8iynTRNTlASPkcI0dd7qKXSTjh3XZ9i2mhUR65xpi40hNCRaNvM9M815uIG1ElTXi5CFGw6+GqmiwCAwEwn36sM2hcWhkbvQ5XzY7F166ZXXt1yzbXXHTp0qFarGWMOHjxYKpWGXfjDlER3/vvta89cO2fOnClv7dSgSFMCc50gVvxw7LtM+iSdju1fiSXnd/Q839fySl/FQKXVSec6SZnFDOuVlepL/S0ba6UFPuvyGjNiLnjisMi0xhn7EivTOD/94jgosIrN7WCq+iNpcBZn1Io81wWEPMd+U6FGJ5kMoEjPsZtDGw0ojSQQZ5rqi1lm+ZViNoCfZSZhWM/zkrEcXC2kJmXu2jckjyE16k8tAKgcrwU6JVAmsmwFAGAAooymCgeSHozsvsSa6x3f3Mtlus1Jt9YK53ZULazrgr6OlfCnINogo8xJG+2WJtZGDXthrkatqdJzCkfzAFHGXTZeQoma4jElGWOjlWo261EccmZxy+bYdhxPZmIy5cdHGbUVvDHGHC9SSmUpSBcDgMO6R0TvqIgXeGbRsFkyKfurPZzbtuta1oDKmtt2mbXHYTNvoj6FXRhk4YIFy5ctfXXTlu3bt+ct4nJGytE/8uE/uOs73/3n277gOnbnnAUf/OAHB796+umnjdGrV53e13uYMkYwIZQyxghhCCFMCGUMANiRLuVGKamU1kprpaVUWisljVYIoSsuv4xSevvtt1966aUXXXTRoI3WpMiy7Iknnrjvvvs6Ozt/48orvGMdvEa6CWhjwABhHEZ4788IWqssE4xx1yuW44QTLZV64qdP//ixhxcuXHjLLbcopZ577rldu3Z97evfTNO0ra2ttbX1hhtuWLduXWtr68aNG5955pm+vr6/uWsLwJ7TTjuttbX1mmuuOeecc5566ql77723+gvyjraAFUtDVxoFzXJLu2U7cRSciJ0axBhTrfX6hZJlu9y2S7glaNYGtQy55EFNQ9owcApRRikjlBJMCKFKKa1lPkiUiVSpUboYTBxCaF5AMdZCyEyredHU+oAdoSHswYK1ApNrWvpHjd4rlTLnfNeuXV1dXQBwYP+epUuX3n333QCwf/9+KeW//du/XXvttV1dp/X3D9x4M6lSiRgbuK/u3r37sSef/b//9//QoyMQkGVZX1/f/Plzh6/vxOAQ4Tgi1iyQFoDhWDvjCg3GwULy3JberY3Socjti61qwjnx53tRh5Oe1dIXS+pQeYpH7wBgIemxbLB0YgocTrwFbhMARJoarREhtu1MXNhlAIRmqcLGoMxgDUbXY8e2MCbcsgquFUfTHVxGYJQBZdAbqX3ALLOMz2wAP8tMogza3vAbaepTVbTFsGJ1TtSkbGaiIRl4bVCcEQBoZZN4t0MAHpMegxYQiSQ7a/5EAniMzDwvea6nXI2tdlvsCbxWu3bcuX59MDB96fckyHCoj33drEate2srPX4YjgTwUcb7o6Jb6h1rIQgQneTtTkkZS5mksecXXdd33UIm0rFKtcdh1AB+LP3tUDI1EEl69nADPwzcVQvQaBUBxpg0jbMsTVjo+UXKOAAQQrxCyXLcZqMmj9fHa3yuvurK555/8fHHH583b57v+/mHI+XoxVL5/e9/f9CsG2P8QnEw133gwIF77rln3XnnVMplY3Qm0vynxRjnDnwYY8Y5pYwSRhhDCCFCGDmyp8YYAKO1GRgDUW+/7h3FctuDDz74wgsvrF279sILL8x96SdCrVbbvHnzww8/3Nvbu2zZkmuuvrpcPhrWqiyjlGGMh5W7a60NGDSuAGE6aK1lJhjjnFslXudYpa/9+NHHHmhtbf3whz/c2toKAAsXLgyCIAgCpZRlWbZtD7rrr1q1aunSpWma1ut1APB9nzGW/1KXXXaZlPLee++9467v3fQ77/ELRw35lVIijT2/mEx7lGciO9hs1rUxruszbpXKbY16/2BPKYwQYaxYrCitBq8RrbU5IiHJRmsiSCmjjHNu0fycQVhLmWZJEoXaaEYosxxMiF8oaq2VlFkmsiwdtV5jwow+BtfIqDPTQZ2aRkpfGbSlWcxFAQSZxYVm7jk/knK5xDl/8skn8wD+siveevElv5F/9dBDD23cuPETn/gEpfTQoYOf/eznNmzYsHbt2ieeeMLznEFria997WsrV65cvXrN0MUmSbJz585Fi+ZNeRemgIMzG0upUWL4odivWLE14SYmQ+FYn16q+1RzqnySUmQYNgRrDIaNoTQ8BVlciF7tLx1/ujHYG7h5AK+1zjLBLdvxChMJ4FNN68LSBnkss4lEAARpjAxCKE1ix/URQpbtpskMCH+wUVFGC/xX5keZZZZpMhvAzzKTaIO6Q7s7HNA2eUSV7axipWVL2lSOpkYdD2NQTdAylwCAkXGYijLiW1OsSHeoakhaTWnFOv5wb8VOy7bYWPcvntOXNd3X147+VKOREhufpJp8Y0xmsmHpJwNIG6rNwKdKk33V5Qsru8dZDjKUqBJMPuYyWofNum27lLFCqVKv9s1IeJM74Y8/jVKF/B++vX/o5wSxVtzF9DF1tspgjI56I2ut8773juu5biE3BmOMt1TaojhM4khrNTUjItd133fTu+/87g+feuqpyy67bFCXPhiiD0IpLVeO9mY3xuzbt+9LX/oS52zVqpXDhbhaA2gAUAqGWhNjjDm3CGOUMMp4ronOVfcAAJRxy77uuutWr159xx13/PKXv3zqqacmXppOCOGc+7531ZWXnnfeuZQek6TKf+hRb1lGSopP4NNTSQnGIIxtRj0mf/zjB9I0vfnmm/PoHQAwxsVicayWeJZlWZY18ltCyFVXXfXLX/5y3/79L27YePFFFwz50iRxZFmOVygFjRM+Xmm0Dho1JTO/UMaElCptzUZ1oPchxgCAMLatoxrZIU+OYyQRWmmtFCUECM79EdI0zjKRiXTo6Z3H64TSZr1KGXMcz3Y8x/XBmCwTQiT59OZItcZ0dk1kdMaHdgI9RRdxADgQFRopAwCEYIEfznPGLNvuOu201taWl1566dChQ3PmzGGMH8msg+d5ra2t+cV+zTVve/nlV/76f/6V7dhBM/z4Jz6Rn5Y7duzYsWPHRz7ykaHpdwDo6+vr7e19z7tOuK3dMBAYhg2DxHOgKZyqIhUrYVhNtviLIn2aXz9BG3lyaOcRJ75QU5RxCI2FoRxJY7TMBLdsjAljPBsxFpz3DNAGgszRBlGi2uxo5AE3ZuBugwnh3GKcT7/vKUEQCOYxdep06plllhPKbAA/ywnBI4oxVUt4GJL9oQ0ACIHPZDzJR0goWB7AI4ABcZTG00kAp4rAxAquVpaaPz3c2h1bK0vNDdXiOl6drYTPSTPmWicrgEdS4cawD1vc3r7gqHj+YGMpwYSR8d4AGGJkqilTY0yj3lcqtXJu+8Vy0KhNP4avqe7YDN+vQZR2wrSjES8AAIIjmw3sLAJcIJ0FOp8If3DiTJPuxHaYKbMEHdtYPnf/TuLIdX3LcghjgLHrFVyvkGVCZiJPRUqZTWqPli5b8Y63v/WBBx/cvn371VdfvWTJkmGv7KPyyiuv3H333UKI37z2bQsXHL+lXI7WOkliSGI4oq8mhGJMCCEIY0IIJpRg0tXV9Rd/8Rdbt27No4UJLtx13blz576payBjP9i6TCsFAIQyyC3HRxR8Kq3JBHZ5ymQy00bnb8mL7Orb3nrlY489/rOf/SxPjU6H7du3N5vNM1aevu7cs4avNBNJHNqun0ThyWleEEeh0dr3S5hSv1AimCZJSDBVWVYfYhs5MGIz8AceOvRDCAUAY4zSSsnsOGNSxmitkzhK4gghRCnLLbW5ZbuubwCUlIMDW0brXCSf5wa1knDE2vCIKAP0GFcNOmWeFIFkrwUDQp75frisON7QDELohnde/4//9KUnnnji+uuvt6yjdhIXX3zxWWcdPWFuvfXWd//W9Y1a35z5CzvnDFzLCxcu+PznP9/e3j50mbVa7V/+5V/WrllVqZRnbK8mCQYo8bgIKMx4aiho41JJ0a9RqpZh3WqLg+EorSsmgtS4mvJOWwKAyIStNcaYcWswgNcAanCU3YAGVOTxkEB6lJYNUmZJHLp+EQAKhbLMxBTUbUMxxpSstDu25rgnpB3mLLOcaswG8LPMPB5R53X0GQzP97YE6cA5Zgw0xaTPt7qgeVUrQsCxBoAX+8rndfa7U+2M4kx4Ro/LRW5yMHDa2urzveh1t6M/RailzGMn7zhkSqnRpI+LWzbvrp4JALv61tbijvnljXSMljM5PJsznSrSTIgkiR3Xs203S9MkmVwxvFQwtAVgqLprasfIybRhiWivhqelsk0qWxsOACVnQFlg4VIbWmFTRyuijgTq/Zm7reYvKERlNkqiY2CxWodhM45D23Y8r5hnOBnjjPE8pNFGJ0kkkmSCYRvGeM2atRZn377rB7t3716xYsXatWvH8qWXUm7cuPHxxx/ft29fsei/93fes2jhRKP3YRhjlDqm4RxCOP/PLxRlJuZ1ts3rbAN8Rh7XIYwpJgBAMEYTiLcH45WB3DtCR/4/PKcjVcasqSdFj4uSmc5kePgF6Hm+1OhdRcThuebnP//5pZdeumDCYx8jkVI+99xzjUbjuus+aNmjvM2HYeA4nuO6QbNxcvzhkyRWUhZKLZQx1y9YnBNClDzmWs5/9yN/DbsbTPFl3RiTZSKPQPLyDUwwowwTijHBBGNEwBjKed7rbmhyPh9BMAZGHS+INJ4z008KBIZOvq7eADoYu4mkANBmizf5zfGHMB3XW7ly7vXXX3///fcvWbLkvPPOG/zKdV13iDcExrjrTcuHzc65NTJ6/9rXvhaGwapVK4c2gHhdQGB8liqDFUINyUHjFutXwEN+RsDIVHjaHdnj12JYWPMjRY6hxoNejBpQqChCCCGklTRGA2DOrSQOtdbCEAQD1vF4IAcPCCHb8QaXLGWWiWMuVWNMGAbccihjmBDXLTSb0xX+GK0o1nmvomkuapZZTn1mA/hZZphWW5zZWvW4AoB17X2/7GmL0qlHTs3EMiZAyGBkbKoAoJ6xLfXC6kqdTTLL4VFFkbGJ0QZNsBS/q9x8urslyEinI/YErtRoNgkvJC2xkzfCnbHh5d85nKYFezsApNLmJO7wD446mdJOT9ACABk55s3SAJjRXmUY0WP1KQhqyQLGGWOW43RHKDveQJA24JOEIAAADEfTPQbMoeyg0AyGOOopbQfJomr4JqmH9492rR4CzMUt7XQ5QQwANIAG1JR8V7PQE9ldpeZcOxxfF5qHQGEYpGni+yVmWXnBOSCECcFAfL8EfklmWRwHIk3zuH6cBRJCVp6x+q/+Ytnd99z3yisvv/TSS1/5yldGnRIhxBhzHHvF8mVXXr6+UJx6KeZo+6WNAoO00VorFR2vLBMhxGge25M8hU7JUcf+/JgcUWgPRu+jrVcbBDCzreCNMdgIowQOd+vGlmp1LxhAGDOEipWWVcv9F/ft2bp169AA3hjTaDSklLZte97R12Uh0iAIjTGe5w313s+y7MCBA+vWnT3MqG/IAnWzUfWLlTiKTk4SHgAymdVrvYVSC+cWPZHDImORl28oBdkYroSM0oHCDcIQQpbt4DEaUgKAMojOtJMWArDJpJeZKHIwcg0AQWa+F4zVVRsAEEKuX/C8IgBcfvnlvb09X/nKVw4ePHjllVc6jjPWVTA+9Xr9zjvv3LZt23nnnbti+fBo//WCIE0QtOBYGdSfepxIh2QYGXQSm6q8LrRawiI6GrsBECe6q0XzISPNrx42UiMAKDuqtVSwbEyRYZRjhAGAW3ZuZcdHU0TajosxVkpprXI7j1zeMnQaY3QU1IuVNgCwHDcVST7NdG6qHpaB4JYzm4Sf5Y3PbAA/y0xiMb28cpjQZqyNhCzD8dLK7q39SxPRMrUF9gm2qVrwrV6b9ygAAAcM7G+6DKJ55S3DJvZQq4VHLwoFAIfKuV78Uk/Z5bLCRZuTHneYlhPd6STb64VzO/opMo2Mtli/1pXwiSQUnbz270rrBI+Zy5pT6AcATquMjJ5IQbq9Dc9f1JJv8DHTaA3CTEJRrw1KJI3jmDHGGPdtiJMYxn7nUwalCjXV8CSnAd0wh2JZAhgexxowZW/78OVo3h8ua6MLO10rf4s2BvoTa3/k9MRWqsiSUnOJ35x4VaeUslbr45ZtO65lDX81p4wVWMVorbQSaaKUzLJMjS2wtyzrxve8a/+BA1EU7d27f9RpMMadnR1vWtL1uqfgAMAYIwYq5LNRc7dH1doIWdz2iuXccnzYZEpJQEAwltOTfQIAGA1ZLw4PZlGDyMOmvt9ozW2HFlqo5VBuE2YBgnBvf5bJcvmoDlmI9J577nn00ccwBstybrrppnXr1gFAvVb9yle/unPnDsfxisXCh/7H/+icM2AAjjF2HGf//tFHu44sViglfc+vTbXV8xRQSjUbVdcrOI4HAJgQSqmUM3mrmUIQOtaJzS2bMW6MjsJjHPvzU134lels56hEGS1N3p1rb1RIJAGAAs9arTFDGkKp75dyRYYQadisXnrxW5CRDzzwwNatW88999zFixdPvHZDa71///5NmzY9//zz1Wr/1VddedGFb5nslp8ECDItVig0TRWTgC0sOZZv4DDeIaLI00iOPnIHAGVbcsqSTKb9r9ltcy3iLS6rnVVqEbWwhGMBvUEfx6q9rbOvUT90YM/S5Wdw21VKpumYp9bzzzz1zM//6yMf/+uxJhCZyDtuYIx9vyTSRGmZJvHU/FkAAIHONBIKH7dh8Cyz/KozG8DPMpNkEm3obecUu9Yh195HcAAYOov9+/wbEhkAACAASURBVKvrpfKOP/8IlEE76z7GjJHSYBBhDLzWLNdUqbP04tCJCaUWjBPAq9MrDaFxM2Pdob0j8Dut5DQ/tNiYN3oEMM+L9wVuf2S3O8nOhvdrHsBnilj45B2BjPQddxrf6mlxRykmR7q9hcyxyegxAMZgw+Qe8C5VRgohOOd2Z8VWksRhXevJHQ1p0izbYPGJRiYEefXGJZv7OrGqzyvEBtDWur+36SUSA8DplfoCN5isJxMAiDTJhIhp4BWKnA/PeSKMKcaUsrwCWGuVJHGaRGPVKM6fNw8Ali1dOtnNmEnQzBiHDVVrYzR2GsdoBAhhAlMN4I0ByBpUvKr2bQOdGBlTrZjrW5V5xLZyIfdg0BkJ/cyWWlt7x+rVqweX8Itf/OLfv/nNP7n1T5YsWfLQfd/727/9289//vOLFy9+4MH7e3p6P/7xT9i2c9ttt/3Ht75966235rNwzs8444zvfe/Vl15++cw1a0bZLABtdByHfqHMeSTEyUtkKSmDRt1o7XoFTEix3NqoV6fZMWEolFJt9DiDbkNJhXjwwYe3bd8hpQzDidbLIIRs2ybOk7Vlp115yflDTf6nidRoX+i5RTHxbvDNzNnbHIjWlhTDsUq+CaHFYgvjHACSOAyChlbKsp3LLrts+fIVDzz08Pe+9z3XdQuFwgTXa4yJoqhery9atPDdv/WOhQuHt7o8peBYciylwcLQ7sTzWOaTN2zytqsYHorGDOBzDm/92fdu/5tLrv/gustvtBi2iKrYEoCHWf83vvjXkCb/839/6Z7//MYTjz/wwT/88wsvuTpGGCFECRkc5RzaJOK1HVt+/Mg9QwN4Ssigh4VUChCSmaCU7d+7GxAql0oYY4zJNAJ4w5AKJZkN4Gd5wzMbwM8yk2iDwswOs/nVeD7AuZxWfeuAax3uLD17oHqxMVPR0hsApS2lrWM+NLQerfCsbn9Eh61xoNhQrFyqOp1EGzgYOy/0l0tMzvcjh2qK9cgkjTJYG5Tb0VMMv8529MaA0oacxCKCBDWPO02HP1rhnPZbyFx75h/hJo3qlNC8WXmh2JpmwmgtpTA6A6OPq/1rqkMEchn8hGL4AnQuKMtHA/RitSIQmu+mQcoSiRHAokI43zmOcn68PTE6y0Stv9e2XdcvIkLJiLM/b+GGCfEZ9wulLE3jJMpEYo4wtVXPPAjhGUmGH8tAwTMhCKNhKlGRZYDGFNiPvUQFJsVxv0h2O90bsjTRCGFEmOMwv9UptY+Y3hitjdHdPemOvX0333zzUBXDpk2bV61ceckllwDA7//Bx35w7yOvvLJh8eLFDz74o9/8zd9cunQZAKxfv/72228fDOARQmeeeeZ//dd//ehHj69auXIs68G8w1Ox1NLfd3jKb9JTwBgdBg2EsWO7lLJiqTKDMTwCBPr4V6jWeteO7V//j7scx1m2bNnZZ5994YUXTnAVUsoNGzY89NBDr2x44dCB3de/4+1zOjunveEAAHPd5oZq6896Os+oNFpYdNxm19qgLQ0vL3huddI2PrpGiVJaLLVSxowxSRQFwVF7TsbY4sWLPvyhD7708sv9/f3PP/fSBDeVULJy5YpL1l80VpnGKQhFmiLh2iLSvD/1CizJu5293ts1wxRI6nEZjmFFlO/t4lWXZGm888WfrD3/rZZXbvWRzzkA7NmwYfeWzResv9xz/Ysvubpa7Z23aHnuBEkIQUPGT5kFWik8wjKWEOK4x2RxLEJgoCGL/rvP/Amj/E//6nOu73PL0kbrqd7PC0zsCoolns3a0c/yxmY2gJ/lBCJkpWlokrURrD1rb5TOy325ZgRtWJK1TSqAHwpGMN+N57txJEld8AMBAwTzvagwJDuqNNpe9wkySuHu2FpRCl7pL5Z4/dezEl4ZLDU4J2tgW5pYGzV6F6/xZ8w6fZhvsRPik6+1DoMawhgjTCmnlCOKOLcAABljxo7ojDGZSFvwik62KjbV7nhLLGvKjLeRGIhLCxyrlZXGxmrp1f5yLU7yo7/Ai5f4DTIT7aaTJOoNDHOcdtcwxsmxrdSGwiyLWRZonSkps0xmIsuEUqM05X5d0GaGz8xsfAm3NuMUQg8sIUuZqSsjSNoHcYJEHWX7dL1mWzYi1G+dQxmn3ENk+MuuEqmIm0pkUoRSpHf+wsyfP3/5iEJizz16O+3o6Ojp6QOAbdu2DfqNdbRVguYx+pRKpXLOOec8/PDD27bvWHn6ilE32xgTNOvlSptlO3F0Uo2+jDHNek3JzHULlLJyuTVo1tM0PjnnmNZ6w4aXHnjw0TVr1ky8vcIglNJzzjnnnHPOefnll+++++5v/Pu3f/Paa1avWjn9DXOIOqvSvy/2XukvtVj2AjdqtcZrunEodhvCAgCLqC5/lGHQvJLfL5QxxlqrKAziKBj1IOdKjcsvvXT6e3Hq42LhWCJVLNUUAdgkm5F77KlDlx++MkZD+KZgeaXNhb/1/h/f9ZX+3sNzvXLZ0hghreSuTc9kIrnmuv8GAJ3zFv32ez/YMXcuAFiWk6axzMSevfuTsNrWuaCjowMTwiiX6miqgxBi2Y4xJk6Sfa9tl0p2zFnY2dGJMWk2a33dhwAgzXR/rS6NKRYKlmVP+c5jjGmzxO6m21WcnNfsLLP8ajEbwM9yAmGktrD1J/iIeK8WxX3B6aOah00BhDTBM3CDdqlyadxiiV8cbukJrfM6+x02sMGHYzsU7Ky2WiMjBwOnzRYLvOTX1o4+U/hkDmlnONRo0mIHmXWWUGfJElPyXZoIRisBChSAzGKE8KBFOUIAmCJEKOMIYQyIHlv1jTBCCGljKu6igt3RSA/ubT4n9ZiKTYyog8sAMM+P94ReI6X7Q5tg01WIlhRqM/hm2Z2wxaTWlAZjQii1bdeyx3auwphhzhg3xtVaKSmFSOIoPEXC+BMBI1SO6C2vpBx5iLBsoixI5SEc78eNBhEZgMBGg06RUpRbzHb53CWEMUAIk2OfvwayOBRJQ0Sh0VqpDGNida6lHWfv+cHnr7zqwlLpmDdvz/Me37g1iSPbcavV/v37948sRmUERjZPvPzyy++7777u7p6xAngAyEQaR4Flu2mSDLOeOtFIwGEYSimLxQompFAs4xAPqzY/Qezasf2BBx+94sorr7jiCt/3jz/DGKxevdrzvC9/+csPPvSjSqWU15hME4vILr/RZsVb6pWX+ystjrOi2BjVly7TeH/k5vZjbU5aGm0o03F9zy8ghI3WzXo1FSm8ca/fSZHH7QZAGRxkFiHaJenM1OecArTw2KZ+MpqVXaYgFNrjeOWZVz/0H7fv3fiTuYtX5L1X0yTet/3Fpave0r5oBYB+5uc/ufu7//aHn/jUytVnE0r3bNtz59e/uHPnNpUJ23HPv/DSd7/3g6zAKWF5ERAmhGCqtejpPviv//C/9+7eaYwuFMs33fyHF1z8G//16P333v2tan+vMfB//tdH112w/pYPfmKau1ng6YGonKpk1o5+ljcwswH8LCcI49v75pZ/SYaYkBWdHY14vpAzVRlo0MzFMBZR57X1/fJw+0t9lXUdfQSbJMMvV0tnFBplS7gM7wm8WkJLttgfOL+edvT9MW+xT8ZrdI4ezdt2fIQsWnpByU1PWPR+DMYYY47dSCUBQIqhqQOMMDUIEugXqOHquZQwrDRCuGTPb3FOOxxu6o/3pqquzPAQsZUswUBgoIvuwIdznWRmo/dQWi2WJEgbA0pJpaRIE6iD7biW7VLK8q7XI2dECBFCCaHcsv1CWYo0FUkSR3nh/Ext3uuLFIJyPmz3kZHaaJAhkmHS6HF1d6r6SLzfatazJEYIMZQfMUQw5rZDmMPdRZigkZl2o5UxRkslolpY7QGEgNiAObQvxsXlxjuNl1os21EGW5ZFyDGv3Vf9xmWPPvLwrX/ypxdddNFjjz1KKZ03sUDR9/1jG7ONThQGra0djPM0GS/ZO+NQUAAg0qTR6C8UK4RQv1DGmIRB00xHZHG8e0IqxNf/4641a9YMi96FSEWaDha0Z1kWBIHW2ra443pHWsqZJImjKKaU/v/svXl4ZOdd5/t7t7Of2rR1t9Tuvd3ddnuPE5I4i7ORxBPCJECAG0JmMjDJcGeAe4F5LlwYGLICueHJwzLEEGASbsIQArFzE2InwWQxtuMtae9uu9u9Si2ptrO+6/3jSGq1lpZUKqmldn0eP37UVadOnao6der9ve/39/0GgU8I3b179y/8wi986EMfeuyxJ7Zu3Yq7cUnCYMqMX1ubeLJVHkvcZm4fqDYHrARgKryr8GCrS6ee2wBAsR5ykjnXCoSQH5Y8LwQArVWrWef5i3E++uIgAIp02UoNoFjbDEmGdMf9ShsHC6uaJU4vVMArjdo59i0oh9Wrrjr0r9/+xkve/HPFpS9ujZ987sg73vN/AiYAOonbo2dP5XkGAK1W88//5GPjZ4+948f/3dDwrvu+c9dX7viCxqWf/dl/x5hFcPH7hQAgy7Lf/9CvGqV//Gd/acvgwN//r89+8vd/Y9uOvS995ev27D/06T/7/VyQ9/zcL28f3oIxUWpVBpZG6+1+azR1rgh6i/A9Llt6BXyPNaHqP9UfPkYutBC3aKPqPzHafGlXngKBIStfob0InqWv7GseGa8cmSjvq7afaJR3BPFwKUVoyo7+mVbpZmecERMJWnmRudnlCud6/mLeWqFBcLSyVNh2ts3SI4NBuj7V+7LRRvNYnxuVTynDAZ4EAIgAAXJoJaSDZWvb3tLuTDUa/FRbjGayaUADAEVugKbMwzWgXCMAGPHTvaVuVu8GUKpIaaFcwCxNsjRBCFm2QykjlFrMxmRR0Ti1bGrZflAWgkvBBedC5EtWiRscYwzPU5XVVTaKRR2lGSiJRNvoOJURT1uOFJhZHsbE8pDlW26IKSOMYcwwYfMr9qndKi3yWKSJ5KkSuTFaBoO0/yrt9aFgB8cVxlgRPi6lsGGBwHYAGNoy8nsf++jX7v4m5/z/+KX//H//1n+vVisAMLv4zIVWnZ4sxug0S8KwIgW/JJ8jz/NmYzIISpbteH5IKI3aTdWpNT0mTF90kfkrX/kn13Xf+MY3zn4DheCf/Z9/+cB99/7xn/0lADQajU9/+i+OHTtu2zao9C1ve8crX/FKQshjjx357Gc/U683S6XwiiuueO973+v7wcjIyI/+6I/effddN954fV+twxyW+dhYHq5MnLF8qbHRoAEwQCzt06nTb+cO1k/Wp5QaFZvX7AuW3zHGYViZMpzPs3arscpK6bIHgQlwLgFzTQEZBmpJA4KNDEamYqdnU1svJIRMci09xJxg68HXPP753x9/4cjAjsMAcOTb/xjURkYO32oAlJ7qmTJKGWPuu/eek8ee/MX/+uHD174EAK659nrXC75zz5fe+ta3btu2vdhtUcZ/+Y7/debkiV/+9d+77vqXAEC1Wv3gb/7nz/zFn/z6b310YGALAAQu2bd3d61vQEmZZastvG2iOUe9TPgelzG9Ar5H9+kLv98XPI4Xyhsre8/V4/1cdiNoB2mCu9nnjAC2upkqt39QLzUUG7T4vnJUONkUdvQnIu9s7A542fG292Ir4M+k3oCzrt2waiUr8O1smwdbh8N0Y46uRsWTCi44YQyYVNZTWZ/MjzmkWnGHt3qHt5CDcdI8lzzW0qNle+uMyENI4JJ0XTkPAFIjA4bhRd9qY0yepTmkRWA8ZZbr+My2F9hUa0AIEGLMYsxyXK211lLmIs+ztOO6az0xxuisYUGWq1Emxkg7aj2TG6ON4ljnSHNQCoxBlHmuhzAJaiOYYUQIAoQwRWiJsDItVJ7URRpLIYwWWilTDmXftcjZR9zQYBswMwCzTQikFGZxOcPA0Laf/umfBoC///svRFF08NBBANixY6TZbBYbjE82h4dHFnv4ku9GlsaO44ZBudGc7GwnHSABYzDFaqcUvNWsB2HJcX3bdjEi7Va9s4B6hLFe3MTu1OnTzzx7dN++fbt37559+9Hnjn72//3bycmpRL0/+qM/evLJJ377t3/b94Nvfetbt3/qzw5ceaBcLn32s5/Zu3f/m970pnq9/uu//uvVaq34XG6++ea77rrr4Ycfef3rbu3gmBcDAwx7F+ZiAjrWCk4TjyAzI5DeW27jWVkbCKFqbZAQAgjxPGu36pt9fm3doKAp1gqwMCRVZFOL6vud3CEqkQsM/hNBpDaUwJUHrr6vVL7na//4zv9wWPLsnn/63NUvf1upOqgNytTU2VV8kb75tS+O7Dqwfcf5CJJb33DbV/7hM8ePPTdTwBc8/K/ftG3bte3nn30SALTWhJAXjn5//mEQQsiqp+ExaGygkbMh77KNFejxIqdXwPdYAwxdsHoHAIzUtup9x8ff0Jkj/VqDEVxRjhuC1XPrijCeXQ0GTG3xsqfb4ZCXeVS9qOzoDYAQyFp5EHHH5CqHZQ+RUlFG8orhcrwxq3e4aDuANHkkz0bts6fh0a324Vq4Y4//6jifBElhKo/HnI19A9DnxF13VGorp8T4csZKxmgptZQySxNMiO24rutjjBGaFthfqM8oCn5CKLOdIChLIdI04nmutV6VELrYubng8oI0UjIzKjdaAAACDbNbGwzArBpYiNwV41N/m1jqGACwqDutMRFHBCENiCGEENKAEEKUMcIYsULCXEJdYi114TJgjAIDZqrHQhuleVoXWSryFAgx2Laccjp02HJ2alZi5x+3AEoKbTSlVAihtZ7j7SyE+Jd/uef7jz5899e/+Vu/9Vt9tX4AePObb7vjjjtuuOEG3/e/+tWv3nLLXBP1LMuKuPslXgiAlDJOIt8vMWaJ7iW6LfGkmjCkYPq7rLVqtxpGa8cLmGWVyrVWc7KzGv4iJEkipbz++utnu9alafqxj/7ewYOHHn74YQCIovbzzz//E//2Lbt37wGA1772tV/72teEEEmSPvbYE+95z3tHRkZGRkZuuOGGI0eOFHuwbXtkZKTeWJmYqAN8kgEAV+c/061+UpqViGZZdqlSw5gU8zLtZn2tD+nyg4AmSBuiNrWo3sEytMSCBbwGqMd8a8XasuuaLSN7n374rij5pZPfv0vwfOf+GxhjQoFU539lJedZEm3fecDzAgAwRiOEPc+v1Ppb9bHZex49e7LRmGw26h/+b/9l9u3lSm1s9PTg0FTvjynmeRFy/VKWZ6v0ValZ+QtJ0Cvge1yu9Ar4Ht2nkeys+E8ysoAIShuGQLhsPOGrzddBYHBXV+BnOFRrfn+88kzTv6bWnD3K3VuORhPnTOoOe8lzbd/CJlx2oPempsVZxVrXX8GcnVnmlvVkGMTOfZVow1bvAOCQaqqWyLTXIE/lD4/yJz1WqVgjZXs7dS0pc8Gz47EHAC3h1Lr6KeSaKo1stuJzWCuVxlEaR5RSxixCKGUWYxaa+bZoDRgbpQAhYwwmhDIWsqrRWggupVBSCMHlSpblMZ/Q7edBCDAaiQuMtQ3olhHayKnuA0g1P3/xwUpDnp/Px0IIpp32LYxtjAEAYYaJY1U9RAjGBFN6cQ381PNqA8ZIkRitjdZKcKONMUZN31JEoBnXAUKRvw0qfSYsK3uEswpdnoGHlFJJed111z3++OOvec1rahcqsScnJr773Xu3bx/5w098fO++A8WNb33rW9M0/cxf3a61uurQgR//8Z+cs8+77rqLMTY0NLiM54csiV3Xdz1ftuTqZ16WA0UaXfhdNsZEUUsp5QUhZazaN9BuNfKsm9b0J06ciuNkdmKcUupP/uSPKpXKS1/60qKAd13vIx/5iOs6xQZnz561bdu2bdd19+zZ88AD9+/Zvev0mTNPPfXUv3nrDxfbOI6za9euO+6448fe8W+7dagLQpCxsc711OlqE3VFcH6J3nE9PygX1XsctdJk/axMLj8uA1H9riAaTRZuzJnM2VYAQtnNr377337qd0489t37/uVrrh/sP3QtADQS8G1Lz5pcl2BHrfq0xQMCAKVUHLVdP5y9Wz8oMcpK5cp/+dUPzvbyYMyq1Ppn/pmLXCtV/F4EQandbq7mZTqUJ5Ikknr0RTFO6/Fio1fA9+g+SntRtq3qPwsAxuBMVHJZSfIBpT2pAm2w0gv/eKwIBF2W0M9AsdlXaT80UX2+FeypnB/r2ETvKbfPxO6Qm40E6VjkFunxa3EMG4pUUhevXwEvlJJ4WSts9WSYyu17q+0N/inY4CzTB0yatMXTiI+Npk8NsD394X5mua/Zh58eU1HeZdFKk9sXD6NaEillUYRjjDEhlmU7jk8Zg6mqeGqcp6XUWlPLQhhbtmPZjjFGa6W1zrP04mUhoxYAKK2S+28HERVr6YiyC+LuECLsgvQ7y79gfhAzPFvcPnNgCFBxO0II0MJefTMYpY0yPGtoJY1WPE0AwBgwWk6HGWsAMOXQeJ5yh21cJdhWziAiBBAC4gK2EaCV/uhmWfLGN77xYx/72NGjR+cU8AODg7/yK79iWWx2oJ3jOO9617uit77ZGBOEJcYuiEJoNBqPPPKI6zp7du9azrMXkXLlSl+axOuzCE/RAnIVY0ySRNroIvksLFUIoXHUmr9lt7j33u/cd9/9H//4Hzz00CPFLYSQ/v6pYiPP0k984hO33nprX18fxvjfv/dnfud3P3TnHXcmafqqV73qR9/xY2t3YIvhMpnnU591v5sHREBhWeeHrh8USd2N+jkpxGUcGLFubGpRfcjykiVafIHEUKXxRCz6fLr/xjeoT//RA//8xTPHjlzz0rf41a0AkHKOkTXbVuOaG15x3z9/MU3jkl0tLs4PP/JIKsi2kT2zdxsEJbuyE1qP1gaGh4fPe20ihIorfIExRghuExcAbMdL0ng1vVcIYMRNT7bd/dUFkhR79Njs9Ar4HqsCIQBQCLQx1Mzy+T3XujHOtgq1JZcLtcsusU9d6Ekvocw+tOSN/ZP3j/b1e3nZOl9MbvHyY1EwmbEtfk6pOptYw0G2sUzTuo0yyGgoTLXWB8lGl7NZJlyRb91fSzZ49Q4AGK3sTNagctU6pR7NVdrKD++qopu2M6RZmvp5lhmzaCvv8uGGOEx1S5Ovi4Z3IZI4oozZtuu4PsYIAUIYF3JtI6U2BmMMGE872MOc8nIxmicfAR6VBobtYOEQ4y5gwOgFpO9aSa0UT2MAAIwBIYMoQgQBQdRSYWCYrdztNqlhbCtnCwJAABigWydlnqVDQ0OHDh366le/evDgwdkWaxhjx3HmP4RSWqn2zb9da/3ggw9OTEy86U2vs6xlvfMAIDgXPPfDUmNyvLOXsHw0IK6ps8j8XZYmWqlCCu4HJYxx1G4u87tAMJHLDkdIkvir/9+X3/e+/zA8vH2mgJ+h1Wp+5CMfwQS/7W3/hhCS5/kdX/7qli1b3/72tx89evSOO+54/etff/311y/zubrFzGVwxnweIeR5oeuHCCEpxFq0HrzI2aSiegSwM0i+v0gg/LmY1TzDHP+WW3/421/5tDLoJS9/LUJIadPMkGvB7AL+ta++5e4vffoLf/e5H/vxnzKAWo3xP//U/7jhumsG+udef37qp9/zsf/2n770d59+50/9nOe5SRx95i8+ceDQ9T/yjp8BAGY5Is+SOIrcduGZiglxHS+O26v5sas58fF6/76lMyh69Nh89Ar4HqtiqPwIQMZIlIm+XPQleb/UHgBow6J8x4p2RXASOGcwEhZtYKSUthvJXi4riz4AGdxVF/o5BEwdrrWeaYbX1BrWtJGpRfSIlx6ZqBJc3+plx1v+qcgZCS7nGB6hkAbd9e7rxdDGZCZb8vc2EVYU79lXkdZm8Ji1SR/IF1b6KAP6HD9xenIf56gh6daA7Ov3/aCUZ6ngnPO844BuA8A19ddGwCKFkEIkcZsyi1FKKGPMppQiSotpDK0UWtzNflEQwnRZjzKzBpjGGCUXVRksQ/puEXsE2SH2I81KxnGAUG1VKfIIdSpDexr1cSlFUa4jhDBCXY/QM8Ygo9/+9rd/5jOf+YM/+IMf+ZEfufrqq2e3ai+TRqNx9913f+9733vlK37oxpWUl8boNIlL5arjeKt3h14lnOeTE2OlUtWybNcLMMJR1FyOGRtG2Czbs+1b3/zaw48eqfUPPffcc08//bQQ4vbbb3/Vq161f//+LMv+9E//lDHrIx/+iO8HANBsNo8cOfK7v/vfd+3afeuttybtyY9+9KOf+9znVvU6V0hL2OPp1FTOoJPXbI4QCsKK6/kAwHket5u96n2N2Iyi+qqV2CTI1YJ5cibhyrfJtbe+67t3/+3AtiuH9v8QAJxpG4oAANqzxjtbhne87z/91y9+/tMP3fvVUmVo9PSx6w4d+omf+Y+lchUAitpbKkEJu+aaq//9L/zmP37ujz/4W79cDv1zk+0tW7bsu/JqAwYBeuNt77r9k7/zyT/4zWtufOW7f/YDhdWi7fpZlq7mvCXI1CzR4mz2MkyPHpcHvQK+x6qoeFNuPb49qjWT2uYyjPOt9fjgSne1tXK/Z59FoIvmUGNw6J4417qulS4m9URrvURfdnjaDI+1/BkJFgIY8ZOJ2D4yUb55cHJ7KXmmHjZzVb58Tekbqe3g9WshQwiVzPDFJ90lkDYPD1aVQzZHb5vdac+I0GBRtdWTz50ORtvIQ1HVMZ4bOGVPSZllaZpEHSxQGIOQAbyWkzLGGMFzwfPCLw0TYtuO4/iFtd1K94b9QaNV2ppUfKqVQ0kO0y/caCPy81W6mdNAfbFpjiWk75iyat8VQFh7cpTrKYU9KXzxiohjjC3GAGFMKEJIScF595tN0iwZGRn5+Z//+Y9//ON/9Vd/ddVVV11zzTU333zzMh+eZdldd931yCOPnD59+nW3vublL3/ZSg+A84znmR+UBM9Ut2coVopWqt2qB2HFdlzbcSmzJidGl/MtuMgWw8NbPc+9//77i3d1eMfu97///cVd9XqdELJt27ZC7PDpFzFwlQAAIABJREFUT3/61KnTv/Zrv1atTmWpSCmjKJrRklRqA1E01XiVZdnx48evvnrFv4YrQgJ+unl+NXVvqYFB+36pqN7zLG23Gh1P9l0EZdDGr1TXjc0lqmdE97v5qcibf5cyKBHEt2FgYOgDv/M3tu0CgJAq5rhsAwAcfvlbX/mSq4a2DBtjCCG3vObN197wsuefffLc6JntO3YPbhkplSsAILV83Q+//caX3qK11lgDwKte/ZqDB6989qnHOOd9Q9uvuGJnpVI2xmjQN73kZeXf+PjYmRN79h1QUmrLYIQIIY7rRavrhB+wk3pu9wr4HpcfvQK+R7cwGHMLc4u2A+f0YOnhdjYSZQeSPNSGakMvLmLy7dOuNT7bux4hzUi8tXKvzeJ6vE+quVJ8qdzR5k1D5e9Rsqo+3otAka5Y/PnI21tp4+nDt6k+NND417H+p5rB4b7m7nJ0vO16TLENL+TuAAMwwdnecP0C5BAAgYu1XRiAeubt9IVDNk0GEkKAAJmVqyu1dhDCDlH9Dj+VOJMJ8aCdZykhJChVPT/0gzCNozRNtFbLr+QTYzGs1kdVaIxRSimlBOdx1GaWRafb1x3b00ZzvrSABVGP7DyYnzqWZVN5ZgiRWcePEHG0MUXtzhw3D87PmBirotmiuZVLSN8xQdTBhACxQM8ZAhqllecHUpy/Xa86/WhBtJRG62q1+su/+L/feeedDz3yg4ceeuj222+fvY3ruu9+97t37dr15S9/+dvf/vbsuxBCnusyi33g5392aMtwBwdgjEniVqU2aDnemlqgIYDliH2UUs3GRFiqOK5PKO0b2NpqTKxm6sTzPErpgw8+eNNNN2GMr7762quvvra4yxhz5513vuUtbwGAL3/5y5///Oc/+MEPAsDp06cBIPC9IAiGhobuueeeN7zhDefOnbv76998xSteUTw2z/OTJ08eOnRlxwe2HMYzpyWmxnJ7SpFDFELYclwAyLOk1Wx03X1QA9KAF3QreJEzW1RPQLnrOPe9IjCYMsvPIHfBQPh6qkMbHEaHplvZ2xmSCklBtAEvrNbCso1iLnIAQwgbGNw2ODQseF58B40xXGQI4Uq1r+jlEYIDGIzx0JbhCy5BxuRZgjBmzDp01TWHrroGiozVNPa8ACHk+WGaRKvJO6RYc7GR51J69OiQXgHfY01ASJfcF0ruC1wGQpYyUUv5YML7tVmg8RIhVXKPE7zAOB4h3Rc84lknJqND7WyuJr+d7dDG6Q8fdq01ac7ECKqOOBl5p2N3JDg/TRAwdUN//eFz1eea/pXVqGTJ401/7+VolNLOrY1WJ2eaVRzh0I11VBcHIUKxJ/SK50GUpj7RBJs+Lz+b2c2cjXgAAEqpVmMCE+LYrmU7jusLwTnP8yxZUsKtAYxG9qUw5jXG8Dzn+VSh5To+z7JkmQVh5U3gj2szJfunyEPTzgIIk6B2RRS1lJIAIGBuBOFFVvyXWdlgQkFcUMAbA/MT2hFCCKGum4RpoznPbccNwsob3vTDQwdvOXp8TLTHhgLhuS4Yk6bxubHRv/7rv86yrL+//xU/dLPtnJ/CoJTu37d7YGCQdNC5MI2QMokj1/UFz1YUH7AiDIAymC2vMozaTaWUH4QY47Bci6NWlnY41bh9ZGT/vr2PP/HUs88+u3///gvu2r79tttuK/4+derUrbfe+vWvf33m3pfcePiH3/L2X/qlX7zzzi//P7//Icf1brvtrTPb33///cbol9x0Y2dHtRyUQWdTT2oMAB5VW9wIAJhlFZ7znOddrN4NIGEwBQ3I0MWjMXsUovqGcMFgl6xT/uJKGXTy40TFC+XJZZK80FBld6q218Y0EqQMqguim9qmOJewL8ilFFprxhillFk2xkQpqbVWUiilKGMYYSi+1FIaowmlZJbdZmFlKqVECDFmzXiIamOk4BigsLIPStVWY6LnvNijxxx6BXyPtcWikUUj3zmttJOJypnGD0nlz9mG4jx0j19kJ641MVh+UKggE3OdUeJ8iMtXDpa+F7onu3zoAABQtXOLqGNxMLuAB4CqzXcEybPNwGGw3Y9izo5HwY7gcovnORk7O/01tHpeKQghh2iHbbLfcgSIAu1AwyeU6wIGgH4ns7Hf4BcY9iopY9lO04RQ4rpBEISeF/A8S9LoIua9ibJ9uiGicTEhKxiWIQzW4Mzoz8xSRGNMZtuwdxWjlFpE9m+MVpgwgPMf7MV97Ds/CGOkFDa4hFJGcV/f0BjZV7b5Df2N4S2DAFCfHItarfseePDIY0/85E+8s1QKV1OrL0aaxrbrOq6/SlFrtzDGpEkkeF7tGySEhKUyJTSOWwueVGSp3Ps3vuF1Dz70yDe+8Y1t27bNdgq8+uqrDxyYiuh7z3veM2eCjFCCEDp48NDu3XviqEUpDcIyxhgATp8+/aUvfeklN91QrSzu5LJqImWPp1OSpQEndYkCAMYsjLHWKs+6Jk/LDTWALCQ3hU/bRqDEskbu2YRvzPVfC8s+N4vbwYL3ZpJk55ckCn0SGAONFANAI0FbqLKxBgAhRJrGzLIJIVqpGSGMFHN/8aQQEhb4GSxmmubcmCSx7XhFuIllOXne4ZmMwJDLUR3Zo8fGvLD0uAwhOPPts4xMrZAgpBFSGEmMeV/w6Gzx/IIgMFKdX1PCSMys2AsVjDZvnoz2g+7+mNWnKrREnJFmfoF2AAHsKsVVTzw5ETRze3clmkxpPVuusfOmQCiC0PrZ1y2JBgQIbbrqvQB1dLE1hhYRuz5TZUdIg/g83wetleC81ZysT54r1mlrtcFSuUopm19PKoMo3hBWyUWRI9UGlZgWmJn/zesAMsYoree8wwgvkUXXMUJwrTVCyGL2oJcgBM3cSgWIPAcA1/Vtx3nVLa/4wH98X7VaWYvqHQCKgtDz12R2YIoV9pkUuVMT585KIRDCrh94XrjgR4AoVRftA/c8790/9c4jR458+9vfzrLzcjBK6YzVf5H6PhtruvXdtu1a30CpXMUYG2NOnDjxyU9+0rLYVVcdxEvNHXSMBnS0FRQqaIb1Ni/FyCCEKGMAoIXoiqWiMjjSNgXtILERLh2bBQwmYGm68iCedWObk3d2uZIaNWal0OVZaowBhCy7ay9WKZmmMRSz9q6LO72uYgQW7p20PS5DegV8j3VlIPw+RqrqPzNYun+ofN/WyndGqvdU/KNLPlBpp/C3Z0RU/We2Vb89XLsHI45AA4DU3ljr5hOTuxd0VV0l24NMGjSRzy0cCdbX1eoBk483gkTgg9XW2cROL6Nuq4mc9dsbYqkWADQgggnbnJohBIThucKT5SC1F1oKAIyB3UFsDOILKR6nNpay3apPToxGUQsQqtYGypU+3w9nV/ISyDL1yWsNY5YBuKjD3AbAmEKBzOgCmcnGmHnrumtlLCCFMFojhCizHKxKVg4ATeGkWQIAluWs0cTBHLIsUUIEpeoaPZ0GxFd+DVdKtlt1nmcIIT8shaXKQi79BpaSe+zdd+XbbnvTV7/yldtvv/3pp5/uuFPgyJEjf/mXf8k5f+tb3rx9ZKSznSyH02kwYz4/4OQBywEAECqky7lYrXhbaJJpKgzxsNg4M7mbCIaNNFiaDToqKFlpcSVZKdqgSFozycHGmDSNAMBx/C5eGfIsLbrfLctZZuBojx4vHjbncLjHpsW1xyhpUpxW/OfQSpKSuQwcNlFynwucs4xECCmhAos2B0uPNJK9hVP9saSWjufX9DfsrrZtD7oZJbqR2ipI50SO20Qf7m/eN1p7rF5+yWC9zxHH28GB2gbSnHeMNpBKXGMbooBXBhFCGV0n37WugwARs0AFuHyMgbOprQyKFAkuuietdZpEWYpTQmzXc/3Q8XwheBy1pFQYGdK1hPJVQRgr/O0u9YEswfxG9xm0mmsciBBaoxpeayUFJ5RSxhDGWx3RzO2x1N7JJ0FrTAizrBlzgbVDSZkk7aBUXY2o9SJgMAx3ckoIwVvNehCWHddzXJ8yq9WsyxVWsBjjw4evsS32N5//4vHjx6+88soVuf1LKR977LFvfOMbJ0+eLJWCn3zXj12xfQ2r91zTE7NcxPeWGsWZhwCKjpJVdr+3pEPBOJT3Vt07BoFxqEi0VSIbNGt2Z5g8mq942dwAtLklNWLTi9tZknhe2N0LkZQiS2M/KCGMg7CcT4x1Zbc9elwe9Ar4HusKAl3zj463r/Kdkw6bXP4DKYmv6L97dvC7MVhql5JkW/W7Ze+5sdYNXJbOJnZytnbTwIRvda1KIchs8/nJth1LUp6329ASu8vRk5Olx+qVg5XmeG6daPkjpXiTlpozSIMxgo2Qsp4bqhGuXArTtS5i4QBrqs0KXoUxRCjfIwoAxjPnZORrQEITQjBMBaAt2kJujBZSi3YzjlqeFziuV+sbkpzHSVsK0/Ws8g6ghBkpN741UXF81FpgjGuMmR9ojzFao3c3zWLb9Yr25poToVYwkdlKg1CSYct1g3Uo4AEgTRPH8RzXFTzTXf/4EOBOL51aq3arbsC4jkcpK5WrHdTwhJCDh67+jf9r3z986c4jR37w6KOPznH7vwgIIUqp67pX7t/3utfeEpbKSz9mFZzLnERQAEAAu0vRLLdRVKyCyo5s+Q2AMDQRVsjSXkrc6rGRzBTTBG3MeZAKzWyiOpAutgQVGs+E7yithOCMdflClMRtzw8QwoRZjutladKtPffosdnpFfA91pvAfWEiOnS28dLh2j2MLPdy7Fpzq/1UVLW2DGAA49tntte+ofnherqzkVkPjvXfNDSpDXKp6op/yYgfvdByzibO/DRRBLAjSFJOj7e8EuP7y60nmiUrsYe8DbF23TGRoFpf+mbpWNoaSNXd3G8mAFjYwUA0rKSAB0QRZtSkkj7RCHOFh9xswBV02nwdAGkNBgCMURoAYH49bIyJ43aaJpZlGeaWylWtFM8zznMh+KWqn4s2XcE3qD/zDBfXCGijjTFzbOfXruFZcK6VwoRYlmPncYmJJmfjuRMKzpjFLIsQsj6KhjhqlSp9zHa66JFWYAySujO/iOLhJmo1lBSeF1LKKpW+qN3sQClg2/ZP/Ng7Tp0+nSTJiROnZt/lByUAyNJ4/luNMDHulpuuuqLkr7ncVxp8NvWUQQBQssQ2rzv+qZG0ABDDumyl6FJf/C8bQittS7dE0w04rW9hPejkJ+IFAuEvTiZJW9je9MS60ZrnGWMWs2xC6UVcVFeEMabdrJfKNUAo8EuCc7Vi2xSDe/NQPS5HegV8j/UGI+5aY61015n6K67ov2s1u9LGgunuMkrSwaC+Jyydjbxn2t65zBpysqfrIcN6OEhdtqqfE5+pwFIvxP6VlQWy4ig2B2rtSLKjjaDC8n1h9HQjLFnS3VRRZ3MYjZ1uDQo7pi1cqclAcDksBFngE2ASVjITYXBIsY31I2O1XJBDteb2IJ2jiZiuFlHxh1RowXV5rVWWpSbLVEot23Yc3/F8JUSctAW/BGU8xhgBWvlQbGEQgoVc4rsJQkAwVheurWutindbSQHGFIZ8a6duMMakaewHJc/1ozgKLdHkbDRyh0uJ42qEMGOWUt2Xtc9HSJHnWeCXul/AA6jVNQwbY5I4klKWSlVMSFiq4BgLnhsDeoWS8uFt2wBg3969s28c3DICAJMTY/PX9pXBTzer1G7BQlbb3WUi8xs5AwCEYMBNHbLar5I2qCU8C3ObyF67e3fBAB7huWIOWfMTY6UgZCp2diZ1iiTCFTGW20Pu+eDGwmgTI2QzO+le0mSe51zkluVgSh3Xi6OVtShiBHbPhb7H5cgGtdbocRmDkfLtCYJFKvrr8f5VtoymvHb+HwgconeWo9duO2cTxajZX2vlgO450//wWPVs5OQSK93J01Gka3aecXwqdhesdSjWV9cmhUGP1asUm343f64Z6E1bdSqDJjl18KVUrafK0hi2hMllUL0DAALskrkhiBeHy74yrTzXDic4u3agsaccX6SjASFACBgFiyHbwoRgjOca9yIwUookjuqTY3G7iQgplfuqfYOW7eA1s09f+GgxBoQk71ZfKCpq6S7t7QJmGt0XsPSXMk+TNImyLM3yTEoppVzT9oSiYMaUUoIDyjEyE5wJKfS0v93aPfVsjDF5niJCiuXo7tKVhV+eZ63WpFISYRyElbBUAzDQzY9mgYM0AMasx5dIG/TEtPm8hdVWN5v9rAihYj5LLk+OoQ1qSncs8wMr82jPrG5NoEhrjPSamVyuhprN7Y565c7Enpn1igTPtZKAEGELBKB0jDE6S5LCi8SynQ4iMDruyunRYyPTK+B7XAIC57mh8r0V76iQ5Ux0PyOXYrPFywkyBJlDldZNA3Vh0PfGa9892//ouepkuuJhLkYw4OYM6yOT5RPtKeHiHHxLH6i2Gzl7dLza53CLqqeb4Ybv8F2YE21vxL9kzWYaQAPyLTW4+ZXzs/FIuJzNtGEAIJVbjw5nBh9ruQCAVjiLQUlRzGNGMaVFeY5mBlXGmDRN6hNjzfq4yPMwLFdrg0FYsR1vwfC5rkMwxQiJ7q3SrD0IzdPGG2OiqLmehgJaa60kALiOX7W5RbQyqJ6SQrBKmVW4l60Dguc8T10voAv583eMAsy6lPnE87zZmOR5BgCUMQSIkNVKDmlRPJhFw+4I1uugPD8el7ic+qCH/dQlC7eiLHlmaoAGd5rCoaC3uBGFTSwZ2+AgMAzUxrSjt7GsdBo30xDOzN/GmCxLAcB23O5KojjPCsELY5btrFjt36PHZclGvJr0uOwhmJfcFwZLD/aFP7DIqnTauVyi/kcI+t38qr6WT2Uk6KnEeapR6sCyZcDND1YiLvHjk+UnJhdwJ0IA2/x0JEjPJvaxyN8ZxlLh0dSZv+UGR2sYy6xBez20uPNJNQVEbIYY2ZyTH4vjomWtwHMZAsBEdKWLy6fbrlDYGOCqw2s1xkAwMIqK/yyGZxbbiwztKGo26hNRu8Esu1SulKt95Uqf43prWsZjjNVmcLADAKWUMQYhQOjS/1wao/M8AwDH9UImGNLSoJYgWZYAQOFvt15HYuKohYyxHbeLu00VW+lc1UWQgrea9axIk8Y4LNdWGUZVvL1a68VOXYcqssah05lip5Op95wRtSvoMPQkU+x4HBJiSizz6WU1VboxYUjlupuzXV1kyO7QjuRYdEE8ap4lAIAxsaxujny01u12s/jbD8L1FIv16LFhufQjkh4vWhBSBGcYd9oVZhAAKL2sARkBI6ZLoPHMOtb2VjrIIsjsKEfX9TUNwPMt7/7RWibnfn0IMgcqjSqTxxt+M2X7K+3J1M7kOq2JdYsWt/otsf72dRpQZiyXgcvMZal5w4Z4pP/i26S8z2GTuSxH2c4op21BoZDmrlp7WWjsZ8vsC6U9QqC15DybHD/brE9IIShjYak6MDRcqw34QUgI6XpZiMkmmp4xC+qlLwkzpnoIY0bZFj8xBqWSZllW2Ol1oC/tGKVUFLdsxyULhK53yOrP8zlordqtRhpHAIAJqfYNOrazqQuAM6mTSAIACGB/GM9XvC/5bRUan+P+hLCv8OKQ5JdHj9KmICRZuro80TXC6dQkqJUzbs5fc5RSIs8BwHa6vHQhpUiLmTiEy+Xaktv36HHZ0yvge2xWhCwDQL48BX6qcD7Lo+XZZnii5V9k+8UYCZPD/Q2HqbHEeXC8OpHODZeiBA4P1m2mflCvcEVqbna07W2A0K4VMJlbwfrGvxtAmaEKsZDJzprxNgsevViylNIuRsYY0ogPSRVE0zoRA0h05N2wJJRAsSxfiO214nF7slk/F7XqaRJhQvyg3DewtVztD0sVx/G6UqohhDDGQmyORT9jCqP/Lgiwu4IQXGuFMWbMGrJzAGgLmyuUpwlMe6SvG3mWgjG+F6znk64UY4yQHACKNtqw0ud6fmc1PKYMFsp6KNAGrfV0babIqTgw0+bzfU48f5tC568X6k/RBk3kzgS3HSSHnajX7r7+UNBq4w28PdLh1VgZHIkLFlGSNAKA7q7AT+05ahfTl8yyrYVyPXv0eFGxIUYkPXp0gDIMALhaVtbuWHLBz4nW8FQjDGxZW2HrF0Jmm5cyrB8cr02m9kOc7a9FO4ILugACJveW4x+Ml39QL79kYDLi7PlWsKdyiR3dl4nSCBlYvafxCp7RoFi4ZTdnRG7idbHl4UPfOBxd5E7EZcmiDantZrJjdolgDHRgEbxSMIZpR0mtZKZUxvOYUNtxfMYsxizHNYVXXJYlPMuk7NhRGRFC+crDvdaNnPNHv//9x448kSQpICCEIoSUUmZ6Km5gcODKK/dee/jw+h+bLKyeMaGW5bPEJ6otiNAozRLH8wsLg3XrTdBaZ2niBSUrS3lHqeNzSAXxne7P7CCEtFJR1AzCCsbYD0qY0KjV6GA/MJ0+MP9eYwCjtc2sGs38qeV3BANuapPFMw7nTRvHyh7LrEEnq2LZC9a6VFCkuCEIbaxYeAzgExWvvLVQatTMaW1WCS/F1O8Co7S7LidKqcJ3A2FsO+4ljEHt0WMj0Cvge2xu8PLWEOp87qmeKfxsw7+uX1zE2XuRZ4QhN3/V0Pj3RqttSR8bD43SI2FKp1sfEcCwn9QT63jsvtDy9lSiR85V6pldXYOBadfJNeYasbWPXSlWlWNpWdQMBN1yI9/oELAtHHC9wGyOVLYxQDAfq7/MzLsyr/NAZWp50iglkognGojrBMxxCSYIoSAoQ1CWQqRpJHhetAQvfyxVpL7JjehgZ5IkfeB7D9799X+2LMvzvGk18typiuPHX3jmmWf/6Z++/ppbXnbtddfb9votBxljRJ5TyihlGKNtQfpMM4iUHcpMSUkotR03S9fPgTJNY9v1wqA8WT/XhfG0AQutiZWaAcjSRCtVqtQwJp4XIICo3VzhMS8xx4jRGvqMc42fakwpLJx55vPnmXerNHgitxGQXf4CMag91hMEQDbkRLVjyTjtRD8yx9PXGKOVwoTMd/1cNSZLE9t2MSGu42VpIuZFOfbo8eKhV8D32KwI6WJktlbuX3JLpXE9W2CEPZY6z7WCA9VOTIACS1zT3zgyUWkK+kS9XBfWlZXIo+drkoN9LYHhaDsIbXGw2nq2HdhEeGyjSxZHU8ela9sAbwAiaY3lroX1kJuH1gYs5NYKBNjCzoIFfCPZU3JPNpOdzXTPFj9jYE7E5+3BhMbaoEu1biaFGE3jEyk6WOOejS3HpZRRxkJWLfLPlRSCcyG4lGIZFRFCgNbTvH2ZjJ49+4UvfilJ81tuueXw4cMHDhxYrDJvNBqnTp164IEH/unue5569vnXv+7WrVuG1u040zR2/YBShjHpd5OjLf9U7G1xEikFodR1gzxL121tqnCzK1f61nnioDM4zycnxkqlqmXZrhdghKOoqZYXtwYAhcWAMZfAFsEAHG2d7xfbUYoXM5/HhAFA0fghDWkKBoDLjDtk42peXlRQUMqs5UxPR/RbYn5L4HLghirABOZ5MRAG0OUCWwiepbEXlABj3w8bjYklH2IMyN46fY/LkV4B32OjkIuyzZrL3z7mw4F90rVOL7llS9AFFcjGwHNNv8TEtqCTkU3N5dcPTDxWr55LrVOR187Ztf2Nsj21WEewPlhuP5CzH9QrtwyND9j8eDs4WOvQMXjdOB07h6v1tdt/bujxyAeDt3ppxRF0jR2bNxoYCAMfYHzO7Wm+BQAhJCbjgxSbHUFSc3jJyZ+oV4o6Vy0aXLXmFNXNqdQbje19QT0ShqQxZZbnBsy2ASGCMGDKfBsAtFac52kaq8UX2BECY4wxG6uAHz83+pm/+dtypfoz73nvyMiIZV3MHbNSqVQqlb1791599dWf+tSn4jj9yZ94Z7m8Tv3nUorCa9DxfDtvulROZFamiSe4bTuEUkzIRd7/rsPzLM9Sx/F4nq1yXsZla55kppVqt+pBWLEd13ZcyqzJidFlzndghAHALCahB8BordTpdW6PTk9Dh5YYdhftySpWPpWSXOMGdwOaOzTfUILtHhgZZdCGsg+0aYdfPQMIzGzdh1FKYULw2ljRxnFk2S5lzLIdx/WWnDQ0gDrOcOnRYyPTO617bAi0trlcgbNowvsBIHSPEXzBFK/UqJVbZxP7RNt7cmJqPN3MFvV9VQYdmSwXXt8dENrqxsHJPoeDgSZnD5+rTiTWzG+yQ9WecptL9OBotd/NDYKTLX8D/WLPo54zBMZG3R/6a0C5JseS8gtRuLOUHO5v9nv8xVa9F9iohNEF55sxeKx9bdV/LsqGuSyFtux3Mor1zjA5WG5aWAOAMehStfsprZVB51J7WxAXxYlSKs/Sev3c+LkzcbuljSGMAYAQHAw4rl/rG6pWByzbWTB6zbIsbRYN4uoAjFd7Jp0bG/2r//k523Hf//737969++LV+wy2bd90000f+MAHzp0797W7717dIayMNI0AwLEcik3VFsag0cQTUmhjEEIWW2+HpyRuM8teZUgbAGBshOm+DxzGF+xTKdVsTKRJZAAIpX0DW7ri3m8ASY2VQdpgDaj4b/W7BQAN6GzqczXV/b5zIfP5OSTGredevxN5a6yo6tEBCICgjTWFGdAOBRpzLuTGQDHbPOdL1y2M0UnUBABAKAjKy0lI6Xq2RY8eG4HeCnyPDYEyNM6rofv8MrePsm2BfSp0Ts65/Uzi/mCirKYtuw/0tQBgdCH9/Ay5wo9OVA7XGuWOtNwM62v6G0cb4QuR2xb0wXO13dV4ZxAV1elWL4tl9HQ9PN7295dbTzdCO7EHvA3aDH+sHewOF7A1Xg0GUCwsbijGZsRPPXb5O9UtgZFzhjxJvr3qPQsgW+lOhOih8ngxJsEIdpVjl+qnGmEqqTKIrn+2nwYAaAqHazLszrUq0ErFcStJ2pbtWMymlkUw4SLHgBHB5VJVKMHTNOfZbJUyJkwtS2m/XCghiy2KLgcp5be+868G0Hvf+95qtTqtmyPiAAAgAElEQVT7Ls7zJ37w0P6D17ieDwATExMnjz09c+/Qtu1bto4cPnz4jW9841e+8pWXvfTk9pGR1byQ5SN4DsYgQixGA8oxck8m7hVhYrTGlDLLyrJkPR2elJJZEvthWUqxfEX6fFwslMGs223wBBOt5l7eo3ZTa+35AcakUh2IomaeLVHDFCkMevE3djJ3YmkRZKbnlIyNZOEogZFhaKpdmBLlTAcpzhjRITA2Xvg3KFX03LS8uWrzPmvR49TTTnsepEOLr9L32AhsqAU0igxFRpoV/z5zRZRBsxr7jdEKAMjaFPAAkPOc55llO4WbXZp0edDSo8emoFfA99goSL2CJtKUbx2p3YPmjfNKVFpIp0AAILQEAOQKJ0stsNdT64HRvuv7mn1eJ25qAZNX9TUtrJ9t+bnGT00GGccHam2KNUKwuxRLSZ5tBn12trsUP98MSra8iHvwpSKRRGpUZt30k2sLN1Wk3+UlnLPLOh9umWhQkT6n4fynbwzl0g/cFxI+kPGBbX5adc6LShCCrUHqMvl869IkdSllAKCes4DxxXpujTF5lvI8QxhTyhzHI/ZU2hbD1CpVXK2yNEnidlFSWszmIu9yebmKtuQ4To489sRtt922a9euOXf9wz/8/Z/ffvsf/8mf7dmzBwD+7u8+//df+MLMvf/bu9/z7nf/DMb41ltv/d73vnfnl7/6/p9/X8evYEVoraWSlDLXDapJYmGdS9LOScBTj4aEMoSxWUUhvVKMMVka247reWG7vWJ39xkI6EwxZw0qGz3v3TDGJHFbaxWWqoTSsFTFhBSJ8QuCECrU6YVr44LblK18q5c0cy/XCADGEwdgqvDmBs1URxiZmYJnluTeFJrqw32N4MJYr+NxkCtSbDzkJgwv/MlmiqXS6iMUAJTc3P5eBlBTOJM5q3MLaWQh49m8RJVFtU3EWsjEXuRgBIxo2ZUcRGMAoJBlrQVFEgqzLISw7Xh5lmm94QZUPXqsNb0CvsdGIZeWMRgtw1U+F301/2mCFyg1HSYJMUV9VAyMuKRzXFIJNsYgfeEALJXkgXOVmwYbfYtZ+14UivX+aotrdDJ2tUHPt/1IssO1Sd/SBJm91fZkzh6ZqL5iy3jZ4Sda3u5Ke20axDqnkVtDdtdaJTXg1LCSzftpT715HmnSSF/QAC+1DUhSnEbpYULQ7lJ7gYBqY2JNuyXHnYNQ+JGx6v6+5oIKFANGGRwJe+tSGQrGGKMUV4rnGULI8wLH9RAhgBAh1A9Knh9G7WaepQghs5Ec7L5z73crlcpNN9005/bnnj/6qU/9RaPRmjHMHxubuOHGmz/84Q/P2dL3/QMHDtx7773PHzu2a+fOdThmrTXPM0qZbTuh1WRY55JNcKsvzzwvZMwimMwvWdcUIUWWJo7nZ1nn7tAIgK7jhdEYkyax4LxSG8AYB0EZjMnShcULzLIxJoXL9oJ7Q2AsrMuMl9nUy9+3uCtCYiyhp4olo1EqiTHQkvRM7N4/1n+4Wu+z0+InLFLWybZfbOlRtdVL579DQuO2cgioih0j8IvXtvz34ZJjAJTBSiNp8CR3RyN3Uswr/7LzWbAUaxcbi8kKky6TFOsSySyse/F4HYORCahMV17AZ/qC0ZQxRmkNAAv2T3WLPEtdL2DMsiybWdaS2pkePS4/egV8jw2B0hYYnPAh3z6z5MYISd+eK54vsIku2zyaFRrHiJr9o06wOVRtJwofbcxd0hQaP3Susqcc7QqjDgJQCDZX9TVdSz7TKGkN51Lr/tGBg32NQTdnWO+ttL8/WXl0vHJNX+MFSY41/d2VDaT70gY1MjborPaQECrMdZGFsYs7zgm/bBkTT865pZnsLLknUz7QTPdsD5PAWqA2eLZVygXWKxc3LocWZ01FnYX0EUqDMcA1jiTZW0qW77pkjInjdprGlDHLcphlM8oQQmGp4noBIQQyWJ+4cjqntxnhC3omEcIInzhxau/evWEYzt5wbGz0Ix/+yDve8Y4777xz5sZz587t2719wSd6+ctf/q1vfavRWIEN5ypRShpjEEaWZfW7ebvF2sJK86SkFCbEcb31z1iK45blOK7rLy+MYAEMgF73EkxK0ayPh2GFWlYQlDEmM2qRGRBCjuthjLXW+SKJ91xTe9kBnB7iMHNuEqgwAICtAH12drwdHqlXhn22uxSBgaca5amtsL6qWqcw9xLR4FZT2lucdDEF/oaFG5II1pYklbQt7ESQdHlR5FLjtgaQZMY4nWE94GZb3KRmczzPEb3HkmAwjHTy3ZOSaIPhAlmZAQAEUHxfunaIszDGRO1mtTYAAGFYkYKvpnOnR4/NSK+A77Eh0NoyBnNRWk4Bb9HWwnJZA1rDFoefansAUISZO1T1u1kspsr1YS/bHsbGANLo2ZY/Zwe5wk/VwySnh/pbZOVZ6BSbPaWYYf3EZElpHEny6Hj1YLl9RTkecPMrS9EPJks1x9sZJk/XS5O5XbM3SjO8NAgjs2AVt0wwxgQDQtMR4r0h1Dxy0k7NBTEESjsAiJL0bOOlFJttXjbf2G8ytc8mtkvX6v1sShYwaS/40RsDAE3uhottcFG01jzPeZ5jTAgltu04jk8pBQAvCBmzkrglumSWTqkVhhVAiF6o20Tz9AwX3oIQQidOnLruuhtmJ8YZY+6+++5yufK2t71tTgFPMLzvfe8zxvzkO297/Zt/dOauHTt2SClbzdbajVlnH7Tr+rbjIYQAEKNsm5883womcyuXKE1jPyjZlrP+kd/FqLpc6UvTuPNF+EshTRKCt1r1oFS2LMfzQ2ZZzfrE7BqeEGrbLgBcJGEhM6vVDCOAATsNqXiyWT0eBU1uD7l5i0/tdoefltjcnwxl8HjubnWTmep97aTL3aIp3cnMOpfawmCpsdBo9bOTQuPTsTeeOYNOtqfUtBfpMuixGAgZCwsAZ+lNl0IrZYwBBMtSVHaK4HkStz0/xISssnOnR4/NSK+A73EJQUpb2lCpglY2ogyL+UAVnlrGA+cWOQZQnG19evKl+8utoelMuHA6FmWby4+3AAACS1xVqxMEgKCQtU/mFsOm5IhWRoXGAKAMOpZ4sg6HKq0OihaCzM4woRoeb5S4xlzhRyfLDcEO1ZpXlOJ6zo42gz6H76m0n2v5ARXWxugMj3KmjKErGfRMOTNN1+09Lo4B0+BzJqdQK72i6h9N8oFclkq27HfmucQZ9GQzMAZliqg1WIHXBrVysmWeOx0UolYNAPBC4m5xErSK3gqtleZKcB5HbdfzPS9EGNuuZzluniZJEhWLyR3vH2CqQRnA8PyCfkhjjLqwkpRKLVlgnz17+utfv/vXfvXXZlf19Xo9CPxGs/36177iuWMnP/R7n6Ru9dWvfvXsGQHHC/oHtxljlBBCCim54LnWBqbDwzt+mRhjjInlOI7jUXpBhUYw1BzpMpkK2lZ2KUv9oIQpJYSs/6qU4Hmep35YmlMAL8bsS4dZM7doalmSLyEIklI0G5PlSp9l2ZbllCt97VZ95g30/KDQjKTxmk+MOEReXZt8vFE+l7j1fMrYP7DksN+e//40pBMQ6dPzr644IbncEAIoA0gbJA2SGrWkO544Y5m1FpeyAq7wydg7GXv7y+1hr81WPgv/ogUB0I4aEDKN1cKPQ4AxrOUlKIkj1/EQIbbrpWkkpdQGncnCM21XGpxrJDR+1dal14R69NiM9Ar4HpcMpa2Tk6/K+ICZdmMVKkzyIaFcAxiAKWV79mnXmhuaPQcDqJXsGmvdqAGOtgNGjUNVNquVq+ZkPhMY0LX9DTp9M8P6YLV1OnGGPF6z+f1na+PTQyUwcKrtcUmuqrYCa8XDIAQwUkowMo83S8VhvND2coWvrLYOVFvJePXxifJ1g5MVW7zQ8vdW13+dbAFOR26fu0Br5RwKFyc0/UeP5ZNBM1Zjs2/hssRIipBopbsNODPm87OZyOw2ZxbRVYezNVjMUAblklYXjB4wAAAtYcecVsscAFafWmyMSeIoSxPbcW3btWzH8XzHcTOe8SzjvPMUcSnyVqvRFU2+FPxT/+NPX/OaW3fv2dtsnpfEV6vVT/zhH1qMFWFprvPh737nWz/0spfZzqw1q0I7iv5/9t48zK6zOvNd37TnM1aVSlUqzZJlyZIlj3gCg5kdZgjkdmhC6AzQCRku6XS43CY0T4fkSYebTm6TAElwM91gOgETHAdsIMEB42AsT5JtedA8VanqzHv8hnX/OFWlUs1VqkHY5/eAn9I+++y9zzl7+N5vrfUuwi2LWxaAD2PxKK0VGq20Rq2V1sa0/zfb5yWEciGEsBhjQtic83G9i8ZIJVFLJmzCOABZ5yXP1YNTodfnxlJmQlien282qhf/hSwIREzjKF8oe64fRnO7oHN+vl20MaCQ4Axq4CJReu6MADSmWa96Qc51fct2coVyFDayNBWW7bg+jBnXz/R2AsiWqDUmB31lsfI8LzxfzwEAJbjOC50p1qctZTUzscG/JB4iUzFAj4VBM7XrkiVqRd1Qnq3nBmOn3wvXuMlPXWXBauEwzQhe/PSKMQYQCQG6nGXwAIBo4iTyvIBS6rpBq1U3SAYjZ9xAIXfpuQV36LBUdAR8h1UEESlO6KWSyvLp6i0GOQABIAbZemtwzq00oy1Djau1sQFAGvpUNU8vLOWiFDb6CWWmaF+gxstuVnBkW5ZsCOLzAh4AEYYi24bgyp7q8Zaf43pBBvWEQH8u9m31yLlSS3IEGIycluZ7io0dpebDQ6UDlfy+cr2e2cdawcZglZv9SM2GEmtLfsYMtIlh9k6wfREgQCjrGi84/ZR2bDEiVaGVrOvzLjCfb2MQQkm35MM+P7aYWY5okjKEAkybn681IOKx0HeF8rhcwnJ1Y0wchWkSC2H5QZ4Ly3E823aMNpWRwZVsfjYtP/iXb//jP927Zs2j99xzj1Lq3Llzv/d7v3fbbbd98IMf9L3zRTdXXX3tN+/+ZpImEwV8lkat+jnCbMY4Y5wzRhijjMFYBzK7HYVHRERAY7RWSkmVGSWlOp+GICzbsV1h2+3A+/j2EVGmSZYliBKNQTQW5hkXhJB1QfxcPRhJrNgwX2Zte6eVMRqYRJalWZo4fpBkyUzZ5uMohYKTsXQeYAgamEY6Z5/zZUJr1WrUZZrmi2XLshkrRWGzrd6VzLJ0Nq+sto/3Eh5Mc0yHCGr63HBSFowBGEqcjX5zYsn31JqRVaSaiWPNINOrMNeLAPVMtGThRBhszjd7nWip/FlfwLhcc4paL/gUmqT5EQ0CElj23Lx28wvHcSnjtuNGUQsunF8rTnmqdujwgqEj4DusGpQoW9QT2dP+J6OZNpYy7sR1yKzdYhBpM95yunYDAFAiBYGSpwe8KFP88UrenTCW2phvUjJNfuZ4UHGNn9CRAgJwajSOluR1u9lTlcKxlscIXt9bLc1lxH3hkUPRlru76k8MFyPNEKGV8ofOlfZ017cVo0OVYNDNtubqPz7XVbTSwsLj/EtINbHKTjZxxNxJj19aNGZNPDOx9MOgIEA4Tc829lLKtuQrU79nSmBTPlrWA6ukwhFq2rAhAmTIG5m11osMLL2gMsakaZJlqe24QVAglDLOu7rXVkYGFxqHR0CgdNFi9aabrn/66adf9rKXFQoFALjymps+//nPt19qNBof//jH3//+9+/cufPAYw/9zu/+X1/4whfX9K7VWj/3/OHe3j7bHlXv3/ve9xzH2bRpvdYStDx/2yKccYsxzihjQhBCCQEyCmNcCBvGb3lGa6M1t6yJh4do0KCSaZolRk2eRtRaCssGQhymC1ZWz6zB0C15ChDbXf1W3soOERuNWveata7jhVPc4KaujHiB6ly2PPr5g2maRGHL8wPGeC5fai9N02T2koQw44XpTCgXx7kkGIocAKAE95Xr1pT5u5HUXetGky5MwccGdastVxFgOHZWRb2Po5G0JH9ipHTW9S/LV9wLHW07TMJerI1/aOwinL/PGGMQgZBlbAU/jlIqiWMvyFHG/CCf1i6IQ3Sa13Z4AdMR8B1WDUKMzWsEDAK1eaMn9/jJ6i2T1hFstohHIruGmldSogveYd8+uZF3lf1uAGhlghK0xXlVzOd6jgim13nJmdjeWWoCwXORMxTbx1puNbMQQSM5WMvtKeuJrbZSzTg1s+cV97jpNWsqQ4k9GLr1jCtDDgznNwdhnxc/Vw88IXeX6ydanlvQq1gM7wq10Zed9Pjlo67PKbxAimcqz1g8u/n8tChDUs18sTRJoYMtb02QTD2HjQFjTDV1NJINQYgIy6SqEDGJoyxNxpPqc7lis1lbkIZXSrmELvoQ1w8MPProgdOnT7cFfLncVS53tV8aGRkBgE2bNm3YsCHs6nrFba/6yP/9X1796lcPDg1+77vf+/CHP+yMhd8PHjwoBC+XS1M+odJS6bFbEaGcEMooA0IYF0AoY5wAYYwBIXQsXA+ISiutlNGZVkprOZMrJOqMEkoI4dQULF3P4GTkbsyqrjGMMWHZKy/gASDStNVseH4uSWI1VzG20miNpdFTggKMQcJWVsVTShnjnAtKKWOMMMaZaPfha/8ixpgkWd7ZtIlIww43vfbfG3JhwZq8a2moRcGdIUN41EVsVZGGjqTu3OutCOdiq5L09vvROi/OiwUk072oEEs1wYEGANuTlEuwtbloN7/gXDiu5yYX3O5coQyCXNVZpA4dlomOgO+wmli8TmkGQHqLP6JkmrGIYKMDlyjt9+zTk161RdUR58J0nWudDZxTjI+OeCymfb7gSMiGfPNE5FRS66qeqs91JbUqE5Lqq7H12HDxpt7h9lyAQfJsLVjnJ3OG5Qu2zNtyvR9Hkj/fyg1F1nPNIOcoIPD4SOHm3mGf6xNNb2txdRLpjQGHKuYiubSyL19Q1PTzk5YolQvcY2fr181kPj8T9cx6pu5f112Zc05qTrSGSiqmdWEwCAikLi1fSA5GAV3WBNTxpPp8sWw7rkHTbCzAUvgipcrWLVtLpcJ99923c+fOSS/5vv9bv/VbfX197b9/7dd+7ccP/dtTBx5xrOAPP/EH27Zf1l7t8ccfP3LkyLXX7iuXinMcqlEI0HbZk9lYLL7dM5lwxgVlzGitZWJQozFzBlIR0aAh1KIkyluSEidVrJGQEhoAxoUghCKu+OQgIWkS2Y4bBPlabWT2dRFRaTJ+PmtY4iApo9NmXwGl1LIdwS1h2wQIoaT9//arRutGvQKE5PMlyhglxLadSM12l160DdhUhhKnJQUA+EKt86bZaaicnIgvxlpyuammfigvoRGmRnKy5Z+L3aKT7Mg3OoXxUxFEL+4+by5UyNqY0U5yKxIKaDe/KJa6ASCfz29OMnVOKUNiJD7NEIhaNtPEDh1WkUvo9trhRYgt6hZv9hZ+7IhqnHVNerXdggSRna7egMCmCnhKVF/xJ4eHepvxhon95xjBnFALvWcHli5Y2cmWe1mxFU9n+l1PrZ+c7b5m7YhgGCl2ouXGRlw3j7x6AuBw7XBdctNmIg7XgxORy6nRyJ6sFneWGg+PlPNJ1rMa9VpnY9doOpC/hJrSv8CoqeMGLhgsxlmXaw+2kr5UFqc1n5+FkdQaiZ1nGsWdpdpFjkpGMptRzE9XvmGM0YY2M2tjrmmQaKRiuvm1pcUY02rUSqUe1wuUknG0Quek57l7du++977v3n333bfffvvERvGO47zqVa8a/2cQBLe94pW3veKVE98ehuEDDzwgZfYzr3sVLAxs29IjAIAGkFrNlnA0kVMNf10+bG/CGMO50BKKdmZRkxo2klq9SRQEBUvYjFGlVlTAIxBpmCEyicJcoWhb9kyN02GsZhsNwljMXRCcU0VQSskEfyytZxNjhBAgYJTknHPOKReWsIVlT52wRERjDCollUqSMMtSAGg0Krl8iTEe5IoEIIrCmYLbTU17lsKoQiE9F3saCQHocyOPTf50CYqciKdN/iKMw1gj7lUEgRwNvUttdgEBEk3Phl4ttS8rNrpEzKnpaLuJ5Lgad16YP8mFAn7lTz+ZZVmaWLbDGN3R56zPN8NWsz1xGeuOzOnwwqRzZndYTQSL1pXu5ywGAKnyk161WBWRVsKdYbre5hcMbQ0KbQQlyiBdk39ksH5NNdyxViSh5LHmkaIpUm+BrrecYtFS9cw6MJLv86cfSY9I8Uwtv63QfKpaUIYORVYrE/N3qicAeUfuc6onjrjK0ECo07FbcrIrivUD1YIg9Uk2e8tNomg95VsKHfW+XChMaubUxCWIzKBFSa2ZbJrJfH4mpCEjsYUIp5r2ljx1Lq7s4mzsbpzOf94YQIQYuUTiMxmj8OgKnZZKqShqeUHeDwpZls5pgbZUXHfNvjhqffvb33Zd95ZbbpnYPW52arXaV77ylSeffPLNb7p9WY9wEsOp1WsiThEQUEvB7RQgZ0lLmCRhTWlFcTMIgDLGhaVW6mtsk2ihkRJCEFAr5eeKJGxOmwXAGCeEjLX9Q2MygghkjjJ4QojtuBO9/WSWSplNlA2cMdL2HeCcMUYp9XMlAjA6O0MITIi0t7MYUGtjTJrGaXrBhFqWpvVaJQjylu34uSLjVthqTDtl0EhsWApH0uHEHUpsABDMrPUmNwcxQBjMWLrV/oAGDa5qcP5c5tTTS7cdfaLY48Olgu0PeFGvG/FVcky8BPEtBfOdRZwNozVwwRlbGR9NRBO2GpTQtoGI5+c4F1HUUjKDjg99hxcoHQHfYZXhY1XuGiefjbaoh+nakdYVBrk0XGmXsxiRtpL+arirFByotnZKEyAyRD7SumJ/kiHaGolCog1h5YU9lSnBspueipxaKhhBPd3UvEFyrOlVM15LbQAwBp6rBvt6F9mraVO+lUjxfC24pmdke65xuBHsLtdXshj+TOgWHHWJ9KJ/QdI0Qwov0ANS52xeU8ZuxhumNZ+fhUTSSmIBQMGWU02tFoQ2tBaL7WumEfDt8dZI4uaFtKhuSJtaC7BvvEjiOHRcn3HuOF7YaqzMTm3HffnLX+65zl133XX48OHXv/71AwMDc77r2LFjX/nKV44ePfrqV73iqr17VuA4x+n1o3pmdTkpAGqtLNsDAE6x284aiaikVpQaJSUXwrKdJF654m0AkIYwaoQQnAuppOv6jutNLcUnlAomAEAZ1a42J5RpGc19WhPSVu9Hnns6yOW7etZyYSklOWPcctot9yijhBBCqJbSAAIQRKRjBm9aqTRLtJIGUQhLKX3y5LFSsZgvTLEwAAAAJbNmo5rLFy3bdVyPUNqsV8fmHc6TmiVIGNZIDtUL7b973NidEn4HAD5nOgyupn43AEcbwartft7UUyuU4mjLvyzf6nE6s9gAAHJRGQm1xIIL4y9mOdu/T4uUWaNRzRfKXAgAsGyHC8sYHRhwYxQCVJYhKsCOoO/wAqEj4DssMdrYiJQQTYghgGTembdxVp60JJGlRryl/TcikdoP04GR1vZMlQGgm0rOZJTlRtdGOqni7keD5X4/G/BbHtf2/DRq0VIWxUizwcSZafyjkVQT27P1dd0jOWvBifoA0MhGY0cWMwNBsybFwWrpmjUVK9anQmdTPlqZpL5KIoYS67pctZNDuEwYlKEemjSUJkRSKgdr181kPj8LZ0PfIGEEr+qu04v72VqSuxRdMU1oHQEQyPHQ3Rw0MxSuWNHKDmNMs1EtlLot20nicHbf7yVECHHDjTe2wvjhRx575JFH9u3b95rXvCaXy0278smTJx977LEHHnjAdZ23vPn2G66/ZmUOcpySLYdip110ZIxGAMIc1EmfFx+u+6liTW3HcSsnSo7jNUl1JZNaW4oXrZQSBgCnTx478vwhyiyjppkDuvraG8Mo+e63vr776pt37txJRp0ICUww5JhkUo/YdusgAPC7v/HuV7zmze//4Ed8PwiCPLY97bXWSkVJKLNUa00AglyBCItxHkctmSZSybZFIiGEc4Ecm83qH//X33zHz/3SK17zpvEdTdqp1rpeqxRKXZbl2LbDSt2N2og2573iGtohgJyaiUe+iG/vdJRLNQUASnBrvjW1yn32+oJpq/1XmHrmxOrSDb9PRBmijHi0UlrruVuDusPVi7zbXFMtRhSoKVNX7ZOfMk4IxflpZoNEGaqBxJrXM0caei62FcB13UPe/Nq5KyXrtZFCsaut4SmllFIO4FgAYIEHAKCkVErKLDK602Guw083HQHfYSlBIM1kU6W1g9OY0ozRTLCQkszidUq04CGnMZl3ulqmzsdDjLFPjNxmcNRVjlHjWeekyreSfjMldD/2dna07h5ruGVL3tR/bj57DCxZdrOo6Zq5HuJRyvYPlbcWWutzi49u5YQW1OwsNh4eLh2q5jfmwwPDeY/pXn/ZA56pZicawb7uesdwfvlIaSvGC2LIiAwAUllYqPk8AKSaHml6ALC92BLzG9DMQl2Kkj9N7T0iGAN16RhDu+wsVVbRWunYVJalUavp5/KW7cbR/HKSyRIoF8b4a1/7mt17dh88+NSJkyf/5E/+JMumH+Tlcrm+tWvecPtrtm3d1Ne39mJ3vHAYRUZQGcIpaq0QjWXZaZwUrcwXMpTiVOj1e1U0hlDqOG68gkF4qakZi+OdOnHk3rv/d/vvSiM6ffTJrdt3ue6o2+imrZc3aiM/+fH3ibB3794NQMDyCxQpAhuboDLGjNtZcy4QoB1jby+hlAElUivMNAJImaZJ0o6NC2E5jgUASiuVZVSINIkRUYjRh0jbeZ5xwdn5JwihVFg2JWTcCgERldZGKyGsOGwRBGHZXIhCqTtNIymlVkprJTUtOjpwrPM2eMYYY5SS81fyLSWOtka/nHVB7JAFl65wLmBUPq2OEEUg55JV7h63UBDhTOhUU9HjpP1emBfZpewOuHxIZMmiBPzUzvGjjTcWcluWhlVSuybtRiYizcat438y3LOnVC3NLwtMa9WoV2zH5YxTzu1eWd4AACAASURBVCmhjF/wibgQXAjLtmUSJWkM2PEy7PDTSkfAd1hKCGDefb7a2h5lvRMWGkozAkiookQTUBav2qLh8KbgDcFbBAwASD2bgTMCQTzvCc9pAwBca4jRxOjZsvUQYUF36H4vPtmcV/ObpuQHKoV6Yu3qqi1CBtvUtCf7i062u6u6f6iry063FZtP1oqBqPjWMj5XEOB06Pb54TwTEzosjqqabLto0OI0PlO7caHm8wBwJvZSQwOh+mcwaJg/BqEp2boZtoOIJ0LX4Uowg2R1xjdx3BK27Qf5JJ7RM2wCSJdEwQMAwLr+/r6+vigMoyjWY2nSlLK2y3GrcQ4ABBeu5wS+vyR7XAScICWoDOVUA2rQWjCeAlAK67306boYSazYUCkzy3Ycx1sxAY9AEsPGf7A9e6/fun0XZ1xY9v3/cu9n//zjP/+LH1y/cQsAUEqLxe51/Rt+96Of9PwCoxwAjNGORbUy4yXu46XulrCFZaExWmulVbsK3Wgl04SOaWZKmWU7aRJbts0ZP1/ojsgIcT2fAD3f0w+AMk7JeT88QohlOVPr2xnnjPoGDSJmMjOIlu0wzl2Wo2mspJQyc7Rem6eMiwkbH92onNnDb9JXdyb22gqKUbPOXXw5PZpVayMnDRmeOX/tUiZR7ETLG4rtXi/enqvP3iD2BUms+LSVg3O/ccp8TTvJhZLpG0BMi81Un6d6Ico01UhCbVdTayixY8kP1or7yiMBn9fDSCmpWpIQQihtd5fgXAhhCWFzxoBSAKCU2W5AhX12uIFgGMVAdFLrO/yU0RHwHZYYSlRvYf+Jyq3tYCMAIFBtHIDznYwT2T3RKMXm5wSLMjV9tuq0uNYQAFi86dnNejRHuV2XtYBcqV4vsYTJ5LwUuTLkSOhJCruKjYWKYcbMuI9yr5tdUWw+18xd3V3ZVawdbvmXFxtiIepuQSSKIULZXVHDvBcbIRsJ08ELlxEASGVXpgq5BZrPI5KToUsIrM9F3vzGMbNgkHBAe7oqeqUhRV7PrG25llTcZqtzkhhjkqiVy5c8PzdnJTwiLKhv/JxQQoIgCILzNxbGWFdPHwA06h7qlXMEmAVOIdPE4QAASithOwAEANf4yaF6gEjOtpyyn1m2w7iglC7tVzQTiICEUAJpljmMW5ZlWWVCqeN6pe4+AMjlC8VSFwAQSjnjtVrl6HOH+gc2FXL5em3ksUd/PLDxsjBsPfyTB41Kr7n2hs1bL5dKPvvkY0889uPe/o1XX3tj79p+wa22MNBanT517LHHDrSaI7uu2HvFnqts2w7yBaO1MaZWrd3/L9+tj5zYuGnbzS9/ned6hFCV6Ucf/rf+/nVh2Pq3B3/wyle+Nl8cbYAiuGXQaK2rleEnnjhw6tjT5d6N+/ZeubZvwBIcjH7koR9KJS/bta99POvWb77l1tfm80XOxTnl9Dh6ZHho//79Z44fWrt++1VXX9fd3WVZNqJRcu7rKDN0KB6Vvmud1L/oy3xVqCuntdTd4xjF9hyNXH6RlWp2vBmcDv0rStUuO3lR+du1FJe4uNSJKQ0dtAJYTGdaCugwDQA+V2vscEcepKHVzBtKAtdfwKxKu5oGAECDknLcB0RwzoTleQEXlhCWm+9++mw21OIGUXDtc+MzzQiW3IQButxQCgSwPQ9BCFIA8uKb2elwadIR8B2WHs8+XfCeqYWTmyrPRKp60gWOVSzeBABtXMS5VZAvFrb1DV50ouVpIGpqZthUEE42vCTj24rNHnd+WV5IAcBhOPFptC4XVlL+VC2/t6sWK3m65W7ML0vQzBh4vuFvCOIFhX87LAhEqCdTw++ckrSZ7DHg7CqMLChro5HxJKMWNf1evPBB0WQUUgCY1gbPGDOSOASgy43TVS1kTdPESmPXC7I0mWqBtsIggtGaMjb3qitF0UpPh37ebgGAVJnluJQJozOHK1/olmQnI3erbLrGEEqFsNN0Kdyl50IjkZIRFxAxTeK27uKWnaUX3BuVkoAGbDh25JlP//kfvO1dv7hx07bBs6f/xx99ePPWHYT7xVK5Xh269x++fO1Nr26FERqdD5yH/+3+u7761//5Y5/acdnlbW3w9MFHjx15Zu26bWka/9NdX7rp1p/59+/7te6uboXw4x/d/1ef+Z/lcrlv7ZpH93/xH7/xt//xt39/x+VXpnF0x6f/qGfthiNHjvd253bv2Tsu4AFAa3X31//23nu+uqa3v2dN/9MHHv7W1/7mvR/48A03vJRS+qU7/vzs6ZPbd7+EEsj5zg//9Z+/809f+2+fvCOXy7sWOfbUQ5//zB8LzvoHNh267+vf+uZX3/2+37j66qsty9ZKzRkSPxkFoRQAwAh2uzFblHRc3VPUADxTW8BE/ExQCi7XJY9ZDHI2BJZ2BTMIpxt4qgrN+U2vXwzKkCcqpS5b9rjhWjeZ2zXwBUE6ofhlQbhTSrpGI/CULkLDT0JQs8ZprbnIrYwhlZJKySxzXM/3gm6f3rKZJ2ncClsaMVM8Q5pokmieaTqSEoVAAdrmHGYsnUAwwwn6XDNiLKYpgU4yY4eVpyPgOywLZf+ZZrxRG2+Ztu9aw4i8GQ9QkhW8ZwWLOI261TrhjQbNbIY2M9qQp6v5QGSNjCnNGDUFexoxn2pKEK2xtnMDuagqrXV+dLBa0PNzqRtOrNa50q5SvdeLQ80NEo8Zm0//1A8zAQA2UxMFPKO4tdh6eKT89Eh+V3f9cCM3Ejld3gKCtPPkZOTnmMnNu/Vdh0UQYSXB+qSFlEhlvGaysc9JFmQ+D+3YiCGcIFuKaZdWxmxqpm5Ka0AgLWX1uSlF1AiLUxFLAiKGrYbj+q7nq4aatg/ZykMpW3F/5enhFMc1oZYJgSLnPNMZp1iw05b0UsVqEeZzhnHOhVgZAW+QJGpUQ5qxoD8zRmulkub4amgMoEFjJslarXW5a81b3vuf+0puFDY++Qf/6YHv/9Pr3vLet779nZZlPfqTB/76U3903z137rjs9ymhAECt3Ps+8LsbNm0zRn37m1/9+zv/17ad17zxDW8IW+Gdf/u/du3Y+p5f+R3XdVvN+n//bx+655t/P7B+a3tHrcbwRz72xz3dXcVSdzTBZ+H48eP33vN3Axs2f+A3P+q4XmV46P/95Efv/voXbrjhpe0gnFTZnj1X3Paatwgu7v/X+7/81//9gfvvff2b3tWXh//6Zx8bWL/p3f/hN0ul7kaj+sk/+E9f/tz/s3PnZ13X45zLWYPwobbHndsFNV32Iu/8bQGvp3yxK0NLuuG8u4h3OVl+gommYMYTigAy4XbnXZtTiwGlICiMj1R7c3B5D0RJmqZhK4Nna7lGtlyTjAbJucSqpGIwzrYXG3l2SeTdLB8GSKzF4k6aLnvy40y175JLVti0xGitwlZDySyXL1HGbMdVMtEqddjkD6KRIIJGAkAUEoOASKQhmSGtVGRIpCGxppniFtecmpzQHtWulbWHoKvy6Tq8SOgI+A7LgsVbRe/wSOuKqblVFw8BJMRUoy2NaMtA+X7ORiPVZU4LbP3ENc9FbiWzfjTY0/7nnq76VAGfGfrYcHE4s3fmGxtzIaXgMOMy3e1k13WP7B8uZ2pe8/2Jpo9WSjuRbAxiAljLrFOhmxoWMO1ZqScMAeQECEGDBAAsauiFuVg5S+0pNB4eKXbH6fZC47lG3lXSm2EWYHG0JKul/MquydqywxKCgKGuaJxGotfDHQatLflzCw1LaCQIxCAkittTBhkLOTaQmg7F7qb8NNZ02hhp6Ehi7yxUDRACuLqjL6112Gr4QT5LkzRLccYkcKSMup7fai7jiT3mq8z0JTP31eUmQ5GzxksAUGYZ5TZkCQNTsNXpELSh1ZitU5JxLoS1Mln0CKApTptl2p6CmTNEvGnLZf0DmwIaFYulrZddMXj29PXXXVsoFAFg+47dXpA7cOjU+Mo7L9+xZdtljuMCwM/+/C9//at3HHvukTR99fDQiVNHDr7vl/5jPp8DgFK56+ZX/uy3/uH/q9drrmsDwOU7r7psx+WMcUZZFJ4X8Js3b/nUHd9AY7Is1Ur5Qa6vf+OZ00fHVwiC/C0ve20+XwCA9f1rbEv8eP/jr3/Tuw4++uDw0Jm3vPO93T29AFAqd195wxu+842/Pn78+I4dl1PGYWYBj0CONH09drXtKDQvMnN7VdQ7AnmmOV9XCEpwZ7FemlLGRQh1g0AIaHf+a0/1gNFKKW5ZlNDAIYFjG83jOOwLKs/V3KMNP9VsmT6xRjKS2CNne/qDcHPQ8pi8JAXpEmCQxItysAOAaQvI2/0j6CVsk5tlqZSZzVwAQun0xrCMIBDggABgT35x8pxOPeMaSSu1wthtSZ5KRvlorN5n2hLS44aS0ev84jPpOrzI6Qj4DssEFv3nomx9nBWWfNOMhSOty5vxZgBoJf1F/7lpV6un4pFzhYlD1sIUZzhj4NlqLtR8kx+WbNm+pXJqynZKALvdbHdX7cBwcaqnLiHQ6yWFKXFsZViseGDJspOVncwgiSRvSH4u4VpTAJBAUskAQFCc2rGmy0t2YeNowyuIbHOuWY2taSOli8MgORu5my/CNr/DfNCYtfDs1OWZKlSjnX1evCDz+TapZtoQINCSvDAl3DFPDJJTLTfWdFM+nFpI3x4Bp8gtii7XDWnn+eoHneI4FMLK5UuuVu1cepmlk/SJMSaKwiBXkFmapkuftAIACGiMZpfYEzMQuhY77b+zLI6S7MTxo4efP9yS/GzkaCR1Kz2SA8uy0ZgkieYp4B3HWbOme9vWrYs4pMQIi8AsparWmIH8TFDGfZs4zJsp/1Y3j8303i3bL69Xz2VZ8tgjP3Zc79v/+Hff/+497ZfODg4mrWEtE3DPj8MRUWmpzAW38dOnT//g/u+fOPx4q1Ezxpw6dbKnZ3KL04kIbGUaHn34AYP4wL/+81NP7G8vP3nqrFKyUR0EuHyWtwNATdojyejv2O1kPRdhX7eKNKQVzjse3uumgT3NbZAJR3ABAGkSKZkao40xo1bhERPC4pZrCYsy5gd5rbw9bro+1zrRJGdabiNbZAB5Ppxu+bXE6XHifi/OidW/MS45Bkkyv1jFVGw+zSNJS8kti9OLmG9eftodK8b7XFwk7RFm2b7gfmKQZIYYJInijYxJQxgFQKAA3Re/yw4vYi6t4UiHFxKCtbqCR05WXr7kW9baa8ab2n+fa141rYBPNT1QKaQT2pM6XE9tvnW85XNiruuueEKNN9YmAD7XjAAB6HMTXWg+Vpk8DYEIOaG2F1qzO5pQgoElA0uuRdBIpSGhZIcbAQBUUyszzJ5ySP1eXEvFwWr+ujXVgp0NRk5/sDS5r5HkHDCYrvV3hyUk4XU9XfuxangVIFmo+TwAIIDSFAA0klbGEBc5ef/YUKnsJptzoWDTBkgBEU6Efo5nFjWpYmLhEw1LjtG62agWSz1CWEJYxhijVZLEaRJNbBGfJpHnBX6ukE2R9y9sPCtLNbWZufc79z388GNxHDWb5+XfjEp3VhhjjuOUSsVrrtq7b99eIRaQpZwoq+zEswSQCSW242YXzrMQQrhlCSdo7923qMyyNI0XkTKQZEprMzI8FEtGqG1Zo3J9w/oNG9ZvcL0LQsQIiIg4oWtodeTcZ/7s42fPnHrTW/+Py3ftRcSv3fm5anW2LqQGIM50ZWQIAAWH8T1u2bxx+/ZthdIcXQYNkrOh354jZtRszdUXHbJkdAGm30sLAhlKnEzPqwKfEez1YzGNBwfz/DwQoqVMovqUTnhaylipNKOMW77tuIxzxnmPZboKakMzOlOnTzaCeVa9LYJIsWOtYChxB/xog99cxfKi5cAgLDoC79AZBxWUr6aRyuwg4vgdZvkyBShBhyEATMqmNKuc39bhp56OgO9wUSjtMpYSmP5JFjgnB8rfGW7uS1UZ5+FuSmmGyMbt62cC4fymtLGHG3u6809csALC842gmloTFzrUTIoLaUPX+dG0YiZnybbKogQ2FEIAOFDNUwbX9ww/W8vXUpEhPRs6G4LIm59DHiVAiREUPK5dXh+KnZHEOtr0Lis2yeQ1cXuh+dBg+fHh4hVd9bydPTpc3FFsuRdnSqyRHKoHu8v1TuLWcuPrNb18b0U/I/H8zEuS9TSTroWaz7dBJNnYFRZrppHwhRvh1jPuCjWLM6JBRCAjib093wiNWNrajYtBa10ZGfRzBVvYhDHGRZCzglxBpmkUt5TM2g23m41qodjluP58W8cvCBwVE5zyS2oCLG+p548O/v1XvxxG8cDAwM033/z617/+IrdZrVYPHjx499133/Ot+44eP377617n+/N1Myk6c3Qvl2lGKePcMmhsazTcCm3DakIAAI1O4lDPz2kAEcdVnjFaymxdV9mx7cuv2PejH3znnf/uF9et3zS6fUo9L1BZVqnMpsafPvTssSPP/fwvfODVt78NAGSW+UF+dgHPAD2qtl925Q//5d43vPU9193wUgAwWl84ATHjBZtodia2x83nL2aClRACBBDRrLhPgzakntrzvCvZzKyZxvCVWI5HCEXEOAln+sYQjdZGx7UsjRwnELZFKaXUWlO2ikGyoVB9YsQbDK3UTM1vWxpixZ6t5wZjZ2uhVRKzzVX9dBEae3GfxGVm6vMIEerNZldXF7mEU+gBoO0uSQgByoFQWEGnFdpxs+9wcXQEfIeL4ujwa4ves925gzOtEDhnXev7YbqhEQ1E2drZJx3L/kFOZTMZCNP++R9DLbqs4B8R7PyofSRxTja9SXG4QKhJU/6MmpmmCia5jwzkIw1kOLHKjryut9LIxJnIPhc5Q7G9aYEW9wAQCJ2zZDMVz9VzZTub6l1vM3NVd+3hc+WnK/kdpeaWfOtQLbfWjdf6i0wPRoQj1WBDEHVcVVYAApBnXTbZ3TSDDXNWY4ZIm8nmRZjPtzEI6VhoqyX5aPfvBVJP7Fm6JCCAMXAuc4whZSs7Hnlbgjmat60kiNhq1EJCKGPtfuCMC2HbBds2WkuZtasZo7DleYHMEqWWvAUXolYANiWEUA4AaC6JLl+DZ07d881vFIqln33nu3bt2uV5S+AbWiqVbrnllpe85CX333//3Xfffcfnv/T2t725b23vLG9RwDhoAJhdvQMAABJCgvxoTtPo+B7BaC2TJgAopaTMEIHNw1D99OmTjUbVcV0A+OH99x07/Owtt77Osp1NW3cqTb533z/83L9/vxAWAJw+febc0OC+vftm32Ac1bXKlBrNoKnWKqdPn5zzMABg196XJMb57ne/s2vP1b7vU8bOnh167tCjV113i+s4OLOifr5VVIYCAKfY60U/pXHdprQrF86Yo0qjU/tr1ZrSk6+UgOn7p1ZyEWrZLiHUGC2zGMae35TSNb1rLtu2xbYv3L7J4qiaZRbnNrdszoVlOVbZuTFIh5vJiSY5XrcXnRM+J41MPDpc6nK8PjfsdaNLWqTOj0oypcR7fjhcTa3yS6Wi3AAAY5e0yjBo2gKeEEpmmWbr0OHS45K+tDpc+nQHTzhWZfZ1GI3z7iHfPtZKBoYaV2kz43OCEl30n825x+Ksd7h5RSK7ZloTAAgBi4UAiWcNa2OPC/hQsserhXRK1fok1/cFQQluyIc9btz+u2hnBSvblIuixY4P1jnp06kwBg5WCjeuHZ6qq31LXVGqPTJcNkh2d9fWefGTlXyo+OZcaxEKcCSxHUt1Oy/Ayr1LFpvmLBp4pDyYPZUpGqcbFmE+3waB6LFikFAxtajUu0piFWY5ARAQ8VgjKNiSUixwcwkOSRFRKxUrlSQRacfdLMe2XdtxLdtpW5ozzl0/l04KwlM2HzU4juDW1IWcWwDALdvnXQAAaIxSBo02WmuFBtGs9PV19szZz3/xzg0bN73jHe/o7Z1NYC8CIcStt95aLBY/+9nP/vO/fP8tb3rD1NmBGIVByoixyHynM8RYhrmWEhHbUy0IqJUaHz5TSiP0PJi7dOjEkUN/+on/fN2tbxseOv3g/Xd3r1l7/U2vopT2re2//Y1vv/uuLz9zdOQl1+6Lkuz73/7KlVffvPuKPbNvcNu2Hbl84Wt33tFsNsKw8dhPHqyMDFnWNOfDJNYPDPziL//GV+74k/+RVq7ce32lcu6Bf/2ubfHrb7x1lnc1pXs2Gv1Cyk5ati7OwYGs2lV7qJmf+M/6k//43MGHdFRJ0+lLWmac8p8CIcRxnHw+t23rllfcemOhMLGcDbVKtcqyLOTCc2yXci4se20Zuwt6nd96viKOt9zFfqY5QITh2K6l4mQY7CjUcyL9qU5uq8Zzn+TT4nA9dWSltUmSBADopWlDP4YxetSdlFIgpKPgO/wU0RHwHS6Kov/8PNdkNCl4zxW86Q3nLlwzDZzjthgebu6KswGLt9oqHQAESxlrMKos3pwpb98X+rb+wfl/hHnCCE70HiMEXK7dxaYZ592E1AMEaEl+pOFdVmzRKY+5spftKDSerOUNFneW6rvLjf3DhZZilxebCwqkK0NqqRgIlqB/+LQggDYEJzynx31Wp+XFkzlGgHhY3ixuPlY3mbEXYT7fxiBEYxF4qdmJhn9ZqbEga0MEqEvuTVct0kZpCJWdaX55qVpJLZ8vixXcUoGIqLXRWkkZhU3KmOv4tutSyhDRdX3H8Sa1nVtYXTyiurDzvOU4pK2OCBkzV2NsSnnnqCg1SiuFaFCnMGYJjoALPIg5kEp9+c6vGYTbb7+9rd7jOI7jGACCwB+vxEbEMAzTNOWc5/M5cqHGy7KMsdHZjSSJ1YVO6VyIq6+++gMf+MBnPvOZc+eGN27cYJAYIAZJS7oE0LUyn84xbUEIoYy5jpsr9fauXcc411nWDBtgtLBdxll3T6/nBe3d9fT2e34OgBigAJDLF7p71oox/UwZ6+paM56X3tPbf8srfiZLo2/f9VdojFfa/OGP/P7avj6DBgi88W0/T+zyvV//7Deef5BSdt1Nt77nl37bdd00jbu61wS584KTUtrVvcZxPQDYsGnL+//PT/zVZz79nX/6GiH0uptuLRa6vnffP1SqI+VSV7mrhzE6bqTPhN3V05srFA0aSuirXv1aAtk9X//iwcceZpxfef1rP/gbv+W4fpYl05Z1KCRPVPOIBAAowa351kXeG8dt/1bYBkIibaSj1wJLR47d/1fHjx8vFArX3nrra1/72iAILmbjSqnHH3/8W9/61v5HHjt+4sQ73vbG/r5JtgKIRsu0KdOmsALH8ShjgvO+sl+wqtuS1hMj+Upq6UV1OJ/78AytptZPhrs2B3G/37Co+WlUgQikNu/+f5OY2k8HALTWlDKAeeXRrCLtGzUAo4QSeNEMTTq8ICAvKr+fDkvOT858abUP4Txr+PZJbeQuWVJN//V0T6wYADjcXNNTKU8Xm0WE0033yWqhbGdXdNUUkKeqBWPItlKry55vuO9UyxUE1yw2/X52MkObKW+k1sSwsGBmOoOiUVw++tJIZjEw+Qn2gcuNw9XKl3a3f+tuN91dri/Uvq5Notn3T/dkihIC/V6cauZxfXm5MdUBcSZCyR882/XK9TNObGUST4RepK3tudpw4hWsxFp4lv6qw4XgTLheAGiajerEly6yM7Zl2a4X2I6LxsRR47xBOmHtym1KWXsJgVFD43ZIB7VGAG200SqNm4hL9q0+9PCjd33jnre+9a2vfOUrAeDY8WN/89d/c/bs2WKx2NPT/Qvvec+a3rVa63/+3ne/8Q/fYIxLqW655eZ3vvNdjDFjzMnjRx7e/+gzzz77jre9Zev2y5VS99z9jccffXh8+41GY+9V1/7su/4dIn7uc58bGjr79vf+BiWUg6YEAyHpDFOo4xBCuLAcx7Udtz2aV1JKmRmjszRBo2131FKOUsqZaOcytJe00A/INJ0O25ttp0hkcvQe2Go20iwrFkuMMUSUMqWU8VEz87jZqNuuWyp1246rskwpqc30vwJjnAAorYwx1WrFskQuNxrvtYQNoy+NvheBDKdunic2M5RQQmn74OM4iqKwWOrO5fLj1tZhqxFHoblwv6cj/+l6URkCAOtz0c78HLlsc2JZdr5YJoTUqyNZtnL5IHXp/ttQFwDY0bHnf/i3jUbjtttuu+aaa0ql0hLu5Yknnrjrrrtqtdqb3/T6vXt2zbQaoUxw1/UCoNRoHUf1JE3PJfaZ0BmKHLmcqUU21+v9qM8LXXpJ1NfMn5ZyHhhcjCc6I7irVOtzL7hUDWK90XIcb+PGjQAwdHZeRSirRancIywbjWk1h82Uco9lpVBeQK1ohw6T6ETgO3RYBQQ16/3ouUbQ7t3yRCV/c+8wnzJVTQj052KL6ccqpcfOla7pHdnbVXu6mn9kqLSzWO+fR1A9lKyeWZeXlquemRPMWSqY0p9vPtQlOxt6PeW6NW8hepEkUworVoCnqjlp6CLM58cxCJmiAMAJrg+ivK2eqBSfqeZ2lht85omSiYSSz2KCqDVoAy1p93stZYgEMs/NXmooKZWUjHPH8dSS+nhlWSos2wYXAWWWwHntOmq9RmDU/3v8P+f7ElFh2Y5tu0JY7R54UmZGX9SEWpqmjz9xsLu7+6UvfWl7yaf+56f6+9a+733v45z/xV/8xRe/9OUPfehDhw8/95ef/vSv/ur79+zZc/jw4Y9+9L/s2rVr7959X/va//7K397pB8Gxo0df96pbAYAxdsvLXnHVNdeP7+IjH/nIFYYIIQghu3fvvvPOg0eeeviavbvn6drFGPNzBcuy29JdS5nJFA0ioNZKKYmIJI0t2wUAY4wmelzfGqOH67FfNOP5AlmaAGB7ZURUWk2cjgly+dEgL6JME6kkIQQRhRC249qOCwBtt7xMns/oRsQ0ibiw+FgmhVJSK8mFoJR2dV2gZ5SSlLHxtI4sTTLDCRHtmUptVBongnPGLdf1glzecS4oN/CDPGO81ayNpw9opEOJ21bvDtcD3rycDmLZoQAAIABJREFUFxGIBsLnmjpZYRLNAMCOjh383hca9eoHPvCBLVu2LHnodffu3b7vf/azn/3m3d8ulQobBtZNuxoanWWhMdoPCpQx1y8C1vpo0uOktVz0fD0YipylPbBxUsUON4LToTsQhAN+eKn9TLMQLtZ/XlDT40wudUFERBBi9ARoX4wXdXzLiVZaWEBWr4NDhw6LoyPgO3RYBSiB7cVmptjx0DMAjdR6plHcWapNfYAQAj1+tpfWHh8uPnS2e9+ayp7u2smGf6BWSJFsDOJZUqkNksONYGexvnwhbkrQmjkxe3Y2BhEHFNSsmLUeXUGP2TbnYmcochdnPj9OOja6YsTkbGkzc1VX5clq4flasK3YnHgCGIRpf+tQznarRwCFxOHa50oaSnHZHJxXBKN1u6/v8owaCaEUJ7qLj2bIjzogTbNLLWMVaytnCSEsBwhpR56NUkorrZXWGRo16qg+v2PW2oRhtGfPnvHybM/zbv+Z2zdt2gQAGzZsePDBBwHg4MGnCKGvec1rAKCvr2/btu0HDhzcu3ffts0bPvGHf4iIv/orvzL2qUi5XC6XRxueHzt+9MyZMy972cva0xADAwOe50X1c/NR74xxx/X8IA9tsa1kq1GbNiAspZRyetO7WlLoCSdr2mlXntjDeVweI2KWJjJL2y8Jy6acozFJHE4yONQ6Ti8stk/TZGJPqZla2T1WzXXbseudjz1qpQhJ2yUDbQHfbFSDXLF9DI7rUUYbtUp7gw3Jh+JRJbnWi/35NTdAJJkWnE8fXSeUAhDAlb56h0IH0Bx64qGhwTPvfve7t2/fDgBSylarZYxxXdd13Yl9thFRStmeG2ovmbqyUjKJL/hdCCGbNm369V//9U984hMHDjw10N83c+svVCqOI+b4AaXU9QtRywBk3U7W7VROh+7T1Vys2HL08TJIIsWfqRWGY3drvp4X8qfClXAoXOSkxo5Cc+o9QSmDiBZnRut2OUM2w2V+KSBl6oAHAIRZoOd/nB2132GV6Qj4Dh1WB0rhiu6aw9WRVpBqerzh9Dp21ww+4T1uuq+79kSl8KPBnnVB1O8me7uqhyqFRmJvLTZzMwTAz8VOv5dMDexfIlACPV4qFhuXXgSGUG2ArVR4WRtyvOVJoLsKlYtpphOOeSU6zNjUAACjuLNUP9lynq3kN5da47n09UzkhZ70ASuxfSJ0gxkUAiIYYxLtBDxjxJxKgu4pEZXRNcEo0py4hADhmJ925VVEawUEGKVLG4Q3Wi9+RgAxSxtZClIBY5wxTgixbMeynbaGMVpro9EYNAqNljIzZrahZJqmJ06ceu973ze+5GMf+1j7j+GR4ZMnT9x4440AMDg46Djnh+bbNg+0Wi0A2HfNjQDw7LPPTrvxLEv/8i8+/bKbr9+8eXN7yebNm3O53P6HH3vFrbcSQtj42UwpHQuSt4sIuBCW7bZT2bM0SdM4TeJFfG/+vCf1sB3vm/klQkg7CK+0MmZeRzJn//mGtOuptatQn2GPo9+JyrIkjlzXa6dpWJZTLPU0G9VY6idro+nlgpo+N5rnlJkCOsvtixLanrfCGWoElokYiYzrw8/84Oabb77pppsAoFar3XHH555++lAQBI5jvf3t77jqqqsJIVmWPv/Mkw/tf0Jl8c++8+dy+cJMKz/99FN3/d1XxncRRZFB+L2PfGxgYOCtb33rd75z3/XXXd3dVZ7lqLIsBEDXy1HGvKAUR3UlEwDo9+MuJzsb2WdDdzixlqkddyW1Kud61rjJgB+WreRSdn4JFa8tKgJftGWPO23mCMKE6TbKOFzCAn68bEdYDmfzfk6PFU916LBadAR8hw6rBqWwtdSyOD5ZzUtDjzT8nCWtGUauXW56TU/18UrhuXpwuuVuKTSvWVM5UCk8OlS6vKve404uoZeGKkO7l6f0famQmjEyjYftMmEz08x4zlohAV9JxWBo93nx4sznx2lloym+3Z4cHzNwihtzcT3Tp5vu+nzUTnrPCXWolttVHq2YMAaebeSON3xOzcZg+oridm14qESv0wKAhuLr2fTzQTE5VcMTFy4jFM9bH1m0QMlY2iQQG6aJ6lBZttgi+xXNFzQECKEMlqEbNgEgZPFzToyBlJmUGQAkacwoc1zXcXzKGGXMKGUI5Y6wjEmzWKYJmgWcOYeeevzP/uxTg+eG9+3b9/a3v33qCs78bKoOHnxy//79X/z830xaThkrd/fCxOqACX8SQmCs/l9L2WhWlVI4lxKeCQSigC5JEjLnwhI2IsZRyyyFsjUAz9bz3W5izVDq3O7EThkjBMJWQ3DOxzwFuRCFYtfJM2k45hm2xotnmlybSiStgjWnOf8S2yXOjgKqDKs8+veWZb3sZS9rL/zSl760f//+j370o7lc/gc/+MHnPnfHxz++2XXdP/3TT+5/+GHH9fMef8tb3zbLylu2bPuF//CB8b385V/+5ZlTp9p+eNdff/19993344f23/66V816aJhlkTFmPJc+btWUSgDAZnpjLurzksHIOdTIxdlyTXIPxU41tbrddHOuFbBLsQuMMvRQo5gsSsBvyLWm1buW4JzzZhgX09T1PMtykmTujhLjTJtTs3woNXr1WZYNsMzPpg4dlo6OgO/QYTWhBDbmQ43kqWruTOT0Rvb63IyPupwlb1wzfCZ0n2nmDo4UfUvtLTdqGX+yUiTU7Cy0ik7G6ajZ7pmml3eyFdPGi0Maai2drdd8WLF0Ro3kwLkSobAl37zImfrIjN6o17gXNE8mBIp2Vk3FeC49p2iQnInctW6cGHawUjgb2kVH7ivVfVtOHNUrDTA2PDJAXKYpwZHU77aymVyUQ1JT0+jJ86PSzMyjjpeezzJ3WRcHIUAAANGBBXlCCAU2oRaRLaIuMZOybSW30DfOzmiYlxBCKSz2nCXkfEUoGqOMaTVl2Grajuu7ARWcERLHobBsx/Edx0/jSGZt87O5L+SBDVt++0O/s3//Q3fe+XcPPPDDN73pzYs4Qq31Az/8wUtf+tLevsmGoIioJ0TSlJITk7WNQaMlIJqx5nAXg2cpZdiSeDHYjksZi8MwXYiKmIV65oSaX9FVm2Wd9k9MGDcyrlaHu3rO53tTxnb2ilCmh6sWJbA135qnb7lBApdeqytpmEGSNAYHBgbGXesQ8b3vfc/27ZcBwI033viFL3whiqIg8G97+a2/8su/8vgTB/7uK18Y38K0K5fL5fG2hSMjI4cOHfrQhz7EOQcA27YHBgYq1dm+//FtT82l13r0JmYxsz4X9XnR0WbuaMtLFFuOeQ9p6JnQHYyczfnWOq/lXErmoMrQx2vl4Xhe+fOEgGehO3bvcy3d40hGOUD7oj+fCEMIKeS8RiuWSroAtuvaaZKm87r62qlJ47YUxugkjpa1hN4YkySR43iL2MtFHtjMNSAdOsxNR8B36LD6rAui5xt+opieyyOXUliXi3u95EzsnovsB4dKPW52WaGFBIcS+1jLLdiy101zlnQtWbQvKvD7gkRpBrDsTrOI8Ewt39JsfS6a2H1wcUSSAgCjpmRN84PmhXq4lgsV7/GSPFe9bvh8sxCl7GTsNVLe7aY78g0DGGbUItMngcfGylsRAJxNrB2F6f0OtTFyHn25F0SsRyYtIUg49ThwAhQAiPY4FQwsSgQBwkEAANU5Nte4x2jDGJ84uXDxGKMRDbm4VtujCuzCHwERkzhKk5gLy7JsISxGKBpDEB3Xs2xHylRmsVbZ7DLe94Pt27dv27bNGHLHHZ9705vebNv2RC+xVqzKc7X0qtdrP3nowQ/97oenvmSMGm4cmemNDGyKS2YPRgkq0z4LLgrGmGU5WZa2WrUlkQEIZDB2u+3MIbOEzdGgYQCcixRiRGzURnKF8vhvwYW4diPaArlqzLqdC6ikXnFWKw3KGCEEEcwKRuBjxRSSY8eOvfGNbxzvGPfBD36w/UcYhQ8++KMdO3bkcjnLsm+46aVTtzDtyuOvGmPuu+/e/rVd/z977x1myVnd+Z83Vryh8/Tk0eSkHEABULAMSGREsECAbbBkr0EswWBrzdr42V2vA+yaIPAP/YgmSAYhQIABEYUkDAhppNFIM6OZ0fRM5+6bKr5p/6jO07lv9wzifp5Henqq61bVra7wnvd8z/dk4nwAsG1706ZN3/jGN97w+lfP5whn0tJnUAJbitXVXtgd2serXnVWu5BFow06XM71hE6nE652Q3sGldNKUkr5oWphKJ5vzrnN06tyCIAAAELQ7iifjt/vWqskjicqXByHVyoV1/UopX6uoJSYz7xe1j9CirRUGvZyBce2uWXXa+ptJrKJbCHSNJlepzY9xixR0ZMvti/l4w1+x2kE8A0anGa0hv3DuVgSACjMT2tNiVnnh51uXBPkYCm3byiXt+WuQpVgfaLmPjpYKHKxMT8vW+PTTiDIipnYwUpl4Adjq6vmOFydla8t2nx+jKzHcpMlpo1bXSYp1icCuyeyONIIGWHwaqd2Vq4aWDw28FSpECiCkMnqbD2iMAClKscERWBTBRiEoUYjISidIbksyKDU4bS/qiMGjNDBeECDhsEAApxFcngknmPYoEyuT4G6uhPDVGm40fqMTW5gjKatxDbGiDQRaYIxZoxZtmvbLiCECbGIy7gt0ySOg0xUzy2+Zk3nr3/963Xr1gHA8PDQu9717ltvvfXss89GCPm+r5QBgNbW5lJpvJ3e8ZP923edM/vh/fSnP+tcs2Hjho0TFx47dqxWq23f2tFvHp/+SwFtQdvxdEUTi8NFaagX2Zh6Io6XwxhXS8P1SuKlGg+mfE9hjvR7NrInZGSIlaZJUKvk8oWxCSCK0d7VKI5YVJuv26I0aKbbc/LeV0J4PEYsyLQt1sOw9uF/+t8PP/qEZVm33XZbPj+bWcYsK4dh+KMf/fgNf/D6JRzjFC19IahpLSe9al2mzsoHnW5yInAOlX25PE3jA0EPi/zJ0N2SD1Y51WnXUQZJIBZa3gg/UuSxUlO4kN7vBRsBQG3gmVr/MUKQKdr9YAilq9esp4xjTLJIe6xTAyNESNXd3b1u3TpCaT7fNDw8MM9Lvftk14f+1/tf+8abL7n0ykV8u8VhjFbijC45bNBgIo0AvkGD00xv7PSGLgB4TC4olKVYFy19UcfQYGg/XvYf7GvamAs25GubClCO+LGKH0liM12gwrdSm2iMDEGAkTmjDHXU8ngIzYRe/k5yicLP1Byl4eK24fyiGuxNRJuRU9Qxg57CocrhKhBUaRQBYVhvKZTb7QgBgDWST5BAQsUqCSsnrJRyl2ik9UDoxACppAbAADIGWpwZhy8RTPXrWjEM6GxQOHJvoBRG5foubnJh1akfkVrW3WFIa20MIAQYLUkFSzCoU5LwU3aUJEmSJLVaxbE923ExIRhjbjvMsjNRPSHUc91HHnnkuuuuo5Q2NTX7vn/PPfe0tLRIKb///e+98OpLAWD37r2cWx/60IduvPHGBx544OmnD+/Z8/ZZji2O4zvuuOOWW24ZS6VmdHV1hWHY3FQEM+n2kTBywRDQ9XZlNsmSgyjLdlzXj8PaWJnr0ukJcx7R7pxV61rDJLMAiKMAYWS7xdHuWkAx+J7HCalUhuYMuQNp5awz0Qks0mTaZ7hlOTfe9IcXPvnEF77wxa997WvveMc7xiTxC1r52NHDCKHtO/cs7TBHtPSOl8OYOG4hCkp6suU4QuAyubVY3ZgLDwznTgTL0jTeAISSPjpUeJq7u4sln061qSfIDETO0ZrT6aTNdo1jTbGpb1uQSJGHBtpTuZjK/wd/dM/37/oXzx+RSBhjhHF+/yWvfd3rXm9Zlu04cRRRSjKRlG1BLGRff29bazvlVqHQUquVjAGlJMZ4oprJGE0IIRgjQgFAirS3uyuOAoQQJVQSCgBs1I9XSJWZU05YInXm5gKAMWaUjjc4mPCrBg2eTTQC+AYNTiexxIfKnlAIAHwm6aJC6xY3vtxJ+iKru+Y81NfcYokmK91UCGyiQkGrgvZHdiRIajAyQLF2meJE+VTZVNlELT1FvBSkWlGXfIuJVOGZnAKXSKJIT2h1Vd1Q0fNay81L867LqAkCABiZJndGQXinHQ8EFgD4TO5pKTfxZIp9GwWVJyrvxmtdSDQdjJ3V7nj+J7OhkhrNNLOjjYnNfCpOzxSUzAaIde0kZ/R8CtHriFYqCCphWOWWzbnNOSeU2a5n247lpJdcfPFX7vrqj3/846uvvhoA3vve937tq3fd8cmPhlF0zjnnvPxlLwOATZs2vf/977/3W9/65//9d9xy3vOe927btmNs+/lc7sXXXdfUMi7jPHLk6ec973kXXXTRxMNIkuTRRx9tbW2+7PIXTTnCk/ALaZZLl7G4h+FEGOPGmCRJ6nUZJJo+XXO35CpsruL8TMROGZ+4sBqEv+wpbG/Vq4pkrN0jt+08aq5WSmNu2NNSk7jA5nierLzqxACSZvoHOCFkw4aNGzZs3LN773/58z/v7e0da2qwoJVv/9hHnvvcy1pmNZyf4yANaG0IQakIUUxsx6OUOV5THJaVnOahyoja01pa7fPu0O4OnHhRge6c1FL264GWZjtd49aarRRPEIe1OzUN5slS/smy7zFZtNI8S1Y5MUVLrcYyAEOp/USpsLjofYz3/rd/yn5QSj36yK/+45ufCSt9f/wnt1q243qTtuwxCwCUkpQybts53CTSVIgEE4LxyJoYEwSgTpGjY0wY5SabNx0FIWQ5VCulJzSFJczSWok0IYSRCdH72K+SOFpJWUqDBitAI4Bv0OB0cqiUK8WjnZzp4mNpjMwqN26100xU31UrMKybbLHajTq9aBWA0lhoJDSuCaIMigTrTniiUSoJxzpvCXvmmJYi4/EULWo8jRB4RM0ysAyXp+ZwJlyqE0WWI4AfStiTw/nhmAPA7uZKm1sfMV4qGQB4VI31ijuVJisBAJuqs1tLLXYKAFrPmONNzNQTTkFTrGepN1aoZsyZmP2bCa0Epe405eZLBgHgJef2McLKzPcKNMYkcZQmMcaEUurlipRSbtkXP+fSH/zwx9/73ve2bNmyYcOGtWvX3nzLnwbVCgD4+WJm9wUA559//s6dO6OwZllW1pt9jLb29re//R2cj8tot27d9md/dtbEznMA8OSTT+7bt++Nb5hGw8ywI9WyBPAGIF1y/hMhZLQWom5WCMdDDwO0zSxUGWNEPD95Iu1E6J6ooMGQbI/N3s7xq4hbdrG5tVoeTtPpD1UbhIGQWa87hBAebQEw9zepE8agVBEAWLt2bVZn4ft+EAYf+OsPXHbZZa94xSsAwLKdbCZl2i3MvvKvf/3rJw8de9d7/3Is2AOAOI6PHTu2Z8/OOQ9PKagEsRRSa80YK+TtJKporV0vRyl1vEIYlKZo6TMQQIudFi2xIRcerbjHq95yKMWExr2hPZzwdjvenC9bo8oeBGaVE1hU/rq/xWey2U5yJMH16CdfVda+oeZ0yTK0XXvPH/t5+65z+nuf+cXPvvv7L3zpjl3nGIyFFI/vf6L72AHLLVxw0XP9nG+UDpPqiZM9zc3NnudQGBnzHDl0oKW1o7VtlTGmFlT37dtXK/Vt3n62niBgkVIcOXRgzbpNQ0P9T+x/7NLLrszl8gab8tBgb3fXiRMn1m/avvmsTRgT181pMEbrcnn4wIGD1aETG7fu3bJlC8bEtt0oChp5+AbPJhoBfIMGp40TVfdI1ct+Rsh4TC5R3D5RVP90zekNrK6qw5le74Zr/IhizYluyeJAJxlLAWFkKimRitQEm9biODKkr+ovaARjACopM/MTwR6tzSitPGNhWJ/fVvK5MAZCSZ8u+0erLgAQZFY78To/wHUa7wWSAECOSTbz5E7BkhiZVJOxHAPGWKnpB3xhuuDHfooivbLNAuYJMwUM/NTlQkrbwQjqWSuiMh1m5kK/RBZ+bRhjlJJKySTp4dxyXJ9x64//+I8/9KEPffvb337Na17T3NzMGC82t576WcdxHMc5dTnGeEqsTikdi/wBQGu9f//+j370o9u2bVm1qmO677Fc9S8YgbPkWTappIUQJqQuybdA8e7AbXdie4bucWMwxrllA0AYjXtiJYYer/kAEEs41K/WsIFisRWPnm1CaKGpZXCgb3ho6P4Hfn78+Injx09Mu/F8Pr9t2+YXPO95tm1ZlnVqtwUz77mhpaNH51mcfEtX1/FKpeL7vud6a9as+cIXvrBz587m5ua77rpr7aqW5qbCtFuYZWUhxKc+9anLL79848ZJqfskSbq6unbv3j7tBo0xWptqmMax0FphhCjFnLMkSQeHUt/zHFPFGNuORwidVks/BkEmx+TelspaP943lA9Sthy18anCXYHbFbjbCtU1bjUTdyAwzSy+ZvX018AiMABVZT3Y01avDQKA1gpjwjnfteeiX/z8p8dP9u7YBUEQfOwjH/rlA99zLCKl+hgU3vOud1783CsZ5f/9PW/ec85Fb3/PBwmlSsoHHnjow//jnW/8k9te+YpXlMulf/r72w7s+6XrOsboDdsuHtvL8NDAe9/+hpfc8Lbvfv0zhPId23e5rvv1f//Mv3/pDowpQqhWq5130SV//q4PFgpNSJuHHvrJx//P32aP6jgO95574Z/e+oFcvui4Xhj8dhgDNWgwHxoBfIMGp4dSwg9Uxr12CQKP1c23psWNm914KB4RAR4q+4fKPgBwqjNhKgZjkZHBCCNqTBHq0OkHfy5dcPyWr9/XqS+M6NnVuQiMTacpO1SAYjkSvBmAnsjSoS0UOhm6scRFLgpctDhJpxvVUcoaKgoADpdk1gxMi532R9bRqt/mDgEARjO6XaUa0YWMQg3o1Azp5bfuryNGG4xJfTvJ1TF7M8tfZz6kaZKmCaG0uZi/9dZbP/3pT99+++3XXnvtrl27ZikzXihCiJ/85Cff/OY3Ozo6rrn6KstT4hQfBLKcQwhpsAa0lOrfOAx8L8+YJZeclDYAfbEtDdrozxEDIIT8fBEA0jSJ43F5Ql9oZ2JsjMz2fEVKWSoNOp7vOCNzuCdPdn/nO99++OHfFIvFLVu2nHvu+dNuPwzD7u7uf/7wv2zcsO45z7l41865E9HLhzKoJgkAtF7wByf+/W9++MMf3njjjQDwlre8paWl+ctf/GwShc3ta972p39eKI5r4Ds7Vz33sudZ1sjk0UwrDwz0b9269WUvm9oN8Re/+IUx+tLnXATTUQvSWhgzRl2HU4Jt22GcaqWkSGthXKrUopj5QhtjHNefXUs/RpOVXr5qMCtS64ksuQy18QBwsJzrjezVbtDuxNZck0QLwgDqibwnS7P5CC6CTBahlHriUBfjvL19FQDc9eVPHXzs/je97d3nnXvuUKn8zX//zL/801//1Qc/smv3eS9+9Vu//bXPlEpDq9esj1Xw4EMPeb539tl7AeCTt/9Lz/FDb77lL88555yTJ7vu+eqXpuzrN7/6+Z+847ZC06qOVWuOHDn8ta98+oUvueE5V1zHKP7hj370rTs//suHfn7NtdfXgupX7/zMpq173/CH72AUH3pq37/+y//4j29/7eWvvqn+RVUNGpxWGgF8gwanAWXQ0YoXpeOyQAwKq57KYvWo8bQtvhi05JHjkL7AE8oFAKkcqRwAUABCggGcyqbF7fG3F4zMnOlxgqbRG+iRVswAAAZAa2QAENIuP7m7achnkmFNsKkZWFx8JkFKmBppDKdnIeRIdHxA948tjNXQ2M9COUO1HaWEFy2xpTgSXWAMMw1WaikrLsQNy4BKUO0Maz4NAIAAU+RMe2DGmOWseMQAaCn18HWZ31FShmFt7Zo1r7nhhk/dccfnPve5jRs37t2795prrlnilkul0oEDB7773e8ODAxs3XrWC6+9tlgslNHRQJ+csubynWQMBiEwZkkqCmNMkkSM8zjCS8xLS437I2udGzlkjkJ0z8tRykDroFoeuwGVwYOJnT09Wp2kYMUAIKWoVcppEudyxZ7e3o985CNKqeuvv/7CCy/M5XKWNX1/LyllFEU9PT133nnn3V//5vHjJ3//2qsBAAAhvKJ+IgCgDWTV1NTJt2x5zgMP/Gzr1q0XX3xxsVh84xtvqlZKUko/V+B8kkxm27btZ521eWzhTCt3dHTcfPPNU0QiJ0+evOeee55z8QVNTcVTj0dpE0SJ7zqeyzAmlDu24yOEwBhjtOeLOImHhoeHStUoitvaO+bU0o8xVqS2UdD9w/nhmNc9EjQA5ZTVROF44G/KVzvssF7edf2Rd6BUEEuWDxCkc3TSTEeSpt/55lcfefDe5qamLZs39fT2fPvrX7zupa+76uprCKGt7ave+md/8V/+8CUP/Oy+Ldv2XHrpFV/67Mef2PerNWs3hHHyzFO/8Fq2btq4qae35+c/uueF1738BVdexRhv7+ikhP7PfQ9O3NFV17zoeVe+iFKGEe5cvfYD//P2jlVrLNsBgBtefcPdX/jwYF8XAEiZloZ6z734qg0b1gPAqs7VhDotzdNcKg0a/LbTCOAbNFhGDIDSCKGsdHb8ZTwYsZ5w0rgE4XiYPbwsaU4Mrbm51zothEkHpxVKlrfL61ygROaVnvthmIgmM7mAnJHEtXoIjhRAGbIQv84HF4i9GAlMny7L4VN+iVLp95bPidIW3z7Ykn9MOx3GbEAGw0gBockKYzOzXiHBGB0ZvKDhjDIqNWem8hDN0igcY4yWmOk+hZF4DOOlV9djjJce/WqtpRBbt279+7//+3vvvfe+++47cuTIV77ylSVuNutjl8v511z1/AsvPJ8xDgCWccumDqaM8wWBMciYxZQbTCSO43y+iDDRyhgDQuNZvCRmoSTtUNLdxVPvwUlQSi3HBYA4jSd2vY4V6YtsACDIdDohG1XTGKOTOOzqOvG5z/8b5/xtb3vbLE5vY7vI5XK5XO6WW275xCc+8cCDDxUK+YsvvpDgkZpnfTMXAAAgAElEQVRhMWsgWl8izbPbACGy4+xLkt79X/7ylzs6OtatW4cxzhemnx0mhBAyaa4BIXTqyhgT2x5fzRjT1dX1sY99jHO2Z89OMt00WKWWIIRdh1HKbCfPuDXB/4wQyizHLRSbtVJRFMRJSmnMLXtOLf0YFOsmK31u+0B34DxVzUXp9A78S0EZVBN032DTCcfZmS9xrLNvMKW8bp6xvQHUH3m/GapPBMuwyXoo3Pjyy8YWUm77LVve9zd/53m5n9x3r9ZqzYZNYw0Uc/nCpq07jx19OgyC5mJx7+4d//G9H1zzolceO/xEtdR33WteQwjp6XmMEdi8dScbNX303KklP9kSY7Q0mlu8tb3zqaeeOnzoYHnw+Mg3NQYALMveuGn7vXd9QkTDF196dVv7qkuecxllDFa2tKRBgxWgEcA3eJaTKkyxrldB8oIoxbw7sioJZ0QTpC2iCQKLKIYNAb2tWC0nrCJYKIg0qIUrbPKJVlrbSlOhHANYa46Q9PggoxW0ZAfaBjNgLDqvHmkuH1zuQ5mC0lwbjJCiJDjlV04p2DocnsVI0Fn8ec45DgBD0RHF0xZ8FjGMUTBmkuEaowCAhSKAgBKk9Lxk4enpayC3aAwYrRXB5FRFw1JQQjA2Tcn9QtHzO/PzIYxqhWKLVurqK5+/c/uW/oH+I0eOTbtmd+SGkrpUtdshI9hxPQBI4nBinJlh2zYtrrl459qJC5lqPTWWZtgjQDAQogoEps8YLw4EJpaIY5rDiwxHpSEVwR2EihgjZiEwUuPHhwptTrjOnXo3zY4GeKqUa7OTWZw+M2zbJZgYreMwmBgwPF0bqQDPcdFiTcphhmF055135vP5W265palpAXqopqamm2+++Utf+tL9P39g69bNra3T2B8sN8GERuKJt+mca//o8P1f/MQnPnHVVVddcMEFC/o6c/LYY4/dfffdaZq+7KUv3rhh3akrpFLHcZLzfcfLW5aLCQEAIVKVxoARwpQShjFGGGNCPD/vTfjsPLX0GRjDmlzU4cbdkXu86gzGdXgmnMpQZD8QdxS4IAgQGD65us3Gk55sFtITH/WcaE60MTCcWkerk1pCLoXV7shM7tv+/P3ZDwiT5vYNmzZuyOdHrnDGeEtLB8B4r7hNZ+04evhJo6Xt5veed/FdX/jXw4cPHz74eCTIddddRyjt6xmZwUcIjUy4jP4PYzz2DiOEIoSMVsOD/R/90N8ODpV37tpTLEyqC3Ac781/8l8f/Nn3H3vs8Z/85L9blnX23t0vevkbVnd21uskNGhwhtAI4Bs8m1EaHat6a/3QWXgJ96IxAKWIHazlyhFLFJkyTifIZP3YM1N3qVGmqxxI/KGBq5QxYIgxSBsKgIzBgDTFCaPlonPUs7sJPr3J6gYrijbMALboIJkcxihtdQ1dFov2JveJZv8JSsYHnZX0pCGqlWwliJ1aA54orA1CAIRkXmxIKaP0bMFkRAbqm8euFwgQnekVZrIAfllKVRHCixbQGwApjTF1q8SUItVK1arlJIl83/N9b9PGjdOu+VS1cLSSc4m6oLXft0xTczsmJKhVglrl1JUP1fIAk5YTjG3UDAAWWAgwBZ+aHDYUAUKAEGLTFZ0sHgQgDDwy1Lw9X22zFxZvA0CoeaxI3pIOM0IKz+aJDi2idzdXHxpo8qhs5guwph9K3FjS5lx1dh8KjLFlOYCQSBIhxm/YqnB6wpHZje3FypRmYP/5y1+FUXLTm94yFu4+c/zY1+++p1QqXXL+zsuufJHnegAQhMH3v/f9Rx99dM2azpe85CVtbR0AUCwWX/nKV/7jP/7jww//5trfuwbqavowH0qTHTETd8OGy9985Cd33H333ffff//5559/5ZVX+v6SAkgp5eOPP37fffd1dXXl8/5Nb3jNtNE7AFQqIaWsra2dZ9UHWkdRKNLAZAacCOPsUkWYUJtSTglBE4QAlFLXK0ZRTabhfO5vSsxaP2hz4lLMnxjO1ZahnYo2aDiZaXZgUo4aT779sjGGARCjA4wl4jO51kvGOrc//+rrp6xgwEglqZ2XQgwP9UPWHA4hAHjm6EHLKxDKMcI7917ieF+69957B04eeO4V12TX/IazdgAAZdwe9YNgdh4AECGE0szokVpeJpg3xvznf/7y+LGD7/lvH962Y0/WROMrX/gkxphyDsasW7dpzWv/6IXXBdVa7aEH7//0x//WcnI3vulmxixwkVLSTOjXqLWW6ox8vTVoMBeNAL7BsxkFqDt0GFYb88vVrHgiQuNSQp8u5/qiGZNRyiBl0KlpwVQRUNMNdAwWigrlhclqhFTePlpwj3E2RJBo5OSf9WhtgyFK897yhbEoaE0RsqS2ECjf7m3N/cCzeqd8xICpqB4wpo1tx6c84bUZH5lmo31KESg0k2U9AGCgFGwDSoMyda8QWAIIYBYJvTEGkTq/4LKwG49I6BfxcZAK9KzTJQtFay1EShmN4zk2u8pKjwKEikSKuDoVIrGI6zheGNROFZfmqQo09yZPG7Wbs2fc+jJEjh1W2lVDjw4VdzWhVU6I5nftKYMC6dhcdNpZiI60FJSw7B95Kz2nefhwqeAUhxwyr4IladBT5ZxNVZszR8zvuD5hzBgTBOPV7wbQscAxBgFApxcW6KQWdEmafv8HP7riiivWrh3ROzz66KPvfve7zzvvvPXr19/+qX/75SNP3XrrrYSQ//t//u+vfvWrnTt3PvHEk1/96t3//x2famvvAID29vYXvOAFX//615//vOeREVOxlfObrCVT33TKWbX+9/8yv+9rTz764He+851vfvObS5ysQggxxlzH3rF967VXP684Xek7AMSJ8vzcqlUjiValZBRMTqeb8TtPyXTkykaUcpsRBghTxjAhnl9IUysJy1rrOcN4BGATtcqL2pzkaMU7XHFTTU6LS9qUKH3aMcbiYFh3etGWfCXHbYBJhQ9KyeyPa7TChBJCzzn3XK31Uwceu+TSqzLhen9f977f/OdLX/VGbjMA2LRpU1NT8/3f/azteu94798ZYxDAls1naQMHHn/k+Vdfz7kFAHE0OmAbn5NC2XQAQqj7mQMtras7V6+1bdsYMzjQN/p79Nijv/zk7R9+53s/uGnTWcWWlrXr1//o+3cdObhPiNTP5bMpgJmwLIcTprQGAANmpC+9ATlSk2KMGn8eTrmqDUx4s56BhjENno00AvgGz2aEREFKDpZznV5sLUPr7wxjIBS0O7J7Q7uUsLpMeM+wI1KONpejzYxUPGvAYv2e1c9paZl21+D0YgAFSZvSXKiOVDZxWrZ52aIlhw9SEjAy25xURfdqodvoVoomWS1IRU+9PikBhLDW4yPc0aESYAQdaKfBIKCSQpTIUEAlgUialZgRWzSZiR2pdwAv5yqRnQmlYeLprSPGGCFS1/WDWnX2SCnPI5uqWJKeyG+2BtM04ZaDMGKcp8nUxubNdtQV+J63gkXvp2DTNMeTJHL6IydSdK0fuETOVPeBEDKAs/mVFh6P10whQITiCVqMVlsMWelT5abdzUN0HtqS/tiNFd3VPDz7yoRSz/UBIApqYoLpfUlYg7ENABZR6/2pUoJHHn2Uc753797MuS1Nkw9/+ENXPf+573nfXxNCrr766g9+8G+HhoYcx+nr6/3QP//TuvUbwjB805ve9OnPfPY973lPtpE1a9a4rvurhx++fvU6ADArmFGMZvBFK+59xcU7Xxye+HVpuCRHJxTanaTJSgEAELFsFwCSOAIzx3QDxri9o33blrMsa0alOsKsqbmZcQsAtFYiDuNk7i0DABgpk5oESIWmjHPL9Tyfc5sRFieBSCIzv/aZBOvNxeoqLzwROCcDp5qyuT9zxoORaXfiDV5Q4FOfDxlpkmg9cn4wVo5Li8XmG25863e+dTexWy48/+z+wdK9d3+2qbnl0uf9HsHEgGGMX3rl9Z/75D+0da5fu36LSGKEEMb4pa95239884uulzvvgktP9g59955PA4BRSgmhpQQAmdTSOMKUaqU27zj729+6+9/+7QsXX3LpYF/Xz378PQAIwyBNkvaO1WlY+ey//vM1L36d75AnDx09frz3Va96tet4SkoYfbWNf8dsNnYUNKGL5oQ/4dTWHkap7BlkjDFgTNa6MIvbjQajAUBnbUdH18nWHjtdRqtGnN9giTQC+AbPZmqSUKLXujFatlnxSNBDFa8/skOJzbKF7lMQKl8K8witpzjhtFRwjuXdp1dm1w1WDKWcwdpebWhH/mHX7iIoxVhgNN/0Wk0PKKlW0Z0UjWfJbCo41WUxdXxJMBCMhER0Qopl4lCHQN6GvGGgQSiQUZoKNDBspi+3PhMwShG6LLWpWZnmfB4oBkApMNro5czKiTQB12ecp8kcKeINXvRk2e8O7V1FEEIYrTEhjE0TwFPQlZiDN+1mVggEcFY+GIqdtfnIxWk1sQQlHhOMGKlGihAQQghNuWgnRVwYYUbpmPQXADAym/K1R/qafjPYcm7LAJ01sa8NGopth8p2a7baJYRQLl8EjKWU0YTe7wbQQGynCgNAq5P4ZOoE0OOPPeG67o4dO0bWN+amm25av25N5vHW1tbmeb4xplAovO9978+q3DmjGCPGxm/hHTt2FAqFRx557PrrXjrLQdadQM3WUA1Ry9vwXG/D+JK9zeWNhQAACHWzTnvloe66hDG2k+OWDQAiTeK4pmW60M1yho2RSVQRaZIvNGFCbCfHqR3FgZLzLVvzmNpSqK3zo97QOljOZV0Df0vJcbG1WCnShM5aNjKG1lpKQSl78cten6bxN+7+7E//gydJumHbBX/xZ+/dtHmHMSZNY4TwNde+9K7PfWT7jj2FQpOQKTJgwLz05a/q6e27+67P3/fdux2/cM21L/ny0YMGQGs99vAUUmCjtdbnX3DJtS9+2Q++88Wf/+AuYawbXvfm8tCJ7u6eoFYrFJrf+NZ33/7xjz7+v95NCa4F4XNe8LKrX/hypaWMRRKHxgDGeOyJMSmexyz7J8YEj9ZWEDTyA53QSQERMvdQb3yicbqfQC/RBrVBg0YA3+DZjEP1VWv6Ca5/7l0aVEvpsar3TLVujZcXijE0U9cHyZru8iV5+2izf4CQiKAUze+le9oxyyG9fVZgDH1m8AXG0M6mnxWco4vbRqSHTsrH17C9ZDSdwIjZnKs9PpwPJXFPMYZgc70QEAICjADjlgNQGE6OAYCDWwjikRrUoADMCsrsKVa5mUT0SuspTtdLRykFI2O+6a9bM/JfJpVfofMgpdBaOY4/ZwDfYtdQ2VcGDcR+K9SkSDlxGOPTWuK3uGmkmYPr6QK4UHIksagMBO4syIItE4WfqfqliOctkbPSJltwrJXGUgMj02e0ELWz5mqIWEaNnB+L6l1tpQf7Wo9U/c1+Fc/cqS5WpC+xdhQrs5t+M25RygEgicOJCvZU477IMgAU61V2eGoJfRhGGOOxjnGWZb/gBVdmPxtjfvrTn7a1tTU1NVFKOzo6wrA2ODT8s5/+lDH+yle+cmwjlmURQsIwxCtbA5/KRQ4gs1S5TBccZk8L5V4WvcdxkISLd9xECAgCrZK+vu62tlUYY8K5z7lW+SgKtIy0mTvowggcqjbmw1ZbPFHyhyJLaPzbFahxotd64Sa/MvVyNQAAN9z4thtufNt0nzNKCkKoZdmvfcMtL3vVm7qOH8nlC23tqzPjQIRQln6uVoaVNrvOvgAjZLRK0oRz2/P8d/7X93T/wU1BZahj9fqc7730VW/IJFRt7Z133vvLbB9SCISQ47hveeutr7jhpsH+3tb2NYVC/qUvfyUAZE3mzjv/gts/8f/19/WUS4PrNmy2LBsAtNZxFIw+5fD0wpF5CKw0KEJGhnyE0MxIhmI6umSiq8LIPhAanyUYqwKYUozQoMEiaATwDZ7N5Hn9qwFjSXojqy+yByMuZs4/rDAT1fW+3cvpoGcNnPnqeqFcdoq/egOl+UD1XKEKrbl9efv4UjaV6NIJ8WgH3WGhkXRqpxsdD9ze0NmYr9VlvG+B3Yy3KxxFuqZBJ3owQbVUL3vnOQQwi02dNhowRgjVzS8OAPT0etrMVd7U1V5+/hhj4jhyPZ8QomaVT1tY55isCHoy5q02hFHAbYcxjgk5NYDPs6SSMsc+nQE8AGzPV0/Ebqoxx9oiemuxKnOoL7b7I7sk+Do3dKikMz+GbW4brdEpka3P1HnN5d8MFiys13s1AJCAU8kYlgyPn8PDtaJPVTOfI/1uO242CRLHk0pLumMv82lvt5Nma3od8rQopX543w8+//nPf+ADHxgzgXty/767v/GdQ4cObt68JZebrjUoxgAgTmkrsEyUFmjbZrORA6OEAoCsR60+wsS2XQAQIk2jOjxzMAaHo/JwL+M2t1zLsjPLeqN9IYWWiZRCzSPD73NxUftwKeYnAudkaP9WZOMZ1m1OvMELfJac+mpIRWJhe0zMIqWY4p0hpTQQUcIIpbbjbtm2O1tujAaDjNYAkKbiW/d8pVhs3rnnQqmk1kYKYYzhjGss2juaZVPT2N1qtNYIjc2IGWNEmhgwnFmYkGKxuVhsnnwAYkwb1da+qq19VbZcKZkm8dJnVBUSA+JgB+wa2d3ohOB0j0iUzRsCAB6t5MKjpw5jjBDBlNWlp0mD31kaAXyDBvNFKPJ0ze8OrHAZur/WC6Hyw0EeoU2Zur7JO+Db3af7oBosjCDZWA43O6ynyTuwdKvCRFf65FOddFempccYtuUrByv5Ti+yF9UT+1QIBgIOQw4AGNKaaiFBxLqc4KFQD9RlFwtFa2WMoZROLEiuCwihiQn4VCyrQH5eJHHo+XnGuFKzhZoEm7yVVgQtJ1wChiSWQlDGHNevlqd2OOdIliRbciP2pZJjiQj8VGE+KqSixKz2onYnRgjIzMlzAECYUcYBoTRNJhpQZTQ78QafHS7na5JpSSymAOPhhHTa8Wq3SpAJlNUbWmflqxzPWv1OqGU5ABBFgZoQPCuDni6PxN5b8qUFncYHHrj/9k988tZ33rp7966xhXvPvWj7rnMGB/r/6rbbPve5T7/97e+c9rMrNoUUpgsbQI72giGEUqiT2R7jLqHMGCPnXa8+HwgGJeJaEpc0cl3P93MIY84tYFwbo6RI01imMczloVC005wl1vrBkUruROislChnMXhM7ihUijyeqdWCkjLW4djzwBh96pWmpNRKYYknTplprS3LxoTef//9P/rOl5547OFX3/T21tZWkSYijQEgVD2DpixNxJBX1JtrQey51ohvxaRqJZMF4bFSGI/vQptxAzljNEII4XETDAOglarLTVFVPVXV10F3zb0qGKNHLm819sOkFRBCiDWtWvpRNfidpRHAN2gwN6nCR6vu0+WcmMGz50xjorp+TfOPfKu7YVn/20Iqc33lPRbrW9/6wzpt0sR6eKKWvmBJhkwlJrZXz6titIMvsQkBYvuQk2qtMjox5YgMhKpfg9Awt7fzPHFIy2xqfa0BTH1FxVluE2E8FsFLeUZUMiqlZJpSZqEknmWoisH4NMXISRUZjK0OO4qiWo412dyunSJVINgQgpUmdNbwdblhWOdoOhgzn02K9+g8hMmM24CQUSoJy6dedQjgrHy1yITFRY4pADAAfYF1oFQ4XPU35mvllDFkOu149mvIyxUQQkbrKKhOXH4yzEmNEcBZ+dpMM2Xc4kmaCiEm1rQfP378X//1UzfffPPll12eLUnTtFKpNDU1ua7rrt+wdeu2H/zgR2MBvBBCaz2mw18ZDEBlURJ6RGj2pBiraFg0CGHGM4G0SsVSt3bKxoESoMSIuNpdGbYsN5fPU0oxJphbjFvG5NMkTpOa0Vl8OP0FSZApWPKctuH1UXCw4pcTJjRePqfbRYAQdLrBzkJp9ukwgDnKgkZqi1Dm6gYIgdKGEIyJRQhl3Boe6u8dqL3qTe963WteHyexUlIpFaC+Yf2UHolyBwhCSraEsXHtGa9nY8wsUiNjDNRvpiT7IgAgTDQsT1h4+iYIi9nwmfDmaPDbTCOAb9BgDpTGjww29QQrOjyqIyeHr2jxH2/298/f/6zB8iGUL6QHYBidVDuQlRJI5fSWLyEk6Sz+qr77nailJ9is9sOjtVyrM7g8vdJHoAQowdw0+aZJo7MqcGJYHdXzcYdeMtoYMIYwDmndrNSnDLmUBnXG5NTCqOZ6OYTw7HnIJivlRCeS1CRvhzhNEqM1IsR2vSiYpEAmyAhjUoNO7ygBgWnlydEgtyE3Xy+x0U9izixjTJwEeobaB4yh1RtXtiOADi9pdQZ6QuuZmjsU82Y7sels149tO5ZlgzGVyvDE8KYm2dGaCwB5Lla7M0q7zzlnz3e/+4P9+/efc8452ZJjx479zd/8zQtf+MIrrrhibLWuE123/dVtf/mXf7lnz57BwcGurq5LLzlv7Lf79+8vlUpXXfV8ANArZUGfGqoXJc7gzAIAJeWpzQsXCuMepQwAoqAyL8/5RUEI8hxmjCiX+hmhmNmcMct2EMKW7VjcEkpqmUqZSilnOgwE0OyklzhDoST9kT0Y8cGEnyG6+lY73p4vzxm9Z2CMMUKYUEAII5x5yGd13gRjhAlCKOsAjxGCyW+X177+phtee6NIkjiNtVaZd6Y0oYbxk1Y2J/OsKY7TWQL4lSRGAUfcINUbPy5NOKWry3yQJq7qPopsDIRRm+vTag3a4FlEI4Bv0GAOnhrK9YZnxLtkcRhDhmq7YlHoLP6S4AUOghvUFW1YX/ncKO0AAIQnDfUIkgCgDVHaXtP0U04X78Y0E4munBSPtNqbc7qjzUmernrdgbNmoXHRwkEIEAIMhOkFj35mwYLZtqa1NgCULE8/J8yMEqO9hM4IpEgJJoQSnc4WwvlUuFTEklRTLjXCSAuRcst2nKkBPAJDkU4MdeE0T/wVrESE+eGEjzQhmx+EMESoTBORBAsSfRCs1/hRjov/7G3eUqjOEqQSjF0vDwCpSEQ6ngE2gLojN5YUIWhzInvmhvN7du36xje+vX///p07d2ad5P7hH/5h3759pVLpnnvuydZ50TWXv+bGPzr77LNvu+22c8899/DhwwiZN7/lj8Y2cvLkyTAMLzz/PFjBAD6RRC1Kj0YJgdEKl6UcAMLMdn0ASNNkUr/35QEh4BQDaJUGUYrDoIYIz/keZZxhDoxzrbXWaRKJNDIzzya4VG3IBWu8KFa4N3SO1pyFViLUF070tkKZTTb6RQhRQhDChDGEMcUUIUQoHSkfQiPJ9gmWbLMh0kQpRQk1AEKkxuhZitIViJQMgmmN49i26/m+WByaRVqj/uRgZCoL+mCiq1XT30rOkiYuqWc0aATINs2rye5lOtQGv2s0AvgGDWajO3SOhe5vu9ZJG1qLNzzd17Gu5T6bDTcakJ4uhPSr8UaE9IbWb3NaS2Uu01ImokkqdyjYDYA68g+51jLZFhhp4p7ocXDBV+3bc8H+stfpx7O4cNcXYYI6pt/RTAb0o8g0RfUWGBgpEaUIITCnwa9uFrTWQqSWZYtZFQcITIudDMV2OWGpIgyLLIDHmDDGhZj02RyVobCALsB9bTkgSHdaUVfNnX8AjxC2nBxCKAymEc/Ph1AxSnWezBYZcsshlBpj4jCcGI3EinSHrgGwsOp0ZlPgu677ghdc/sgjj1x22WXr168HgHe9613J5G4C+ULOtu33ve99Bw/se/Thh37vqisues4VfLSp1eDg4I9//OPLLnuO7/mL+JqLJlJ4UUYwGFEGE7pkLxZk2x7KbMynq49YPjDOyrKVMVFpOKSEul6eco4QJpQ6NOd4OZEkaRoqlRo9fcUQxdrH2i9UNxeqPaF9rOKVUybUMvTLmRWCzPktpaKlhAQAQAgRQvOFZspmm/fUWgMYA9IY0CarPdHGmDgKpRIh7gaAWjKsjRQ6kiYEAAflW2A3hqmJEANSoPLkM2QSPmCnTWEsLMuac3ZguRFxwLgj9cgtieanOlFIDMKRQA40k/UCUg06e/EpLRr28w3qRSOAb9BgRmKJD5U9oc6gcrWloLTdPXx5S+6RvHPmtu9+dtNfuQgAcvYzNhsGAJsNZctdPmgM0YYTHBW9w8t9GH3RAW2pZndVLnD6ImuVuxIRmgGj0IpammujLVbnHI7SOntrCnkGRe+QWTSL1HX9oFadPTTqtOODUEg0rknuMZGmiaMVxoRxa0oA7zPxTOiucpb50OfBGi/4xWBroog1P9tFxj3GeBpHc9qMTYsBGI5pM5vtcsUI246LEJJpmqaT7qDj4UgP8LW50CFzTDo895JLnjzw1Oc///lbbrmlqalp06ZNM625dcferTv2TlxSKpXuvPNOY/TFF12I6900cXZStRgnV0xoFpJptaQecoRyym0ASNNY18+7bkEgAEYRgKrVhhHClHLKOLccQgizLGZZWikhEiUTKaXRM15Lq9y4w4lDQfsjezDhAwlP5Up0t8HIbC9W2rwYsoJ/xl03xy179A+ktNFaKaMVIKyUAjAJDIaqJESqjRKoBgCxrAGA1NHs3UMjU4nxkGs653Ng0oTKGmaqrVwNbYvb1vKoqOaHAZNCTSOVXa2zy74yJI775FOBGACAYfUMR+Mza9I0JJAN6kYjgG/QYEYeGyqU4mdVn49E5nvLF0dpU0fhN6f7WH7niJJVQdpGsG72njr1twiponuQkpV4wWujBpJDGiebC9axmtNqJ/OxBFsiBpRQ4dzr1Y+xtu3LkSo/o9LvGSJNwPUZ57M3hLeJaHbiocg+EbkdTiBFqrXGmFDGEMITK5MxaI51Yqh1uu0zCKgckaWEdrjzC+CZBQBT4ur5IzUuC2uTO1sZC7ftrAtUGFQmpt+rwjledQEgx8VGtzrj50dxHOdlL3nxF7/87x/96Eff+MY3btiwYZ4HWSqV7rjjjkOHDr3iFa/YsH4TIhjq1JttPizOiY1gghA2xqgZXHCiWb0AACAASURBVAnmB6LcwRgbrdMkPO02kgQDgFYyVjJO4sAAdhzPdlxMiEVcYxyjtZZplERaJtNOWyAEHpcer63ROFG4J7SPV93aArv0LZQON16Xyx7I2PdylutiTAAgjeOBoUEpFWMYI4QRAEJGGwBTw8eG1CLbmoYw6MK8AngASOgJL++IWj4IIymV7502LX1iIqIXNgiM5HAWvQNATQ0000YA32BZOFO6WDdocEZhAE5Uve7gDMg91RulreFgz4mhK6R6Fn67MxZj8FBwnjHIs7o4LU27DqNhLOplcjsH2sgBdSRBBzHoSK1Q7k7PmqVZKMjMcdhKSYRm6xW/CLLAgyxTaf3SkFJorRxnbin1WjsFgIHI0gYZY8KgCgCcWYRMPVcdVtoXustxtAtlrR8MRnyewRrlXElp9CL9C1ONjDbOzLXrCKGcXwCE0iSOk/FpAm3QkxVPGYQQbMwFM3XkmrKtuLj78jf9xeDgwMc//vH77ruvUqnM0vtQax1FUVdX1+23337kyNOXX375Nddc43h+1g59ZeaVtEGhWvAtUOASY4IAwBizBPdHjImdpd+TSKsVFfXMQub0gUBhEHFYGurvjsOaVgrAYEKo5eTyzV6ulVk+xmSsm/oUGNY+k1sKteev7ntu+1C7lXKil0NF7lK1o1izKDLAvHyL4+cwJlrrIKhWKkMUG5tjMuYoP0MhwIII9UCIu+a5sgZVgmP5nGNxnqRppRYqfXq6dSqQSiQzOYMaMCV1TE92CZkoCVGQJrg28eSFdFhpfSz9xaA6tDyH3OB3hUYGvkGDaegLrceGc6f7KJaRarxBGzvvPOXb3QTXzaa7wUyEybowzSGkPOsEnuGEYyQQ4FQWZ4rw605JH7Wp013blGta9sSdASOhnqNtptpnn4LWUgAghAnUydmLcStLulr8THS1NMbEceR6PiFkljZLAFCwQoZ9ofHJyF/rVpM4gpzGhHDLkXJS0jjHo6MVf90ZYJzsYnFSu6nGFplX7KeUWMCQH+EspsKEYkDIkI1NKO/YxqgswWsAjFZgTNZ3wMsVECFaq1p1Upa+J3IrqQUATVbawueVbSunTiDZec3B5re88af3P/jVr371vvvu27JlS0tLy7Trh2HY3d194MCBjRvWveqVL9uze3cU1hzXz5TPBONlkpxMxABSehHzYijrIWeMHm0btgiw7eQBY61UHAdzr346QAgIMUlcicIq4xwTxrjNGKeMUcaM9qWUSkRCCq3EtLFx1h+hxYsrKRtMrKGID8U8UfWZi7Sw3tNcLrqE23mWPcq0DsIwTcIpRTT1paYHbbNmnq09FaQBOm75RUhUEphKRVLGRsztASDz0EMIADACGJ0QIWR843WZuo3VkE3GUx2ETpq3SqE2rLoiXWmjW8cM6hOYOKMna2nPxAhfyzSGYQXJkHzmrKUfX4PfYRoBfINnD5EJkDqx9O04aN3hci6t08vyjCVIOqK0qRwONvv7fXuZXNMaAAAYQyvROqU5I2FuVgMCx+or1bZyf4UCeANa86d6S00sfnK5OxQYo6Suwy5S0dJu2ZZpJTNkscaQSiE0t0nyPCGU5vLFrNI4js9QJWQSh56fZ4wrNdsRMqRzTA4l/HjNXetWjTFhFLheznW8cHIzcwxQsEWiqYVPt4oeGaVxKOYO4BFmxhgpUpi+URlCmGOMMSFZHyzKOQACGLHURgjZxrQDwqg4sb93FhUbrdM0tW0HAJI4UhMk68rgvtiRGmFkOpyQ4bmnjRJD95cK2wplC6u29o7rr3vR5Zdd+uAvHjp27MjPf/7zaT+Sy+U2b970pze/1fc9z/O01kGtIkWayxURIcyyi81t1UpJLmckpg1EC7eGQVn7MQAlxAx/mrmh3MlizjgOF9o6TmvoDZ2TkbWzqerSlaicx9gomUiRyDSKMOOWbdsuwphxzhjjRhspYxHLNIbpcrwIoMBFgYt1Ho4EHozsIxUvUAQAGDUumTQf6hJtT3aIKNpTS2nyXAEAwawlZ3PLzjw+pZRJWO6tGn8uv4YlkppqgkoONM1nZQO6pJ/B6AQwpHNYaRsBcenIzKmOXDOqDKIUj6mJxx72I3b5AIAgKw0ghBCCLbYwuZkBSCDRow8BTNlEVw2jFYCp6QEkcRvdRtBUWYoBLcykQh6lUgWxWpFeqg2e3TQC+AbPHqrq5NwVh3ODTLBz8NlV+j4T2vAw7QyHOh3e05p7wmH9MyWHGywFqZ0gWQ8Azf4+PGs5MQLt2T1h0uFavStzbAaJov9YT21Na27/spo5a6RnNzqaJ93Dv7epvXeeXYvBACEUYKldphDGuVwxazodR2GttrCWQiuGUkqmKWUWSuJZ0rAEmxxPhxKeapyVuMdR6Ho5TOmp2fsWJyqnrN0+7QG8zvGkL/Sa7Dk6LGb2ZgCGUAcQwoRgTMZaYU08KRNOkQEAmaYAEKXyaNXd5A0bYxi3GGGY0qzjNUIIMHEZBwCtdRyFE0/ykLD7IhsAHKo63WjOAFcbdLCcb7HjVmtktoVz3t7e9tLrr5/nORn7FnEcCSEKxWbKOGO8WGypVobTNF16r/Vp0QYlcmGjx6zVBcEEAIRc7FsGEdvxACEhUpkuwFBDaiQUqgpetEV/bD3U27Kzqdpmx2T5vT8AACEwRoFSSRgnUZlyz7ac7LIETjxuadtPklimkTFSm2m68zGsmaXzVm1TsTbNDhZwKJgyx/Vymd7EaJ3GURxXAXQq3QQvr9uFBpnAkA1j2sY5YmkNakSOTgCRCADG/+QuwGhlz9jDXWkHzEgk7488BED2t0GmTJEIANcQAkUszgilNqeEYIKz8gcME+L/jIiWIAEDZqY3YwqJNhrA1HRfE2wgwAAgVkOzfKkQagipRiegBkunEcA3aDCJcrixt7qi/XjOBKJ01YmhDof35Z0u3z7aaBdfXwZr26TGNhssuEfnXJmSQEhPGzp7qF9HbFZKRFFqmy7n3z2A/rpsh5FQGErmZ2gvZ64lnj8EY9cvcCtzvU6CoGKMnpjYz6K4Kan+usiYKWVk1F1caT2ftGoY1bIB+kx1mwCAwBR5ehJrofFgzFc7Uisl0oRxy883lYcHJq5sIVGbh/fyCpBn8slhb0sRk1n7bWFARmvL9s1oBa8Bo5QA0CIdKaXVRoMxIw2xDEzM5T46VByM9CoSIYBktL6dEoIwIYQSQr1cHgBEmkg5fnVJwE+VRiKTzYUKncv93gB0R57WZGtxtuH+/FFKloYHHcd1XB8TUmhqTZM4qFWWQxStDEoWKKFvdxJEWCZgEeniJtQQtxyMiTFGpNEsl/cUaoIeLflbmyvtbgwAe1vKvZH1TOB11+xNhaBgpSvaZsYYmdRqSYgJZcwizGKEYkIc1wPXk0KkaZwmYRBGYAwhCCGU5ckpxoDQKSYV80VpYIxbts+5BQgZY9IkTJNwzETAtdKByFrjLO9LJ4BegSpZB1CkXIKJqJ+v28RxS6RGyyuaBwGy2i2EwSYY65qfImQUQxFmygNhcYYJZQQjghEhmBAMCDGaPXi1NjO+RKQJM3m8hXNZ9D4nqa6aRvq9QT1oBPANGowTpS2Dtb1LsNf5LUYbFCQdUdpWCrc0uQfy7sEV2KlSrjEEAGlD8cr2GFsxElEoh1sBIO88PZ/viJGU2kpF0eYDc65cLwrusTBtRVQTvNRk9UzoRafdJmOxboD5Wv0hhPDSKiEJxvliMxvN56RJrKRk3KKjxZDG6CSOAMB2xivFpRSLjVIm7JqQsa5OAEDBYITSuTYrRUowIZTodLYIp2ilnOhA0JrkGiIwWog0K/InlCo5PsQkCChgZfC8LNmWh0zZ3mylgGA44q3ebPbyaVITaQij7uQjMylmxjTaRBKFhyK2xp3avF0qBUoJkfr5kWuvVi1PnKM5VssFggFAk520W3PHJLEiPbG9PV+uY6WW1ioIqkma5PNFyji3bEpZEFSisM614oFesAdEuxsRwgHAKLVQ6XsGQohzByGktZYL6S9QSlkywToBIbPKjZsscTKwHh4orvOiLcV6SPcWhtYqTZRASZhgTLln2Q5CKCuSt2zHstNKtVqrVkRm5JEJwtFIiphTghBChP4/9s47To67vP/Pt03dfv10p94tyZLcZVywsY0NDphgAgkkkNBbDIEEcEhCCj2BhNAMxJAQ8A/HYIwdY+Nug1tcVG1JVpdOurZ9p33b74+5O51Od6c76e4ky/t+3R97s7Oz35mdnZ3n+3yez0MwAoQYwRhhOsbtvB8KzlVDLmc57oDPfBRGflWqaLiBv02UUHT8rznmDYCP04U+RurI14M/BKgws3lorcBXCsCpAYAGjACUolqRACElbZuaOt9EMMYEx7VXUkuq56NcSUoLoSoAmCI11AleI8Xx0ASfhTGZyO5E6sQ0FHXqDFIP4OvUGUAqI19dHonUyR7IyURp7EdpPzqv4K1qTDxhGX3TF9EBgAYMgKQyhbRNVpi+NzpZKE17Kyu0pibNJ+2JevA6ZnfJm2cZ/TMotNOM1PyoWSmjHLRFIqs11RoDgMkOZ861JhrAMfoPLwGEtakSdPiSBNMYaYoUxRwQICAIkA9T00MOIRFKYuEJTfdEIhopi5zkuzmJFDMspZSUgkcRQsiy7LidtRAcY0wIjetaEUJSCqUUY4ZhmFIIdUK9siCOW6uV0qYNz8xbeEZLSwuawGSEUorzyDQtHo03Y2Ii4TBe47QcGsLFBpZRFFq2ixCilB0ZwCsJkis0TY3GR3w+QxMuGMFRu6vbEt6Okptzq0iTsdwNtFbHLR0vRGYoSYsz+rlKCHWcBABUK8Xh1e81aXTVHAAgSC9OlfCxvrZKo63lTJMVuHTq0+OCR4V8r+umbNfFhCRTWdOwK5XC+L6Gk6IcTq7EDAEkqSDEgoHmjsdzWSPMJpRpravV8sTT7wBQjWjGGHm5MImcm/ISTG7Op/tq5rKmYpIJPKO5eADQWksppfSLoV+khmuadqzysB1qO05LS4uIwiDwgiDQWnEhlNaCCwAdcSVDHwBihffgIUUGxQCACMUYM4o9P3Jdt3N2e/x+SsnAq/GodvRHQLECgEASl4753TGINfBmGtfCDi9sDMWszoZfTfVhmQkQKABQOIrL5xHxAgBo7AIAqWwExGWmLGQpWDpvu4AAkBK4bJDICg1GGUGAYzUPBtBEOAhRQMCJN9Q0vk6daaUewNepAwAgpN1dOrsSTLQH72mPH9n78q+2WH/S3puy9zAyjdPG+eqSXOKF6dv+ySLk6d7K6lowyzUPNKWeZ2SieTBGPIKjojc/4+yY1hGOeFNGPABIOTsAQAMS8oj+YVojqWytjwiqpDLymuXDw2IBpQzlGQCQJF7GyROMcmy+CUk+FQ52AGDSMkDLBFfWSlFCjtuX27KduDvXgX27/ueWH/7+H/xJQ2NzbETse7Vf/OyH85esOv+CiwaEwTy69+7bK6X+t77jAwCAENBhIa8aEGwPgBAabpIslRo+QowxRijebG/3wW985bPv/cinW1peP1CGPcxgWQPEmx2+RPDIdhK1akVrPfyN4pXjhQDQagc1bkQaK0QJASm41gpjapq2FFxrrQZHRREIIHAsWfjEGdwLGBQIT5Q2O9pVNvcH+xPEYIQZ2DLARYCVBq00AGgiNOGEO8chvNAAhYDaVFijKWUwxqlUBgAE5+EwF0MN6EDNCQQBgFbHT9BjpJc1wI5KhgC028eukz8+tNbVainioeMkDMM0LCtNGjyvGgb+lFR2eJNsUe4yaTEdd3A4zgJ4ROL+iH1VtbWbtrtG1owmEm9LjXxOG5KjzMgggCY7vKC170DF2dSfzZnB/HRtgj0OpgMR1UTkYUwZMzEzGaUIE2qYCcO0HSFlJHgkJR/eOU8p0PF8ldagIZ4xFEIBgFQKIaO9vcmxbQBQSvLAj/iYjfcwgpTJC9x26UTmRlHAM0Vv8bTO758sYim+L6uQ6gdASjMDU6SJ9l2JkMcNQzHl2RRRRbOUGFproI4vI0KJ0mKajCfq1BlBPYCvUwcikT5UPM+Lmk/2QE45At4Q8FzJW5iyd8xK7w/V1Lujl/05CInTr5Vdb3ll2V/IpZt1tzcm1xM8Cc0nAKSdnQfyFybMLkpOjh8BAj3ajMPk5nF8AKKoVhIwCD01GXjL6I3kogmurCQHymIXqcm+kWnZyVQ6NjeSSt9/3z1nrFh14SVXxc/293X/6hc/XnLGmvMvuCheEgThww/eP6ezHQAQQqY1on26FjyKoggAGKXUsNCRVfQiCrgQ8fsSQkbW1CNEKaOExUuHPTcQkQ1fgjAGhJhhaq0pZcOfUkpppWIz8DkWEgQBIGxlTVJVWkkhCKGMGablaK2UUmEQaK0cKkrcmhKT6lgMH5eXHoc2ImlwC5FCmCXuPl8B1iQuPR36eLVUoHQLWnIcY+MK9/lGZ2L0E9VgJmWG1jrwa8Oz2ZHCh3xbA1CsW23/mIUGfaHdHRrnNfTSaS5JiMJACu64KdtxKTOSqQyjrFotn3gMX5hkAJ80OKMknpCS4nhKpWw7iQlRUm7sQV3lxMGa3e4GSzJVRo4xqaQ0khrbY69mEjUvU81Y4bZ86knfWpotN9nhdLRenxhaKR6GHEVeiDCmlmk5lFJCKaGUGbZWikdBFIVKhggbBAMgGCjnQShuzIEAEUo1QhiTWM/CozAIqkpE42sfGsxwV8XtdI493YmQzCW2BDwd8sYp2/VTFI1RJGLZvx2XWmCFsKY01EgD04q5xJVVuwQeQgiQYno+kgI7fsAKClTdUajONFEP4Ou80olEqqtwQXD6/w4dNygSyb7K6kq4alFqb8Lsreo9EqIpcRQHgP7qirlNd03Jpk4RuHR7SmsrwRyMRC6xpTG54Tjs6DCSzamN1aA94+48DRxrPTI1Tl0AACC5oDCxIlwuhGVjBBP0rD8MM8xkKhNH7zwKLcueM3fBhueeGgrgn3zqGa3UlvVPh2FomiYAeLXant27rv29NyKECSEahFYq8H2tFaHMNE1mWJhQpSRjhgLiCYTCEgAYpkUpNSwH8RAhTCnTWoVhoKRkhhmPnGCCEdagpBSUMq11HFpblj2Y/+c8ChEmtj3QtTiVSPuhP/wpyzIpMyihnEdCcIxQSxIO9ld7qka20WSAhJKIR2EQCBFQahBCLdsOfM8hfE810XYCTnYIxbKCo1Xxk92Onpv0eoWpARCA0lIdqQtAGmXU/KPaOR0bDVALoSZYkowyTYkQMm0bYSylCMMj7sh3V9Jx+t0mInus6neuyL5qclmmzMb14ZsqpJSVcoGHXiKZxZTabpJQVq0UORfHHaNqQPH+TpwE5RYjAKCVgrEtwcaCUDPuLHCoivNVBAChJLvK7t6KszRbmZXwDTJmUzupQYIa320eAeQsfn57/0vF5IZiZnbkzUvVZuYDGos4ra6iqoiqhNqGYVHDRAhhQkzbNYfZbRxjK1J4tYoUE4ohGdE5M+jx3Sbr2BO1GImO3KOHimdPaCSnFUppBST+TfcRgAf9NNOXwFmsmfKyoQ9IUxxk7CCDEVYClATa3BtJIXUFkAKkAGn98v9Zr3NyqQfwdV65SGWU/Xn9lTOEco699iueMMKb++e6tKPVWZIwdyq2L9LH6Oc0ESzWb51G1e9+1HAgf4lQjsX6c4nNKXvvcW/KoGUvahLSpmRqctcnERFNWRYCIYnpRIUAWmmE8GRjFUJIMpWJ/a6j0BdCmKbZ0dGxecPTQ+s88eivFyxZdahrzwMPPHT11VcBwEvbX7QZn79oGaNMKVns7/31vffteOEpEXrJXNvFl12zevVqZpgYISnlgb277rr77p49mwBU25wzrrjytXPnLbAsR2sdRdFjD//myccfDr1y26y5LbMWDL1ppVz6j+9+9VWXXbv5+d/t3LlDhN6iZasuu/L39u3Z8fSTv+09uNd005e8+oqzz7vEMm1EqQ70/z35yNBTZ5yx4jVXvymVymqp7vrFT61kYyTF04/dt/KiS9uu/hPB5bZn79/0zO8O7NuVyroLF62+/KrrHDdhWk4YeAkqPWE4k6nZPm6d/Pik7XBnf7JRGsZoigALJS16PE1ApYSDvptiYlQRNTMMw7AAIKhVh6ffy9zcU3UAgGC1Ils85l7urCUTLMrQyelxTpAgDKXK245r2a5hWhnaVK6UvVqFYDSWj8A41MTkHOww0q4hKaEwWMExufdDyDBsjLFS6kAxCuXhaSSp0eZ8am/N6XC9dsd32Chpdl8QgoBOrF3cwkyl0Q53l92ne3NzE7UWJ5hou8rpRArfFz4KKCGMGhajLFbQ6MGDqfVANKi1Puy7oaRWkvNQqUlMH3cmgvX96SZrlCL5UWnN/N9kd+e0RGivKD0AAGt33LJDa6KBmITpyEDcDGsmxZaB0qqaQEaEjCgco5ahTp0JMoUGqHXqvJzQmvZVVveUz6pH7xNHa6hyuqOU2tq/olC+0MQTNQMfh5S988Q3cupQ8ubFZ1RT6rkTid4BACHpGN2nhzYkOuFO7ENoUELWJhgGaK21jpO1EwUhlMk2xapUHobVSkkpxRhrb2/r7+s5eKgbALp7erv2vnjhJa/JZHIPP/JI/MINGzd3zJ6fSmYBoFSu/Pu/fO7O//l+59ylF192TbkafOurN65//jlKKMG0p6fvC3/7kS3PP7723IvOveCyjc8/9aXP3XDoUA/BlBC6af3TN3/ny1WPr7v4qiCKfnXbfwyNLQj8B39zxze+cuOBnuriM85BlP7y1h9+/u//+uabvp7OtZy97ord+/t/8K0vP//s76SUCKH1zz3xg29/ufvgnrPXXZHKtt3yn9+5/55fSimFEM8/87uf/+Rb//uz7yQc1u4mAODZpx77wTe/fODA7kuvvK6xce4t//md+3/9CykExhgT0mAHB4NJpOAxxowiRhEhUxm9A4DLJIW0VKNE6QiQjRL4WP2lx2JPxU2xkOFR4sBkIo0wlpx7/uG6EgF4WykdP57j+kl2jJO8L3S6PWtuojyRsDBuoDCC44i3YziPKuVSqdivpMSEpNOZbK4hEppLGW954puqTbIDPEU6RQU1DAAQUqhJBvAYMWbaACB41GGVzsiUDXrEB1QJ6dZCanfFkXqUg1MKTIeIiVcrZMxoRUNpXqK2rZh8vi/D5fQ4N04erYTgfuCVapX+aqm3WuqtVvpqlf5apd+r9nvVvFfN+9VC4JUG/vxyGNYmFb0DgENlmsqSOCXaRr6sQUhiFHFVE7TA7UPC3hdZewNrd5jeGjq7arjfnOaOfXVOe+oZ+DqvRKQye0prS/6CY69a5yg0gC/pvkruQPWq5tSzCWs/wSE63npO1+yZ2uGdXIbiCjoV7j4mKwU8N5M94acJOXWdbxFoRUsaMQQTSrRiNIk0I8Y4mcwSSgEgCoNyOa+UAq0Rxq3tncwwN2x4rq31tc8+8YBluStWrzvUte/Jxx4ol4qpdGb31sfnL1jmJpJa6yceu2frC+vf/f5PXnrFtQBw/qsu//oXP3PLD792zjkXYIxv/fG/h773wb/652VLlxBQCxYv/ZfP/9WP/+Orn/rs15RSX/zSV1cuXfGRT/x1Kp19zWvfcNttP//5f/3z8EFeeNFr3vm+jwMAvOVtf/fp97246fkbPvPP51/wKgBYdebqj3/gD/bs2L7uwiuq1covb/tpS1vH57743fiFuZR53733XHjx1QnXBQAeen//tZ+m2xZoQL5XfezuH7XPav+7L3zXcRMAwBi7//77zrvoqubmZoKJg0NfJiYyF4IQYvS4I81jQ5HKmLynmpmTHVWIcZxvnI9MrVHS4Ee/3rIdwgytdblSGD5z1BdYZU4BwCSyzRmlFRkhh2+xQoV7A/es5rJFkNbHKDNmzDBMM96XuERCDab9ozCYVGt3hDAheMBPUSvPq9hOkhBi225np1urVqIoopSEoa8mZlNf5pOLaSnWSQsQiiX0cpJuFMiwE7EJZeBXHSbnZaqzU7WdpcSuihvKgXkHBDptilGnRYrCSLPJ1bRTrNpcP8nExkL60e7GZelyixPgk5GKDzi12JFXTq2Uhim0kzyajqR/0DPTNDg6CY+BMOxyNcVdCV8JIKR0bNVBhQZAxPfg9BEe1jkp1DPwdV5pID9q3Nd/aT16P3GUZodK5+3PX9pdOrsWtozwJ5/AyylG/HSysdWaRDI3tdtMO7v8qGlqtznzTKH9IUKKTaKmQCvQE4zpEEJuIm1aFgxkLIuxwXvcMGzuwhXJVPaZZ9ZLKZ975rdtszrbWlrWXXKN79e2b3+hkO/bs3P77HkLTcsKw2D9s0+l05k4egcA23HXnnvhgf17nl//3N69OzdvfHbugsWLlq6In120ZMWCxcte3LR+/4H9u/ZsAn//qjXnJQf7ja89c/mIcc6Zt3Do8bz5SxuaWubOnRv/2zlnAQAUi/1RFNbKxV3bN5677sq+nkPx35LlZx7a96JfK8crt7R3dLS3mIgDgO/VXtq6ecXaS3u7u7oO7Ovu7j5jzQWH9r3o10owKIZPG9yX4xWXI4Qomd7oHQAwgowpRu0YokELOE5h6oGaQ7HKGSNjY0Kpm0gBQBQGYlh3PaFxl+cKhRGCDtc/2iaNGaZlO/GfYbk1lFvaipqT1HZc23ENwxzrMCGEmGEAoHy+UK2UMWCCSLVSzufzAMAMY4IJc4SQaVqO45qWQ5gZ/yGEw8DjfKAHeLXmcSG4EAhRIdVEgtTKJHvIpa2QUYQQAq215JNy9KCGY5oWAPheVauBj4ZgvShbmZ88HEbaTDbZo/+OFALisuOZPUwY/LymviWpyo5iYnfp5Mj0urzJVStMCTYVUuJInSrSgzp16oxKPQNf55VFNWg9VLpASPtkD+T0IXaqrwSdttHdmNxksYmGakpTjMOT5bI+HQhlaj319z0W6xfSfvkeKI79KWyNi5DyZMARMicQxcSFoYxQjVkV2QAAIABJREFUwY8d17mJlGU7gJBWqlYpDTX6FoIzw2xrbc1ms/u2Pblr184D+/aed+kbmWEsWrhY0MaDe3fUykVm2I1t8wFAClEp5ZetOAsGzKg0xqRt1hzHSXTt3W7SRTyKVpx5LgAopRBIjMmyM87atP7ZcqH30MHdhNBUOnMiQXAUhkqpbVs31aqVO2+7+dd3/DheLqWQUu7etbWpue3w2giVPdi2/vHQK957x389cu/P4mZ1Qggp5f69O+fMG/D8bzD8fGg6zuhHkmBExmzNPsVkjIhAYtSnOA4UkniSX0NPkELAkkQaeGSwZ1kOIVRrHfieHtYIsMitfGAAAMOqxfGOztBSSgGgkO8r5vuE0pVA+Q6tJDJtrS0I4diekEfjTV/+8KYvt7TMetsff5AQ8sv/+c+urr2fvPHLE98pw7TiShAh5QtbtvR07bJTDSvOWJVKJXkUIg2EsRs/9o51l1z91ne8T4ioUCy5jkHGnR1QAKGa3ERtqxVhhBFCGkBOqsMWInETRyGE4COvfp2J2rZqQgoEAPMTNWM0z7kaJ1zixHEF8ACAMbQnPIfxTYVMNuRZc6ZbpXQF9vz0TKe7KVaUqgiYAS9v2VedOqc39QC+zisFrUnZn3eweP7JHshpCZLKrgZza2Fn2tmWc7cxUjumqB6BNkj1NLBYH0IpOw7gpzaKwUhE0jmROoWTixCB1lOo+dQaxEQtfLVWUhyzCBshZFq24yYBQGtdKuWjYZHVQKN1QuYvPqPrwXsef+KpWs27/DWvBQBC6YWvunTXzm0h54ZptrXNgviERmgoTTrY5g3DQCobAQKCj4gwh1amVnZC+zUBYkX0hZdcqczWYXsKHfOWDV/Nwhw04ZwDwJnnXZ1rask6A43itdaz5x7u2EeRVogoQPjIgx87zNMZzNilDG4Rub/Y3pHpAgAM2KIpk7qF4IAQgSYS0ORGUwyNSJIFmZGafIyxYVoAIKWIosPOc0qjTYW00ggAWhx/nAZ7993985/9901uIhn/y3nUPmfZO9/94TNWrDYMUyslpaSUDIXNQko1mAjP93Vbph37OJSK+XzfoaHNUkoHVPEAUsXNAeVwWb5p2ZQyIcSm9U9/6ctfZbLfNE0hpeM4v/+HH7z0sis11WHod+3fXSz0I4SSybRW2g99gtGQ1RzGBCHEBj9aLkQgiNQYI3CpspkYutIpjYoBEwqOfqrF5YTZCCGllJIakWENFLVWKhxLVM+YiQkFrXlY1UfVcptMtVvBvqrtMjFnjCi3EpoYgTkxB7tRQQBZk1/Q1PtCMZ1kfIJmeFOG0r7ANj3isi81kiqeLkIA2iBqan9uEECG8f01d3k6VOpl+YtTp84rgXoAX+cVgdK0t7y65C089qp1TgCtSbG2rOLPSVr7k9Z+x+xGaMzILRIZk5VncnjTTSQcpQkAEDKVwTZCyqAVdAr4IR8fCuTUtswh2ENIwMRq4JXWmBzjl8607FiyrpSsVctRONIkXApOKDtn3VUP3nvHpmceamiZPat9ICq+4ILzb/nh1/tLQfusjvb2VgDABGcbWp5/9necR4wZhIDWevfOrbVaZcHS1elUyjTtp5986DXXvZMSjAFiTT4zzMaWjqbmZilFId+vlJqUtdjRLFyyElFn7qKVbWf+3tBC14SsJSA43D8CA7IN1LLkVYg6i5atfPVrrrSwtGwbIcx5FB+K+MOjSGEArrA5zOaNkBkN3YfoSPg7KvMBugDAQck0dICACvQcx8mmNSqEBgbdaI9M85qWw5gBANVycSg81gC7a6lIEACwqJyfGKX6fQR/+dkBF4Ourr0P33fXN77ymb/+p+91dMwyTBMGJ3diCAMAwJgcthM/EoSwadl42ARQ/EgKHkVR/CpCSKwaePLxh7/3jX86/9xLL7n86ra2WZVq7d47f/LDb38eA7/y6jeTgbp0oZVECKUzWVcklRRhGPAoIJQNNBg/PDZTcpI0VIOBsjYCOOLZBlf111TSwMlhT9kMXNehNN5NxMyR7mhaMxEFWo2UdSCEmekghJQQnI+uU5ibqh7yrGXZMY9/gTPXEOSEG8JRAity5VBhpCSZwcLTVjvyOLPp4d2XGr1UTPR4VqSxidWshDcnUUNTPaScFe4su4FkBjp9Ctzq1DnNqNfA1zn9CXm6q3BlsbZY6fqM1UwglVP0FnUVLzxQuNIL28dcTdoEv1xl4aMiNRuU0HOAqcxdICRfvlIFCWpqA3iMRIQn5H2otVZKoXHvcCmliWQGIay19mpV3x+lwF4IDgBLly4NA3/vzk1rznnV0FPz5s2r1SrV/L5FKy+KTcsopUuXr6xVKnfedXe8TrVSevTBu9tmdS5euKittW3xshV7d+/avHlL/OyzTz+2/cXNi5Ysb25qamqe1TJn5W8fviff3wMAgke/ffTeCR2Uo3Dd5PKVZ/2/H32j398dLyn1H7r7p/+eLx4R8GiADK05TmLxspV33vJv/Yf2xbncnu4DP7n5G5VyKT6OAICRlkqJwYQfQshgJyd6B4A22w8FrYQOAIQwMOFiGykJMhKTk3sIjQqBkTY5HdFSHqFEMgUAvlcdrsiocqOrNlCEtSBdMY9S3R/N8pVr47/Lr3zDa173h74XbtnwFMaEUgMhLHi0cdPm+379y40bN3LOEUKUUExGObIIIUaN+DTr6jr44G/ueui+Owv5PgAglBmGESe3MaEIoSDwH73/zlxj07s/+InVa85paW1fuHDR9X/4vnS24fZbf+QNnudKijDw/u///vdXt/3X7h1bDdOybdd1U3H0XioVtr248cH7f71j5y4A4JouaCZZGwFAxQ+3P33nk/f8eH/PegAwKVrcHEfvkPf3bnn4x8/f/2O/ewsaVKNoKQEg9L0nHn/8/nvv2rlzFwAghKlhIzxyMo4yh1EGAJ5X0WPMZSSYnJesjaNs7w9Ykzk1IShC2iTSl6TfmzmH9gbLL0RHzJLEM2jFiCkES7LlOUlvUrN8oSB53wj5MV5Dse50gl0VZ4ZKYurUqTN56vFMnWlHaTpZe7MpJOS5ruKF9aL3GQdJZVYDsxZelrK6GpLPUVIZYaVOyGmVfgcAIRP1SaKj4bqmps6FHgYcfSfhVcbomNZrhNBUuiEOMALP873qqIJeKRUAMMaWr1r74qbnzzlrzdBTlu12zF3ac6jrjBVnaqUECAB49RXXbnj28Vt/9M/PPvnIwvkdv77vt2nT/8vPfiWui37fhz/zV9vf/rW/v2HduldRSh597LHGdPqjn/iHeBgf/fO/+Pzf3vDhD33gqssvfnHnwf4DWya+p8NxXfeNb3nX9//tc9//i7cvWXO5knLzM79Zseps0IoPi4iUkgRp201eet1Hbrvpxr/9xDvPPPdyDeSZ3961avU5AzYCQ9ukohQ5CVam5AT1ASeKyVTOEgFPJ01PaSW1Jgi5qrEC/dwswmSag4YSlwRdncuPWJ5MZRHCWkq/dlharwG6PMcTFADSZtRojDcFGSmSD4/wIUMIUcYAIYyAEiqVLBQKN33zSy9seJIxIwzDBcsv+PBHP97W1kHxKFeSWNOulHrowQe+/52v2TSSSjmO8873/sU5519CKCNCCDFgpF+t1p5bv/mt73iP6zgAIKUghDY1t15w0eUbnnuiXD7o2AsA4FB398f/4uN+/0tKK69avuzaP/3oRz9GMOGC33Hbf95+648wpgiharW65pzz3vOxL9pug0H0bx++77bv/Q1ohTAOfhLMWX7xez7+93YyzbD81c9/ev9t36QEQOtbb65c+Yb3vO997zcsW2u1edOG737970qFfkJZEHjrLv+Dd/3pn7qJJDVMHgzzt0PItl1AiEehFGMeYYLVgnR5rJS4L3Akcdaasm7bCCDBJAbcVXMarcAg0y4vd5ju8ZBQaEi6j5C2mEQIzm/uS47W934IrUEj6YW4EJoVbpRCqxCxuNNezg7mNT6axe02HrNgp8WtbS03yxTBwyrhESAGBoe6C32dOief+r1mnWlBA+IiFfBMrCim2MfTVr7rRY2O0TfqU7Fyvh69n0S0hpLfXg1bXXN/2t7jmPuHRPUmO7b09GWEBjRqb+pXOBq0moamRxM3G1dSjlUDz5iRTGYoYwAQ+LVqtTh2cy+ttUIIX/fmdx04f9esznkAIAQnhJqmeeVr37BwwcJVK88AgCgMKKWMGTf81ecffuB/9+zcVqtW3njtlRdc/NrOzk4uOQJkWvY/fOUH999316H9u0GLt//xn6276NWW7QgpNOh5C5Z86BNffO7pRwK/fMHZZ5z1ofc/9bsH58xbDACum3jLH7137oIlQ8NavfaCpubWRCI1tCReARMMAGvWrP7EZ76w4fkn9u/djQ3j999+w7qLX53OZngUXnrFtVxEAKCUlEI0OaFafs5bP/zVvm33dx/sItR427s/9ZrLLzMtOwoDNejnlzHEiyV3XuaU0O7NdaOdXkrpQxhLgaoEkgBAgARROU3HFP4czb6KYyLlkCPOKMMwY327H3hy2HyHJ9kh3wYAjHSr7Y/qnTZEnjuMAAD09QyUrx/s6b3v7tsyudazz784XnLTv3+x2H/wQx/7uznzF+/bt/uH3/7STd/+2qc/+wWDjXIxia0TfvfIvT/69heuef3bLr38aj8I773zJz+86Z/bOhZ2dMyilArB48RpsZBXYX7pkkUAIAUPw8CyHEzIH/7Jh//onR9hdGD7e3dueeNb3rnmnE8JHv30x99/6qHbdlxzzfz5i/bu2XXHbf/12muvP/+i1zGKH3zoobtu/fZTTzy27vI3+F75oTu+P2f+4qv/8JOMmTt3bL/9+595/J6fvu4t766WC4/+6ntrL3/7xZdeKaXY+vSdd9/+H2csnXfZVW8slwo//M4/zJm74HU3/E0y0/DS1g3f//cvzpsz6+prr0MII0wGC92RaSYRIVqpMBi1U+AACGAcAYgvmFQ4Y0xZAB/jMC61PlS1Mdatrj+tVfEUK4w1V5gOK1pJUMGQGhG9S6UV85WUWkkOUbxEUo8rXUM4IklmOQlsRNIMeSbvW7nQcRzPgjQaQ4dLCcxOer2R3WpWJtf4r06dOjNCPYCvM5Vojf2ouRK0K0Uds9dieYQkwRHBk2seMykCnnXM7lGfqgSzIpGepvetM3GkwmV/di1spWRlzt2cdnYBAEZTfGt1ctGaCOme7FGccihQoRrvLvz4EBN2SFZajRrAO27ScRJDTba9WmWc1txaayklpfjMs84/86zz40WScwCglJ117oVnnXshAGitBI+E4JZlU2ZcftUbOY+klIZhxglrMfCvkUxlrn3j26LAx4QMdRQLAg9jTClbu3bNypUrlBTMMDHGnbPnx6pp03Gu/6P3Dh/Y4fEMMrQCF5HWetGSFctWri0X80pr0zQRxpQIw4RLLn/dwK4pxXmkUQ3A7Fi46uI1c8MwQAinUhnKmNa6UipIKePu7gYojHWVk8S42b+ZIW1FYTHFpYlREKnAxEmsqaHTPhqZSx+f/b6TZtwY5jERmxpiTJRSgV8bfmLsqSVCSQCAYd1i+2js37Vu37Yt7dIIAD73mQ/EC4MgxIT8+Sf/saGxBQB27Xpmw7OP/fGf3XD2eRchjJuaW9eve91j9/1s7949CxcsGnWzQkT/e8ctpuW84U1vTSTTAKCufuv6Z5+6+47/fs8H/3L4qd7fcwAAbNsBgNiXLgx9y3aGKkqklgCwas15V1z9JtdNEkzOOee8F9c/tnf3i/PmL2xv7/ybz3+7ta3DtGwAuP7N19/+31/v79kPAIKLQqF4zgXXNc5eAQCrWxeQjJhlpAC04FEpf2jF2gvSbYtsBisXtXW0d8xZsBwANm98tlQsf+hj745noNraZz344CMbnn/y4suuSiaTCA2Ewpgyw7QBgPNIyeP/jfAkttkUFMAfTdIQNlVdNXNjIbMkVXam7btAkAYMoUD2sFt1lwqCtU+LSkRS8gB8iPPtXGqtQGs1VL0lABgkGSShCgBCYaWJVAYAroSEK08RQcZ2Eml1/J2lZCPDZFj2xUJJAztSwyF/zFk8qag8VZVoIU+rUVpUYKkycpLtFU6cs9uOvU6dOmNxin7H6rxcUJqBRkqTSGRK3mylcdI+0JTaMEIsfZJAveUzdd3o4ZRBKkMq42DxwkJtSWvmSYsVT/26bq2JUCYAQqB9ntWaaEAIJB7UEWhNAp4DAK1xwDMndbCnIgiwiZNc1RRIPUW+AAhIpMoT9PpXSgFojPGQozLGJJnMmPZhYQ6OzeHHJQoDNMxbXgghpBBSgAWEEADQGngUxO/iezVmGJQadNAJTErJo0BKCQCCR4ZpIYQxMw1KYMCBbNDz2ZCEGZRSoBQAtFYAIEQkMR5qY6aVDkPfMK3h41FSMMMaqlr1PQ8TopRihmFZtpBCayW5jAKPDmZ3tQbOI6WUVGGxGtiWWZCJrAkAwEVEGUMIxT7keDDT2GEHJd9KsMnJaKVGGOmpLahlWNo0zaVp0iA+tRBCjLBAoYgrg03oyt/jmyHHaScYnuTEmJimDQBR4A/v/V7g9v7KwCTd0nTZGrv6PR/anJI2Uo0d+6+59q3x8kOF8LcP3nnzd7/02X/4ZmNT6wvrtyFEC2X/id8+EK/g+74UvFrqAxg9gO/pPlgqFmbPW7Dx+afjJcVyRUpVKvbGIx9a85jGE7GJXdwnDwAIpYxirXW8y47jNrW0b9u2bcdL20v9+wa2qTUAGKbZOWf+3T//Xl+xtOLSq7PJzjOWXJlKWJiAadlzFiz/wVc/dd31b1229pJks/Pa172ZGAYAPPP0Y6bbuPXFLQf27Y63hjCtlQ4KHgAkBweFDMPBhGitorCmJ9V27khqEU2w6dL9Uaw6kz6U8FM9ueW5UoPJyfSk4pOUl7iRsQbONI0UN3YAsvPB/pGrHmtfKVYACggHAJtBpEHCKAG8HrwUGlhrgEhTGw24DCCgCTU/fpw93XSNvsHwjJf8T1nPkTqvQOoBfJ0TwgtbuXQwikxWbM08PeS8XfLmJqzuk2tR5oUtkcidxAHUGYuAN+7rf3V7cmfW2RWh0rFfcPLwo0YvalGaFmsLlTYoVkJhgj3XzNtGl0HLGHF3UAAitVPykuNv8JUGBtRE5iNCQvDyYaHbTys1UJGOAAgJAbhBagCAsSA4QEhRHAyf2SHIwIgxMACA6gQGSpFDgU60kZySWmtKSKQUABim5bpJZpgAwHlEKUUIA8aEkNipbsztaB2M5m8XBqNc5bTWURjyKBqxcOhBGPgA6KDvtjvV4U8BQBhFaFjX+nF0AUePR4gjxA5KKSkEowwQxJnkeGtRNNL3iyCtFGzvxz3l6JymKgJAGFPKGDOy2UY/qPGoFrsDpKzo2Z5se7I2qZtdLyJKk7Q1labWBOuUyfu9ZMIsRVCVkCPAbJRkmJEJzxUcqDkUqYYjrc4SyRQmRElZqx326eCK7CwPNJ/PmLzJHlNXIjTuCuxljYdPjKvf8AdDj887e8XXvvDp737razf+7Zf27NkuePDs4/ds3XD4urFo6So5djDW39cTBsELW3eJ6H+GFnZ2zqFkZCTW2NwBAOVyBQAwIQihOP1eLld45Dc0tgxX6SOE8JGtDYuFvq9/5bP9+dKy5Ssy6dTwp0w78fo/uXHL0/fs3vL4T7/yqGma8xYsvuLNH3Bmz3aS2es/9C/PPn7Pxid/8+tf/jSTyV566aVXvv6tuUxm986tpb59D9/3y+GeFLnm9uEnOCZs6LspxfH3XVcahZJk2DSaqCOAzlTNMcS2YmoflfMSXs6e+rfLGHJb0YHkwDcdaWyqBJuiO6syHGqE+QCgFMQzgaHEIScpiwNAb2AmDV6ILMfm41yFTg/qdn11XnbUA/g6J0R3eS1ovKDlF8MXlv3ZPeWzEXo6Ze85WQNTmvVVVp2sd69zTKRyuivLM7iB2Y9zGCUuOnXIONs1kHx1OQAIhQFAKqcaWH6UsVhvQ3KzxYrxmqFIltFsfaqqB08iJk6akFSoTSJHMVFS202WR6AQUgAqFuwgpBCSCDSAxkBSuBWLnEFMBBhpjAEDAAYGMI5seTS0BgCECULCdZOWk4iz1r5f86qVdLaBUgwAhDI4qnvcCXKsu16NxlhnCm+XtdZ+4CWSaUBIj93VGSNt00hryxM0ENQiHGktQp9ShgixnSTCOPLLAGASZVPlceoak5BZJQzRXTOmtpwJAaSMqNufA7BfKQlIAwKKLIom6hPuCVII2NxkLUEPz5gww4zT79VKKVZMxPQEVjE0AIBgtThVHCe/f9BPOIQ7VI/a6Ke5ud2ynb07NgBAR+d8Ztivv/49q1auPLxfCKfSY049Z3ONpmkuWLr0/R/+y+HLj8i9aw0AjY0NucamLS9sWrX6LEJoLPoAgJu+9/38gec/8df/1NqyYNgGEBn0vUeAEKDHn3h8357tH/3kFxYuXm4YzNf2z/77psPDaO5Yd8271l5ynVfzdj53z8//86vZbLb97X9OmNk5Z1629b38ijcZvPehe+/8f//1nWQqc/Xr3zJ7zsKQo3d/+MZc7vDeYUxiq/8Y00pgTLSUQa1yIvospZEnSGdyeu3WEIJGO3So3FxMPdOXnZXwlqSrUyvaN6nwJeKSMDJwKhIg7hg1g5MlFJ5AQAmUOMuaHAD6fLM/NFZZJQDYV7WXZSsbC5k5ySrnp3kAX6fOy476jWadE4KLkfnGgGd6y2dJZVWDjoTVNVads9ZYaRqJdCWYla+uGPHsrNyDCatrkvfpR+CFzaFIHXu9OiePSOFtpZbV9KKq8YDUp249vM9zR3vLK42VTHCZqIbzXKMn626xjF6EFDr1qwKmnTGPQcZSGasKABw3FkVU5d0SwlGFvgnSllILYSpalEmltNaUGZbtmNZAPXCtWva9I1LfhJ6EX8MSp63Tr0RVQlBCMcZKjles22BG+7CKFC5wc44lEYIoqikA20lijG07QTH1vbLWotGMSpxNKoBHCDDo4X7aU0KGSSUtqQjgSKLxCnqPJlJ4WymJsZqXOCwCwhgnUxlAiPMoGtZ+XGjc6zuxiXe7GyTZmNerqjT2VZ1zm3vxaPMIWuve/nwU8aamFgCYvWBVyOW+fQcuvPCiOH4Ooyj0PTb22ZhraE6kczu3rldK5RqaAEApVSyWbMsGgLgPfHyILcedt3jN7b+4/fXX/n4ikYhLOQ7s371r80OGaTfmOoZvlhAC6HCDQADo2vNiQ2N7S2ubYTCt9cGDvUMr7938+I9u/t6b3/3pls5FdiKXu+pPH33owT0vbfRqlU1P/fLZpx656u03NjS1zE25i9//kXt/+R8vbd/q+/7cxWvvf/AR3w8z2YZ4O77vaaUQQlprrRUmlmFaABCEnj6xX4S4XMcgM3ExdphYlStuLyX2VZwaZ8syZYdxPEUJXQSQM3mvZ7YPJuEJNV1zdNfe46AKezMwmyCVD1nO5D2B2eeZUaZaE7gaMZdKinS3Z+XYKT3JPg793HVIZONT9wajTp3jox7A15lKlGb9lTUaECMVjITWBI4K4LXGXthaCWeFvCHkDWo0rePBwkUt6adS9m50XN71StOyP1+qmevXWuf4CBXeXMwubDqXkvWhnHqrsxlAa6iGzdWwOWHtTtt7EJKgKUH8+E7dly9SGUozRjyt8VCjgbFgym7CC7Jsbr/aUZFdR9fG27JpgiXuE8S23divLgqDWrXM+YA6l0chYwYAxGXAM0yazYRXiALNBTcMS/Dx7mITjJtUBiGpCaYBxfOnIqpVRWQ7KcYMZlqY0CCoZO3gQM1RGiYVpWTsyBc0OaWu4A4TJpX7igvn5rYGpGzIiXaPq0V0SzGFtV6b7R9aiBCynQQhVGsd+LXh8x19gd0TmABgM9HpVMgY3+5Q0t2VxMpsYURL+YfvvzN+EEXRA/fcjpB68zs+AgBr16y56IrrH7n3Z0kbFi5aVqtVnnzit/3dez79uW8k3NGLcRzHfesf//n3vvE33/vO11/16tenE+aOHS/d8Yuf/flf3LjqzIHuhkoKrQ3LtC6/6k27tn3u83//6cuvuq6lKVOqeL978HYA/cfv/SvKjuhvx44yvV+8fM3dd91+6623nn3uBf09+5/83cMAEPlVJUW2rVP5h+7978+ff/WfEUL3792T79lz1jlvtpxk57zFP//Jdx6547tnnHV5KQUvbHyGGeaSJctN07jkksseeeCu7/zrP13/tnc0NLYU8j0PP3Df0mXL33D9nxBCALBluwAghRDRiYaLXBIMiKIZmk01iVqRK89ygj1V58lDuVbXn5eqTZW5XZvjbS2lhgJ4puwWWx3yXZuFBjnRC0gAnkScYby9mEyxQik0uMI9gdnrm1qD0LAgWXup5DQ0BCfiR3ASqUWUGrIewNc5/agH8HVOCJP2R/KwLrLkzc26LzSRGoAmWBB8RElYJNKF2gIvahfSlsoYxzVKadpTPgshnrL3HXMMRzuHSWVUg1mT3JU6J4cqp1t7Zi9qCAjZICfT3HtmoMTT0plId3eLFQmOECgAGHrwCsGPcpSEBIcAekT0LkEeEi/YOGejBCEMU8MWA19Yikkjnq9BVuTBERs0YGrkMwghN5kmhMZJRa9a8ryaGqYkH9JIHx3AzADFwJiBDLxWSvDIsV2vNl7jRgwqa4al0ChGRqSwNSjZ1Yr7tYK0kpbtEkodN620r6rAFTHJJEIUghSM4v98QmCkcyY/UGsG2Coif4KSjX7f3JxPUdCrGvrYoOAZIZRKZQ3LRggpKYdbG1S4vbU08DO3JFNJUB5qah5l1KoB7ffdnBUljyq9/v63vhw/oJSuWLvuTz/4qYWLlimtNOh3vvNd/2Op22+9mWAqBO9cuPZdf3aD6yRGHbnUkiBy5uozP3DD39707X/73r/+DaPYst03Xf9HS5YuAwCtJABIKQUPmWGtXbvmY5/6x1tuueXmb/1+2ux7AAAgAElEQVSjbRlcyNmz57z/ozeuOHM1DLrQAwAlFJORx+7sc9Zdec0b7r/ntqceuYNr8/J3vPNgd6HQ1x0GfjrX/rb33HjzTf92yzc/iRH2PO/cS6676Jq3M8Nsnbfyqj+44Tc/+9r6x+8hGEsZXnvd2y++7BoAlEgk3vuhT/zk5q/f9I3Pm6YdRcGada+/+LKrKSVaA2MWZYbWOgprSp1o6FuMmEXEWPMs00TWipIGLyeMjflUX4+5LFdqto+/jH8Il0nBiVR4SJxvGcmuQzmlUhYTBPc1J/c77DjfSGnFlWcRlvdZj2dxiaRG+8pOVdBYydFoBVv7E1XBXDKNhgInHa31MX1M69Q5pUCnvTVFnWnlkT1395TOm9v0v/G/veVVAKgxtXEoetEaK214UUPVn13yF4y9pdFpSz+Vcl4aP5m5P/+qjtxjw5ccLFxwHO9V5ySSZGJJ4wse2qwm3B5sZuDS9cMWoZye8urx1+zIPcJIZX/+Ui5dx+huzz5Gyck0cZx+kFRMyIRU1DF7JvVKihyGbRscTA1CWcnvDlRh6FkbNzTpleO8fIJgjJPpnGlaAKCUrJZLQTAys2eYZibbFD/u6+lSY1eJTweH/ETr2F5oU4hhWql0Lt/fPb6KPtT04a5WitW6tv60wQFAawgiaRkEIWBmwnaSCCGpYcN+2czyicmk05WGUkRThiRTmhfNB8YT3an5jU8mTb+drBjfi0oDFH22MZ+loM5qKYAaGD9jLJ1pwIQCgFIy39c9dCaUufV8fy6QGADa3NrKTAEAQk37fKfFrtJhv001wfZ7yYXJYhw3Dok+xkJKiTEe6NlezPf1HEym0k3N7YQQRg2tNRcRQiiWvgsxYCRGCFVKaq05j7r275FStrZ3Oo4bjzzw/aFMqWnZ8Wu1Vj3dXZVyyU40zGpvBQCEECEkdpunhMbTFlKIMPQ5jxCitmXFAygW83093Sg9H+zGeLNpGwwK1RD8CPpLxXDfs00Lz2VWAgCSlq4EAx8ALWwGLRcsWmqaphBcCqEGB9Z98ECpmG9pbU8PaumVEIZlM2YoKSvlftAn+iuwqS9tUrUoM96M1fShNLxUdneXErOS4YJk2aTqBEPDncVEgx2lzYEoXUh4or9UqC0DAIrDhU2PO8bxzxQkcVMKtzxwoMmhKu8bclAUaRF50axei6i9JddXaK57Qq4EJ4u9tXTaCNPs2P4mM+9Cn861z+j71Tm9qGfg65wQjtHfkn5y6N/G5OZCbVEQ5WyjTyq7Fjb7UYsXtkcicXwX/u7yWQpIxtl2TFHuEH7UUI/eX3ZUON1dWDI/Q3yyhesp9hI7Qbi0xATKMUzWB4DgFaCc14BCntHK1KBMVjHZpOcphPaE9HzoBwlwVF7HUg0nmAuJ+3g7TpIyBloHged7tSHZ/HCGG8UzxsJwprNMoaLm2N3IpgopuNbKttzhtupHYyLhMl7jrOAbcQAvpC4UK7mMa5mMhzWtlOOmCMZJS1d9NqkAHiOggJVSZEorkzNGxIB4UWPS3Bciz4IxVfRCoX1VZ0cx2eb681MVULF1IrJt13aTmBCtdeDVarXKUPTuK/ZCKR1H70kmFiQGAkITCZPwLaVsu+01mj4ACMC7qsnZbnUo6xvx0MTWUNP1IbTWAFpwznmECTGYiQnJZHKZzIC1m5RSqSAO7LXWUsrhZodh6Gut4gYBc+YdbjUnBY+iaLjOOQoDpRSlFGPS0trR0toxOADFucAIE0rpgLkd0lJGUaC11kpqhLiIlJII4Uwml0g17qm6Q5st+SCVBEAE44Z0BtKXDQyM6/0F5VooZQLBeO68uZSy2OheCh76FYQpYQZCuKVtVkvbrKHBSBFhTGJr+sCvnXj0DgB9kbnIOmk1WRjB4nStxYoOePb6/my747e7wYmY2zU4QSli6cGiB0qggaB4ytOgcqzoXWvEFTmmzD7u4GBg3eebo2b0GuxgSyHNHcwmfBt26oAAyMtw3qFOnWNSD+DrnCi2MbyGUGbcl8renHx1cSgahbSUPiFhqtKkt7Kq6C1AIAxaAACElMWKKXvvCH3+ECWvbj7/sqQvMHh+0ZIGpdDmU1BLPz6MSEY8qUx8uivn/bC15Hemnd0GK4z1HZwgXCSFMoZfQGIMOKFWfAghN5GyHRchrLX2a5VarTKW1kxrLTinjAEAJmyU6YTpxGIy0MycftWJlFJEkWU7njfmoYjpdMIXS+xA1ZmbrgEAJchgxmCPJS24r4RNDLMxQV6sGK2T7B+BsBIKMzKV3xGMocUJi2GiwcWRKlh49ABeabS9nNxVctudYGG6grTUAATjZDrHDDPewWopH4TB0PGRGm0sZEshAwCMdIdbtenhT6rBDAoR21zI5Cx7Waa4rZRudsLUMCWzFCJQ3mi6XA0A8RyBFCIYlocfeKFSoDVCaFRNr9YqPmnjZgqDe6e1UiM+Wa01j0LBOSF4+EKttVIKIYQ5yTW2DEoA+qUUAKhUqZkGs0ymtY4HtqOaLtRUTWI1OB4uCcGQIIoMDrAGmHPMJS6GuofAmsaikogYFiCklAqDmtZSS6kVR+Rw9ZxWErTQGiWyWUBIcs6jKfCN55KEAifoSRZzpU2eNHghNHZX3AO+szJTnJTv43AsovoVkhoNqVcaM/ilMgCAa+4e9SV9tUx/dVFresuxA3gVKCTTTBSCI+7WFCAuiUUUIzoQxBMkPUVV/TMJQppM7IIjJLDJhETDWwPUqTPz1AP4OlMMRiLj7hDSETLBjKJr9hAsGCljzKtB53G0dlOKhSoDAAEfkPCVAABQ1t129MpB1FQN673fX66UIra7sKgj5/nw0tHGZicLn2e5GL0kdQiC+wEAIw4DN1gaZso/aUZASlMhrXx1sWsdas08feJb1Bp3Fc5rSm0csdzACaLZqC+ZCISQRCJj2gOO3NVKOfCPERIMNVczmDHDNQ8Y6VFdPKcDP6ilTItQOr6VXbNd2VpO5CMWcGoxgRA05oaHxDrggWuYGVMXIysSyKCTOM8TTPT5pj3V1n0tCe9Ab05I0yO1Ub0TuMI7i8mdZWeWG5zZWOBCa60Jpal0LvY+EDwqlwpCHD4yQuPn8rniYEjjUNnm+sM/KgR6XrJWDK2DNafgW42O32yMPNMmUpER59hHXT7Oq5RSEyz30FoJMcqaCOFMtjF2gC8Weof0KUJIRsnA/IKUviRb+4/2aUBCQShGKRDQGmVYkDYiZqTjzg6BX9GDpQpaKy1GCKyQYQ3OtXnlKRFpFyOKQZsz4hA5PhhBgxU1WNH+srs+n+5wvXY3OI5GDBRpA5BUaEi9koQEIzUuXdc4XHwkFFWKdlcbCrVlQmGLldPWsSdENGiP5ClqHrlcA1cYADDSjKguL5HNFme4yGhKmI4rrMfZ//Wm17X00xnpdFCnztHUA/g600JjamNWvdRfXWYbfbYx0PKkGnRO1farQfvRAbzWuBLMk3L6XaHqTBs9gUkrKzvStKZfknoKHIBmhoR1UAMqeQu5dDESaWcnQS+bwY9PKFJe2IJAISSaUhsJnpr96quuCOUoc21MuRgdTwAfy+ZdN0Uo1VpHgV+tlkYNjUYQ8ZCZJgCMX7E8HTAkCqGdmZHfYR5FCIAxY/wAniCdYrwUsS7PnJcSHqeF0Gh1/aGoQ0QB2EnAuDMtDnrOnNTkUqZKjdNA/ThJG5IiSwMF4BLxERNAlYhuyaf7A2NxpjY7UeFCx27zjpOIP3Hfq3q1qpSH4z2p0Y5KqhQOSJYtKo82lgcACnJltvBMf84XNGtEatS27/+fvfeOs+Os7v/PU6bP3LJ3e5NWvduy3MGEGjDdlISSQEgoIYX6DSEQvpCEfEkIJCEEQgIk4CSU4EAIoQRjio0x2LjLsi2rbq+3zL1Tn/b74+6uVtu0K61WEr/7fvkPa+7cmefOTjvn+ZzPuSjBGGcyufqVEtQqc08JKQWe6S7gM/3hUn5VW6ZY9WZC2zTr3hNpHLFkuTOEUN0wHQBgaSLl2givirGuEWmsaT/2c6Q7EzRZ8WDNPlzKuAZvs+LVGUBixQBSifWZyWSKIEehqGSTHQBANbHDtL0Y5GLWpAADAMFhd35+enQp4tR3l1YHEKRcjfXX7M0ZYmDVcM7iEh0qerVUG4msHvdSbbDX4FKnEcA3OC8IaQwWnxSz1jBp29jybQBQCvO1C63DtH2RnSqzGm/4//uz5dJnpGalcldfXgTqiFzw0nxxYmplIfVisE1KrSN/R8Yc+AVoI1dvG0FJSHEkpGlpJSFNjPm5G+xHaaESbln0IwIWXn3/d4SQ52UNy66XHAe1Sr3F9Eq+K8V02IAJrU9IrnbvZ415/qvfZ1FKpSzVqBYv+xsJVp7OKql2zHdLiV5OdKGQpYmCOVNcoETCUsMw+3Lq9hPGagP4rJ6UEj1vrGV6iyKZ1fhELefkYyXw3DA6TPED4/kK03bn/U6nBlICQq6XM2bc5mvVSpJE8w7IcOgN1JxZccTmbHWhsXwdAVgptCVbO171BgNne7biacnFb2btefnpjutxGIXBgvMBAQCX+Ak/E7LVZdMKZtLuKdN2AIBznsTL28ghqlsYY6UUS6O1alRWZHrOSNbZkOyM2JrYmquFnBytOscqhR433OiFKy+MN4hU8tSfCYOyCfMFm6hly+HGmGe4NJVCGhGOcThrVh09NFfmTkKBUtDUgoQCl/iByWxdtJ8IIiT++USh2UhdnTWZkYEEwehSnJBfCilXmoKbiI3JWBcKjQRmmxXra1oT1KDBCmkE8A3WGAUoiDvG/V9KOQGAlGdqcZdrDgEgtXbzE0rRMG2x9Ym5C6tRZ8qNpb7S4FJBKZgMTZPs7siImjx2wbX0SuXVslXZCBTB0UTlCi68jvyPs9bJdRvb+UAqKhUt1bYLqWWs4YRl/KjX0ktTtV0AZspdAKmRskF9jIROa4CYpZcRKAAJoBCSCCkEEpBEiwlilcJ+1CekvjDHQZBuoMxqVbSna6GZXynO1UKfkTSdXhkhIJhwsX5BNQIoMm3dnIiTqGa7WYzxMsIEDMqlKUZWxEnErfoopxK9yTwVl7IkMgzTtjSDiJATm64iy2Zo0o/WOLQiWHk67w+2EZiieDr7oxSaSrS7JwogYHfe73ZrdUe3TLZQtzwQnPuV4jxrQwUwEbuPlk8p8VutuFVffJKNSfxYxduarbaZQY/tD4aZ+6cKnp5sygQeSdbWbH+tqDtE1GtMoiioVkpzP03Z9MkvFTpazU3FZzbvnAvFan9z1TI9QqhSKomqUi53NSGMdc0AAJEmnK1N/QqTOElJV+Zi7ACCkHI0vq+pMhWaD5YzQzV7Y6baZic6ObNNfVZnicQwk9HGGFkGSUJvsHw1Ak6x8MyTrd5Qxlg8oYYAIYSRwoCQAQYBSg0bxZ6GNQVIKghmJDYYKYwAI4VB6UjlDObpzDNSqdBPR5tDTvIpTRQtJZQg5RDhaDxvJBgUAolA1b+4ZofsoqTVTK9sLo/E5mSq1xhpagTwDS4EjQC+wRojpVas7U9nquOk0vxok62Pr/mEJONZmBPAc2FNrb7AvsFFioKhqm3CnrYsLctjF1ZLnwrCFqv2nIWQYKq6N0zbWzIPZMyBdRvYmsOFVYs7FWCEBMUpJTxmraY2nLGPzVXOK0Bc2FLqov6f0ivhJoSwlBJAASCCuZAEEGpxBzWSAACX0WwiBiHZ7D1i6RMJK+A5mzWRl6ObdL4KyS5CyDJt283UtdBxFIZBdVXROwAoUEpKhDFCiFAqFutBff6m5dfTaitNmYsQxmT5yoKMxjWsEjETUyiYivQNLjZm3lOlSKTgmNDNTcSPdJuuLljSseISnUUl8FIgAFdnomrTZAtQCQBSof6qfbjiEVDb8367FSqlLNtxbA9TqqSM4ygM/HnHQQFMJPah0qno3aR8o+tri02TKkD9QSavp21mAAAEqQ1Opc0MJhOj3/cAOy1G1GIlC4X3FxCEkO14lu0CQBKFQbUy91OpVJwwhBAQ7YifO1lb0s9/UTBSu/IVy9J13QCANI05O0M/EV13MSFSiOgME/WrIGSEK9RsXVytTOZRsOMbjKS/5hzz3aO+ty3vd1gxXjaItykX7LTHUJMedmWmMEk1UsqYPp6TMCJAMBBCDcxMghFCSAONIR1SlyktFJhzHPkkFYggkAoRpLiCDV44HJgUgUmFSbmOpUklAHCFMhqnWLVYsUXl9qxvUAkAQuJEooBpVaZFdUNDiQAUUgpj6VKuYWUSjtEvmuqeYNnsxM1OzCXi62Vi0qDBPBoBfIO1REiL4ChnHw7Ta2YX1uKuxCmY2sQyXzwLgmRT1j5yai9JB5ere+FocDGjFByrOlzs7GySZXH0QmnpMeJnNJYXwq4Jp8k9tKp+hxcVStFibZtS2DEnGLeCdJNORjNWP8Xhwl+EQGkkADJvqgdJRQCQlBQApKIKcDPa5FILACRwBTKmFZ7GUooExxoeFDPJDgQ4hzdlaRsShlj6aM+13YbZuUTTQgjPaKHjs1HhKiWkoBgjQIZp1ZuBI4QQRlJMb01wlqbnxaA+WjY3tLYoJRnnmq4v2lFvloyWaFgk4tTRLsZ6yE4F8AoU49wgtNkjR2pIKViVXNnVGFOIruk0XVZnOpaDsdfkVADg0WJmoGZLBPubi3kaYwSZTL7e7VwpVav5cbRQNw5VYRwq5tKZKn1PZ3vyRY8ung/yuR4Jsi1zWuRpEt5t8zYzrqTG8cA5WfM2Zf1mPb5I5iQN07IdFyEkWFqrVebqn5WCMErSNHUcezD0+oNV17s1W0lXFmzHq/vJJ2FleUc6Qk3DsgEgjsPZMpZzp8YpQsqiF/ukqEZUX6bW6UQnKu7j5YzgpHfZahSEwNFO+1EZnXVq/QLFAGCAgRGhuk0SRycaAoQAVZkeJmaNaaEgAaOpwJQqh3ATS4uIvJ6YVFKiMKhYYJtwSqDCtXKkRQJDcqp0QsMqZ7CCmWzJhD4jxsyxJVjaGGYFOFwiqZBQSCgUchylxjgnVU4MpTyDeQazCDOxuJiDeS6AruZ+TLFa2/tYgwYrpxHAN1hLlMJCmhn7SCnsidJpZahUtBRsbssWlVpLi58odRSgWY2uUuttQNXgfCMV6g8ck+7IZlhFHL8gYyA4ObN4BKkm+9HWzP3rMqK1RCksleZHG8KkkLVPaiTyo14ERlvmx3jVZnUKIw4AmMwo0gHZuqahUypcU2SAwGyFu0IyIhWehkhhj3QALNc8kFLNME8FFfW5d0QIAEgp0yQWgi0avWOM5/biFgsU8kopwTmlGiBECE3SFKQ0TItgkkLCUkYp1XRDKrm8/dvZQdfRakspJVhqmk4YLNciGyPVbCa1OcXPUqGxwMmbMxO2SimegG5oFGu6wVWsrUpghYALDGuqO3Up07EcD8zQqx7zveNVh2J1eaHYRCNCaDabp7oBAFIKv1JKk/nTs0KhodB7bEY5jwDyZrI3XzTw4vk4LvEj5dzebFlfbAUNi2YzbDbD8ch7opw9jr1NmSCvRfSC+mJQSjPZJgCQUpRKk/Oi9yhJkiR1HDsE90hl1X0cCVK9XprLuAhhJUQY+GdKpSHLdBBCgnPB1tIGLOS02WYXWwH8omAEFhU7CpW2SH/UzxAE7W64TOXFvI8oxR5uQ5FHKJEKYkb9EIechpz6jKYCY6RsjWcN0aSnfZmaSSST+EgxUxO024tcjdUn7f2UPljMd1vRlly13YzL0XzXA6ZQvYjG1dPx2GESL6pJoVjNpmxcDcCafoJIBaXYKDFjILATTj2N2VRk9NjAEoPEddX9RVlv0qDBxUwjgG+wlhASJizHpdaaeWC4lGXCqS/3oz6N+Fys5Qy5VDRhOVObLuGj+GKseWtwjkiAo1V3s76F6mNcXYx2rwhUzn6ieUE7tIscIfUgaUcAQlFTK2Wsk8Ola21jLOc8oZG1Oc4G9ggs54CFFLZ5HvC0Zl7K5dpu1aP3UnFScI6JphlWtRYCgOQJ5yyba9INSwgxbwt1a3qMT2X3WJowls6bBZKzsnmEbv/B//Yfe+xXX/3GbK5w9PFDP/nxbS98ya9lc6vz4l45NlES8BlVHmtFylLTdqmmLZ+M6LTjE9Xp1okIIKezecED40xXUiPE0gmXSFtNbhYjhZGUCpbXDK8OhPI6Gwis+yYKlVRzdb4l4xf02LZcy/EIIUqpOAqDmi8XlEjUhH7U9yaiU5mmbifa5FWWjN4VOVjJddnhUs52s7Ra1bwRjsfmSM0exWafV3XJhakG0nUjk2sCAMF5pXxa9C6VCqMkSVLHNisq88gqbefrtNhsQ4ESTJRScRJIeYafqek21nQAYCxRgBFGSilQy8iXMJoR4CgpYYnrRSqUcNxpr0Ez+XUDATRZ6bVGcTwyxkOz2Yy1pTuTKYCQ0YDRiJGaIDFrSiRmEutYOhpzdW5potlKDCINImeTgyEnY6E1ERoTiVH/y0+N6l1O2JcJGCcPF7PVlJ4QdqcTdrnh4Yo3/zasYDI0NriBhhVBEHGs6au4X2EEBSspWAkAKAWpxLVUSyStxETDSiikFFJSAlIaVg7lGlY6nn/DOWsQwKJZtgYNLnUaAXyDtQSBMmglTDoRUp51sljbNftROdyB0VpqUKUiCcuaWsnUygBA1yjqaHCxwSQ+MtXanT1gWndc6LEAQtIz+zPWwLi/J+V5ALD04Wbvofrk86VCNeoL06xrjBt6kaAUIcmEi5HMnV7rfo5YKEeQvvL1hTjzG9s/ffz/DQ4cRwijmSk2JaWXzb3zPX/ZVGihhMCcVnBcCIRQPXo/fuQx18sUWtqppgvBhRAYYzqz8uzWMMJHHnvgnrt+9KKX/noWYHxs+Kc/vvVZN95UD+ARQhqdfmgqpcSKe3EvgwJIJTHXax6es1RKYVlulZWWWc2miU5FyknBTLfnao7G5jktS8EU56ATU9dkTGE1FS4IACNQgNak6TcAjEfGQNWZinUBiCO0rzDlacyiIuNlDcup/3GDWiUKw4XTwpOJ/Wg5G/NTMdOOfKXLCsjSs+WDge0R2WMvp2KYRcOiyw7azNjn+mDgdJoko693rpkQ6npZjImSslotSyl1bTqzphRUw3r0bgXgHq5k+er7/BGiLmsJTDMHCIFSQp7hz4oQ1gyzXs6gAKheV9YonsRKLZpXwlS30Kw9oZQ8DReN4YVCgLGrXXoBG8Gyw4mYxDHH2umG8EJAldOp2KwmWoVRLjGX00r1+goYKQ3jWOAq02yNR4S4VDh6alMUc/SE75YTPeZEzKnW5gL1+854aCqFYoEBIOZkJDQ3ZYKCkUxE882AS4kWMK3JTDyd+4mRWbrn3PIgBAaRhjX9KliX3HOJhERC4VigiBlFgSOJAkEdzD2Na1hl9NjE/OzSfQjUytOjUiogl4J4o0GDRgDfYM1BSDrmYLG2g+JYIxGbaR0npCFgLS3ilaKpyAKgmOXWcLMNLkK4RP3lzg7o8azBtXrpXzkYpzr1HWPQNYccY2x6SMIcrVxl0KmMfaIU7Mg7hwm+qG2TAJCQWpQ2+1Fv1hpsyz5w2mdIuubkGkbvCIiBswhW+jIkJcgz1UZiTKYmx2pV/1d/7U1zOyrppmlZjkb1uiHW7HKjLrAXAgDe9ZZfe9qzXvibb/4D07QM01ZKzp2WxwiDUoAQWlp6SwnVdXPeCoKnSZKcS1Wno/P1PKGllCxN9ZnwaanVMKhmMxmu2UyiJite7KComMWObrQ68lhVd+jqkrMI4BxflaUCJnEp0h/3PT/RKFa2xnY4YYtVw9ONCVqWb0zAFTkZuCd8dzaw0bDclK1227VlStZDTn2ubc9UVlXWTrFo0qMmPfKFyYGsp7MdwjibK1BNU0qFYQ2Usmyn3igOlGKcWxbOZtww4ScmsxFf9TshQrAzU8tn3PqlgRBy3awSbhSHgsVScVhwmmGsa5oBACxNAEBwrkBpmq6ZdhpVFu6CaDomVCnFGaOahgkhmi4Wc8hLBMbAL8K2XivUm2hYajoAQCpQOdEmIquYaJVUUwuc0kwiut1ktGYmAkuFEoESgYFBMV5pzlSdbsChFAxUnQ476XbDhQG8VKi/ajWZSauZ3DOe73SDNZHP1MXzs/qdLADAqTtJInAscCkyhkM3EkRybFFhadzWuEmYBkIBqivwEYJFO56sHgUrfmY1aHBhaQTwDc4LOedIqbbd0qdY1H3+9pKwnJCr61Lb4BJFKm3cvxIj5ZiD67zr9uzdOp3/Wula/VptF5fWaPlJlNQy1vGLNoBXgBKW48JRCmOcdOTu5tKaLW8RUpdSJ5i55ok13CkGYoC7mkEuB0JI1w1KNYSw7bgveulrUnZa2KxRrd7We2pqamJ0SIHs7NnUXGgGBbWgUi/5juJ4cmKsUGjNZLJSKc5ZsVicGB2ipt3bs1EzTFSfil/s/Y0QijGRUnDOjx87wpKwvbOnqdBCqG5iksTRWU/FK4XE6a3LzzdJEpmWRTWdLWvL122HwzXbT7VaSr3FJtx4GoPlYUI4NgBW5yJuEOmnRNPPJo7lAk0mxkSkT0VmlVFH4xsztWYjyWkxRmphY4Ig8AU/bfwKoJyaJ6veeHwqUGm1kl6n2mQsdxVzwIf9fI9bXUpdf0YyZF3vEoRS18tRTVNSBoEvhNB0AwCiKBwc6E+iquW19PZ0UUqrLI+JwEjJVbpqF8yktwBU00CpNIkxpZRQRIjteEo6jKWSJ4wzKdj0VY6I7WYBgHNe7/hwyxc/kybxa97w9uV3VKtWPv9Pf/OK17y5ubV9qXVO+G7OTC+qBn6JIFOxXoy1TZnAXrE0oMq0BybziVjE2QchaLejLdnApHwy1OeaTZ4jVUaHAqvHC00qYz5/s8OhuVNgg8hmIx0OrG73vAtJ6oUA2Tk3HyZQKkksSCz1WAFXCAOgeopIKSZBw8rEkhBpE34xu+U1aHDuNAL4BucFjHjOeWK8suSDdk1IWGCm19kAACAASURBVFbIVWh0G1zSMOGMlK/pzEvbGF7P/S6M3gGAoMQxhsvhVgAQwr5oPRSjpL0c9nrWgKlNKcBDxacCgEaKACTmBQAAhZXC7dl7Da24hvtFCGtopUbWaln9PKHUy+TqgQcAgFJpmqg5IT8mBCHMBfvRD3/431/+VNWvACgn3/Obb3rbvj17/usrn7vrx7cBwIP3/uT4kUMvf9Ubn/Wcm0CJ22//UX1lTOjmHVe88Xfe2dnVjTBeGMFjjAgmQoqx8YmPfuTDldFDUohMNvviX3nd9U9+JqGUUu2sPeodksRiXR/EaRIjQBqlywfwFmEmFTEn47Hl6YvF50okLDUMszeHSj5ZB91yIvBQze6vWrEgTGKK1e58OW/EJhH1+XCEkJfJLd+YQAEaiJwTvhfPTD9ipPq8ao8TLF8rKwEer2Szetqkn5d+BGtOvWmcYZj1uXcpFaUaAHzvtu9/65Z/DIKaFELTzW27D9z46ndRx2v1cMCBCWWTU2qFROKYTZ+flCobCTRT7pFIzATZmOMZxwIALniSxpACpRqluqbrCGPdMEE3dCV5mqZpLHhkGE49t5IkYV0Fc89PfxTWqqcCeKTNdZ1UM53koyj8wa3//fybXjUbwCN8Kv+ilGRcjoZGr7dOBfBcooGaY2u8bemWdcNV+0jVCRnhCptUbc7U0MqSC3kj7XTi474zbzlGanO2tilT04mSar6t3blzpOL2uFHBjIcWNBEUEvdXna25ao8b3DNV6LQjvI5pxzoaURrhjnYqpK+L8KVCUoEEQHUDfK6XE7NeaFDjFCMXAOyZRAAG5ZCUzJEQzKZflQIpYf1/V4MGZ0EjgG9wviA4zbv31pJnCmmeee2zgomMkNOPcH2VvYjXECFkkjJKia6t8QUlhORCGnrjOp2GS2uo9OTuph9Z+vj6a+nngpDMWMdrcTeXlgLMhWto5Qs4ntNBUlEhjSDuIJh35O+uLw3ijpbMfZY+wYXdP/lMLm2EuGsMt2Qe0ukaD94mLaswglZLNlonhGRzhXrgoYQApZRSKTstgtKxCQAjQwOf+PC7rrzmKb/5238gpfjXz37sIx9484c/+ZVnP+9lV1//9D9622t27L3qRS999YaNWwDg5/d88x8+8v4n/dKznv7LL54oVr/xH/9w86c/8q73fRSTRRIxBFMAKE5N/PUH3+ZX/F997du8TP4H3/nil27+ZO+GLRv6thBCllekLwMCGQuUXV8hURxHmGjLj1lDqklnw5wMB8bmzOIT7CyJDMO0LW20rLuwujuwTUTCqUFXVEwbpnio5h6v2onEFCuD8J25art12qgopZlsgWoaAAjBq34pTeZH2kziY9VTHc4RgEbkzlyl3st9ecYiWyjU5y6Szrs4sV3PshwA4EmcxKFuWEqp733nazd/5m87Ont/5TVv29DbecedP7vz1i8//sTxt37w87ppb28GIQFO956shMlIzWhzk7ytw9w2EgCCx5sKhFIKAEopqk3n05WScRRqml6/oDAmumnppiVFpu5FJzgnmKoF93BqeHhB/LTwLEWYamZmXj3LqG+6hsjoa98qYlEoVq7GHprM3SvyG72ozY4dnVGkCJL14o7HfM+f04xtsGp12pGtreiExwi252pDkZWy046Gq/NuJ8YIKVAYgakJP13LeweX6ImymzfYSLCIFuOkb/d5NUOTeS31Uz1nXhhHxrksdLC3Tz8eD0/mnvC9pZ5FCCtP47Nb8HShr0V5i1TIoMKgwtM4AEKgMAKEFAZYYQanQYMz0ggMGpxHTK3cU/j+SOnJCc+cp11EaWvdNJtcOBf60cnKPQ8e7etpuWznhrXa5viUP1H0q7XIr8Vd7XnT0Ho7m7VVtSj9BUVIfbRyZXv2Z5Y+eWFHYmhlnZZ5agFAwr35cyUXiJR7jHsKiJDYs07OLWvn0snaR6K0MFa5SirLMwdc84Rrjqxh6fssOdS28pWXMb1ynAylmhRCSMHTVCpZrVY+/fd/MXedl7/q9V3dfQcfvMewnKfd+Ird+w4AwBt+749+9L1vFovFy/Ze3treDQC5jLd1207XyVSrk1/8l89t3rbzt978h7bjKqXSyL/50x956KH7L99/5aLDUErd+aPv9J889r4PfmLX3isAYOfO7R/6wDu+/tUvvuWd70MYn3UAD4AWFrieb5Iksh0PIayW9v1GSFoaQ2DGjMacmotF2lIkUnBMaCHjyDheVS8oSiBdWahVjPSDU7kKowYRXW7YZoY5nVF0auQIIdOyHdvDlCop4ziKwiqfL5tH47F1vOrNBjwYqQ476stUbXzmcYRCm4ydLd5yzn8XDwghy3YcJwMAcRRU/TLBGACSJH7g3ruy2dy73vdXhZY2hHC+d3+2pftr//LnP/3O51/wyjdrBCaqkNSmxgaPSanaujaamZaco3fmVZTqUkFSm6oWR2q1sP7RlhZN1wln6fjYiO14YeCPjgxs6OvLeC0Y4YmJ/pHhYQx4w+ZN2UwrwrgezyulxsfHRoZOaKbT29s7O2aCCAcOAKWpiWLZRyrs6Nxo2R7Bpz34MMKYYKmklHJw4ES1Umpuy+UKmySgPa0CYaIWNBo4T7RYyeXN5Yenskd9+6hvW7rotGOC5GRolFJ97v3AIjKVeCiwtuZWWmyiEWFjnsJpGkM/0e4Ybm4yWM6Mm01mnQfzy+HQ3GUyg8i5FfJ1mMTF2Gh14m43nIyMjJGuZSOJ88OeQnmbwDqV6znSWGAmcCzpeGQqBVIBxUpIrAA4IIqkRZWGRHYdh9TgF49GAN/gnIjSJkOrYLTk89LUSq3Ze0dK13K5Uj3tqmDc1WgVABL2i3MzHJ/y7334WDWIPcfyXHOyWJ0sVct+eGBP34Ue2kVBwvJDpRu6m35gXtBJb4LTnH08TDsAgPFV1HufJ1KeLQWbNRK45ohGArTgqgySZkufGKtcnfJMW/Znrtl/PkJ3ADBw1sCryNktM1dvWDYARGEVZlS1CJCun+axhKkOAN29m9I4+N9v3mIZZM++/Zu37urdsEU3T5P/1COB/pPHK+XS/utfMDYy7acggVLdPHb44FIBPOdsoP9YR1ePYZjHjzwGAIxz282NDD4BAHMVv6sFgcJ4vedkOEsJJoQSmS4dwAPktUQjDleokpJFA3gFinFuEOoY2I8QrHJyia7gsKUCH5zKRRLtylVzRmgRMc8fHiGUyeR106rnUGo1P46ChcmUwcA74rtsjsX67qZKixGusDf7sZpXMENrZXqBC45l2o6bAYA0TWo1f/ZoSCHCWhXb7YWWdoRQpKxySrv7dl3ztJfm8zmNAAD0jz/wnX/8+OTQ4wDKy+Z/+cW/dd0zbyIYDAo/v/1b3/rKp8JahXNe/2j3C54PiA4ODX/ofW/evf+GJw7dV61M/Mab3vGkG55z993f+MI//7NfqSgFXqH7dW94x4EDByghgPHBhx74xEf/uOqXMaHb91xVLpd1SggiAMBY/LX/+Kc7f/DDKEmQ4vmm5te/5S3btl6HEa6vAAAYYalkEoX/+Pf/79DD97M0tWzjqic99+rnvXljGwhhCBmtmz6rYCX7W0v3jedrjLYY6UavJhRqs+JyrAeMTqV6zEgi8dZMrSrpUd/pcEJXE0yQEzXH09J2e0n5fcCIWKwGnis0HusTsX6SnNH382xgAgcpsTS+MIDnChUTvcVOHE2MBTiVxCQXu+E/QkAwMEH0BUOtsfNV+GMSaRLpwfTtQiikFHCFpQKuMBMQC1pJjcb7XINzoRHANzgnRstXdeTvnm3GvhjKMYZaMveNVa6Wau11okG6xUGHR0pP9+OONd/4WbNQ+l5fUv9/XSPLmF1Xg+i+g8e5kHu39+zc0lVf+OiRoYOHBwBg5TF8ECU6pZr2izlpz4UzMPXMnsJtpla+gFr6jH1stHKVVFqYNl+oMUhFpdKrUW/K7bxzbCkxvFKYCXuqtsM2Rja2fPs8DwpN8SeWX4Pqlivb6o3iEYJFZ7AN06pfKUmS1PvAA4Cbyb7+d/9w7mqEUADYtXf/G97+l7d88TMf/rN3IhDXPuW5L7jpld1dPfMGBgAjw4NhGN7x3S/89Ae3zP3sxPHHlxptmiSjQwMD/f1/9se/u9RPXv73LoVUiHOypg06VrBTKRlLDcNk6XIZnIzBNCwDTitMb4PFCr+VUjwB3SCE6MbixuDLoGHBJaZLzyIyiR+YzLe40SanCgs6wAEAITSbzVPdAAAphV8ppcn8MYRCO1jOl2fcuRFAxkj35IrOyqJxrvCxmsclareCi366EQBA1w3bzSCEheA1v1TvwlB3+UIAXb2bHvnWLV//+n/e8PTnlpUFCAo9O298zXtbPACAyfHRz737dfmObc9/xe/mcoXbb/3a5z/+ns62/KbLnjp46M5Pf+Sdu6546vN/5XcQQrd968tf/vSfPumaA53dG8Lq1GD/sVJxYvvuyw48+fndG3YNjwx86H3vu/Kap/zGG98lpfjXf/7YX33gtz/yD//Z1dk9NTX+J3/4urbOnt/6/d/xnJ6v3vJFvzzZ3Dwt2Pnhrd/86pe+8PwXv+rq65/WPzD85Zv/7u8+9KE//+vP5/OF+q2gnoNjjH3q439+3913vvRVr96+48DtP77ntm/+28a+bTvbn0moJkWybpPwAJDV2Z5C5b6JfJcb2nR6vzmDKYCYk0dK2dHAtI20CScTgXGwmG0y0mMVj0nUaiV5gxlLxMCDobvRCx4uLZ4JVQBraF83b8ujodlss+Jiosbx2NwgA5MIRGQtIaZ9sQfwAECxrDGiJDK0U48YqeBQMXtFS3mZ+89aQZACBDO9JwRoAMDAAQDvfO+6wS8wjQC+wTmR8JYJ/8quph9itJwKMWsfR0iMlq+Vao0951JOUr7z3LczPuVPlard7U2ee65KASHkw48PRHF63RVb5y4Zn/Lr/2wtZC7ftaTY/s6fH04Zf9p1uzzn1Ei625uODYyPjq90wnl8yr/97kf37964uXcVSuZLCyHNscqVXfk76PoaO8+jNXPfaOWa8yQwWR4urITlE96MkTC1sbyzZE0BE26xtj3lhdbMQ5Y+db4HlshyAmc6VyMo49EM6sjQNgJUo0gpJJWS8lTJa70NGGPp8h7v9Xd6KeUzn/G0Kw9cceLkyYnhI9/77rf/7L2/+873fmTP7n3z8mV1Wf5VT37hU5/69NmFCKFCW+9Su8CE2K7X3N73+2/9gzP8rlWCkVphHfgaopRiLLVtt1b1l1mNgvC0NGDUTyiTWFvsTZdxpiuJMaFEEyxZZTZtubKDRJCHJnMYZK9VWxi9I4Qsy7EcjxCilIqjMKj58vSwTQKMRfaJaqY6Y8NGsOx1w167ZpAVHfNiao7FlkvZFq9ySThbabqRyTZhQjjntWppto4gSZlUiFDt2S94ZRAl/3nzx35y29dat16zYcsVO/ZeYWenHxP//e9/D8R40ev/pLdvBwC8sGv76NATX/rC595z2VOLoXz2K95+2XXPzbd2IwTPJPjmjx+8+2d3vrirt+5Mcf0v3fi6N73DNm0A+PY3vmxYztOf96q9+68CAMt2fnjr/0xOTXZ1dn/us58EhF77xrfsvex6AOjq3fx//88xPuNqgQl+01vee92Tn2Fa9rade6fGjn3zv740PDSQzxfm/swH77/7/nvueumrXv3Cl7wBADZu2uVPHP/aVz7/S09/JgCsfyewnJ7qWI4Gho6lpzMEkEo8WLP6fad+7t032bSnUN6YqR0sZifCaVnQRGwc950d+UWuwVTiYqT1ZS7Mo63KaJYziiWX8896P6WVRLNs0WImR323yUwvCcs3VxPVRAchZtMlgzWrkmhcNaKgBpcqjVO3wbkSJG0T/t627H3Lr+ZZgyl/ZKq2V6mL8awbn/IPHx/JePa5B/D1WP3Ano1zlxztH7v6ss2eY41PVR45PFgNohuu2rHwu0dOjvm1aFtfh2OdJv31XEujlLFTL53jU/5sRmDLhjbTOE3d8MjhQYyxafyCW/THacto+aruwh0XcAyuOWiGW2JWqIR9Wfv4+uxUKVqsbYtYb8Z8ImMdoyRYJnAKko5atEnXxjHiF9w4YC6p9Keg5svBAtnokjaEAANSGAAQFwAAded5zlK12OzrPG754mfCsPayV77h8sv2qX17s/mWT33sT39469f27N6HZyTu9QCvubXHMO3+4VK9mn2Wuup4UTRdb27tePDeuzp7NuZyTfM+VUqetQwEIRBAhcJkZVrutYIzBgjpurG8f37BSEdD2081JpG22Ju6FExxDjohmoGScJmi+oUgBBghpRYxdhIKHS55ocAHmqYWqtwRQp6XNSynnpoJapUoDOedJBzw45XsWGjNBiE5g23LlDN6upIW7hLgRC1TSo1t2YpL2CUx967phpfJY0KkEFW/NNtlQEpVrYWOg3JZq6en57fe9PbLn/aqn936hUN3/c8DP/raj9o2P++339ay97qoWjz5xP2GaXdv3F7/otfc+9p3fTpnCQDYf/UNXTue7I8du//7/8F5mpRPSClEGko5LeTO5/O6Pv3EqdezfOcb/2HqeN/lB7Zs372hb6uhW1zwweOP2I63Y9eB+pr5fE439NkA/hnPvomzdHjw5GOPPAgAo8MDAEqK+dMD/cceC2qVzVv2HT18CACUUqZlDZ04VP8UYW3Wu359iAWVCp3w3dHQ2uiFnU78SNEbjw05U3mdcnyomN3qBW1OOhbMWv3BsYrTZsd5Y74QppzorcaFbHYwEpo2kdUF9ySlYLBmtttxRmepRCOB1eVdMPuhVeHqaTWlBCGKVSLwCd+VgJggJlnXG2+DBmvFxRhKNbjk8KNNOeeosVi3rVkQSFufLCPGL8oA/owwJg4eHnjixCjGSCnV19O2f9cGQk57pa3PtD9xYvSynRsK+Wlx1IOPnqwv6ekoAEAuYw+MFCvVUAg57+sAEISxRkl7Sw4vMIf55Rv2zv5/XWYfRImpa1zIR48Mbuptq6vr77rviaGxopSKEnxyaGJwpHjN5ZvX/GhcJCjAtWTDwBTuaroTowtTnkpwYmilmBVGK9cKaeScI+dpJEphqWjCs1PVHSkvZK1jnbnv42WL2IU0q1GXAtySvRsjVgrWQKuytiiQqQomxFGHtCDAMFMPr1HARCdkemp97kStlKJcOk1EYOiml8lFUXDbt/9r2/a9uy+7EgGaHB9kadLStau+TiaTZWlSC3xNo1u3btuw84ZD93zrtu/des211yBAR44c+dbXb37zW9/X1b1x0XFSQg9c+6yf3vmDT/3dn/3mb7/bsZ04Sf/93/+1u6f3JTfddC5HAAPQCxEdMpZIKXTDXD6AJwgAIGA0TMmsPPh0VMxiRzc0QhOMhVgTD2c4WvJGI2N/YXLhtD8hxMvkdcMEAM6YXylyPj/ACzk9VG4qJtOREkaqyUp2Z8sGXtG1GQt6xM85GjvQNHHOv2adwJg4jkcpVVLWqpW50XvZD0xTz2Y8hJBUqARt3Vs6urdcDgAP/vCL37jlX7/4J7+z82++pJkmZ0nH5msxQgCglEIItXT21dX1SRR89VMfPHTf93Xd0ChhLI2jEBSoBX9xLvnOvfvf8X8/8LlP//tf/ek7AMS1T3nui1766g29m8bHR6IwxAhr2uJFI+Njw5/46AdOHj9imAZGOIoW6Q6QpsngwAkp5V/+yYwcRoECsGznyOOPbNm+e02O56pIBRYKKYCIk0dL3qOl6ac/RqccOmNGHi5mdmRrRULZjPpdKPRY2b2ubX4LzwrTmizGLlxoKRQKYfG59ZHAjlnN1PhWL3yonGm1Y41cAs7qCIFBZTHRm81kIjICThEotkBisG40utQ3OEcuyVCqwcWGlGY52NWSuedCBVHnG8bEnfc+HsVs97Zu09CGRksnBsfzWXueQP3E0MTR/rH2luy2vulGtdVaNDhatE19dgkAtDVnDx8fGZ2sdLXl5+1obNLXNdrespwh3/iUf9/B46ah7dra3dtZqNai2+95bHCkuG1ju+davV3Nlqkf7R/LZpysZ8/V4Q+NTVsVLNzvJU2YdE/4l7dkHrgwpx9SGHGCQyHtyeq+KG1pzd5b74ywhgipT9V2RWlrwnIIcdccBgTF4JSIwzGG582uK0BSkax9HM1MYOp0LTu9ryFCpTUx5pHTbCwIIQhhpSRjpyUpysXJ977zdXOXZLL5d7//Yy99xRuDWnjzZ/8239SCEZ6aGrv2hl9+zrOfCQBSyaff+LLvf+c/P/rnf/i8m17yS099yVve8vv/9ln51S98/Aff+RJGuFKtXXHg6kJTy6LDq88w7tu39zfe8JYvf/EL73v3W9tbctUwyWWc5z7nWQB1BfHZ/nikhAKpELkQYfzK7ffGE6vZXjxbxNMYLA8wJpolFkyWnmkASio197dziY5VnWOBszNbcU8vLkAIGYZlu169rWAchUHgi9Pd5rkig4HdH7izbd49jXc7tS6ntpKfyhUZjcwK0zqc2qXS7x3qTn7Z6aRGUPOTZHpSlHNRDSJKwHNsjHEcR9/74R3NO69oyU97qVz21Ffa+e4vfeJd3/rGf7z0VW/AmFRL086OTEh9Tt+TW27+xEM/+98XvubdT3v6MzoL7qMH7//LP32nArWUkdp1171g797rjx7tHxs6eut3vvUnf/TmP3z/327csEnTDREteaP+2Ec/nMb87X/8N7t27tB047v/c8u//cvfzVuHEOq6GQB4xx/9xbRIh6uQ44whO7vXrBHMqoglFosdhrzGDF2MBYaY6TRx2He0000rt2UWSVIoCRoWFzC8BADBl7wlHavau5r8JjPGyuuvOX2Z2sVvRw8ABpFZnRVjI6szl/Iap+m6mtOfIhF4JDBzhTOv2aDBUjQC+AZrgAKohBswCloyDy2/pkYr9bZblxYHDw+MT/lPuXpHe0sOALramv77e/f2D011tTWZhlatRYyLKGYnhyabsu6VezfNftEPYsYEF+K7dzzcUvA0SgFgYHhxGfP4lB8nKTlTSVnGta7dv9U0tLps3nOtzrb88YEJP4g916oH5ycGJ5rz7u6t3bNbfuTwYKU6HVU+5lp7t/e0Fs5Xb791RgGqhFswSs94+p2f3WOptKx1kpBowr+iGm9gwu3M/0RfVpCyWoJkYznY2Za9y6A1P+opBqdmmQiWeedhndbmfQWB0siZu1tfDCiQNTlh42aCZitBEKEGQkgKyecE8G9/94cWzhhTSvO5Jqppv/HGt48M3TRw8piSsrdvS2t7j2XZUkkhxEte/trdey4vTU3s2fskAMh43mte/9bB/uePDPYDqA2bd3R09tTDwle/7i0veslr8oUWALj8yut6NmzONxWEEoTQa65/xqYte/uPP1ar+k0tbRv7tmWyOQDgjK1E5L8oCADQBZiMwYQghBhbaYw6Ehq7lsr7KZGw1DBMQzfTeLmi+kWGgRSfc+QUQH/NOVL22u2w1QjQHK07QsjxspZpI4ylELVqJUnieYddKHy4kh0OrdkW1q7O9uZLDk1X8p7OJX6kkveo2OL5Br4E3LnqIIQy2aZ69F6tlGZnraVU1SAiGFzHrotZxqvyy5//xHNe/PKWG988+3XPNnSKk3DKzLTouU3FwYdqk/1uc69OieTsu1/9Z4/6L37tHxw59HPLzVz3jBcVskrTz2C6+JUv/FMUBi975Rsvu2y/2nd5Ntf6D3/7ge99+yu/97b3b9y89cF7fzY0NNzV1bnwi48f/OlNL/+1vXv31rvB1xY7PQkhXqEXYV1ha/e+/QBQZqbgomBNJ4+UXKdW8LOEjIjFgu1EogP5cqejHS5l6v0LCyabiE6VthXMtGnpbuoxW3vf3zVhOLA2Z2sGkT1uWI4N4WG8vhVAZ41BpNJ4yPDlheKdky0XJEUScnLUd9qsC+nd0+AXgEYA32BtkIpO1fYBQME7tMxEKIJLcooeY7R9U0fWswFACIkQ6mjJRQmre2sJKZVS/cOTAJD17LnC+LIfpIw7lsEYHx495dVvm/rCQJ1xIaXa0DW/wnYepqEhhKSUQTTzdqMAAcxusL7TuU3py35YrgY7NnXu3NJ1+PjI48dG7jt4/IardzjW+ppfnzdmT79m75GF7dPO864J465lHcs5xwhOJqv7YlYYLl3XnvvZst0Z5m6BhknruH+5lCYlVUsvURJQEtr6FIJ6cTWqRh1tuZ9krZMAYOqTzZmHi9UrKlE3Qrwj95OLqrL97KjJyZwKLJSr/xMhhOvWdJzXrzLOGaXaUjNsCCOllGEYGzdt37hp++xypWQch4RQy7YvP3BdfSEXDAAsy9q6fc/W7XvmrgwALa0dzS1tSRQppSzL6e7tAwDOmJQSY9zW3t7WfkpNA0oxls7TCKwKBEpKKdc9gqdUQwgv9GxfijClxURrMhYPjVgSGYaJKUXEVOIsX0wVQCnUjpRci/IdmfLcrvKEUDeTMwwTAITgNb+cnD5yBcjn+v1TTenMxDvFqs+r9bkryqNJhapCf7Sc3ejW2szwUphNnAYh5Dpe/cjEURDH03PvCePVaqBrxHVsjLFS4Eu7JtCmzdu++5VPF3bv6czvIZikaXLP3T+rBsmefdciTJ77nGd95hM//9mPb7v26S/CmBx5+Cc//97nfvmmNwFAPudNjh4ff/yOjn37x/3ird/5L79SnGvLMpcwCG779te2bd+75/KrEYJ6PUtr9y4AuPYpL7jrxz/89je//rKXv0LTyF0/uWt8bMx17PoXm3KZRw8dHBw4USg0Dw2c/PF3v6SUEmL+Xq697km333rLZz/+/v/z/o+1NDefnIofvuPLIpx67RvfAQDr3JdEKWBivosDQYoghRAwSTrspNWcfLzk9dfsa9om/cQ47NulWBcKb8/VFhpAAICJJUEqXNDIbUUgyFm8VY91LBBAhWlcLXJGpxKHjC48VGpG3a0A5OlflGp6rKnAgF25CgAAIABJREFUE5HZZsetdnKs6vgxKdiXRgAPAAYVASOEoCsLxZitaxCkAEJGj5bcjZlaxrwkX4YbXDw0AvgGa0mxtpcJpy1773nqL32hqAfD41P+sYHxai3ya3HZD3IZZ+46mkY7WrJDY6WfPXBknkHd856+fw0HMz7lP3Do5Ow/4ySNE+ZYRl14L4Ss1qK5ynkA2NbXnsvY9Sn3bX0dXe1N3/z+/UOjxW19p0TL1VrkBzEAZBzz3J38LgjFYDfGssl5dH1jeCSkTkmkAEyt6BnjpbAvZs0DU09rzdzrmiPLXwu1uMuPNtXiLoKVZ52QEkpzhPEYpRinOqllrP6MOTBnOW/O3J1zHlaA1lyuf6GY5E900avqaSg1WyGIEcZESpEmsRRiqf6LDEAqiRGeu0L91V8IQSilZG5PR6GUJITOXVlIydI4Z5gAoBQkaazmWN9LKYQQmJC521EAUnDOz/U9jAsiKQZY18QTIRSUWt7efx4nq26TsXhOSopECo4JNQ0zClcXwFMCUgLGMBEaD0zkdSL35ktkJqpBCBmmZdse1TQlZRxHUVjl82XzeCDwTlRdNiOI9XS2JeMXjBWNJJZ0MHCYwruzFU+7ZGTzdWzbNW0XEErTuFb160moOEmDMDYM3TYNjLECGAtxgpFhu897zXt+/N+f/MqHP2jbtm3bpdKETtAzbvqdHdffBABbr37eM0aDu777hUfv/haltFwu7b7+Bc9+/k0AcOMr3hp/9s8++dH3dnRt8CvFDX19juvc88DjL3vFIqN6ySteH0XR5z/zN7P1LNc/5dnPfe5zAOBJ1z955Nde//Vbbj54/52ubWJdKzTnk5lk9Ot/7z03f/qvP/jeN7e2dlWDsG/zxsHBgcGhkctn7Cbriv2enu7f+r0//vK/fPQv3v+25uYWP0hNE73kZb++Dgd8IRJQIigAaES6VDgaczVhU+FSbmrcIBIACFbb81WfaRHHWTO5ykxCTvxUzy6wr6uDsDr7pJ6CSkSRMNqcKG/wjDF9sUQCy8UieSbRXLd5qaYb1CmFIn5ajJBKXM8FhIwcLnsDVVsp4JwMh07O9Mn578e2JiCAvMkmIt0mynPW73rnEg3WzFJibslVPb0RvTc4VxoBfIO1RAGqRn0aCVsyD17osawljPGfP3x8oug35dzWQmbH5q4HHz2ZpKfdgnvamy7btUHT+o8PjB/tH6uXx3uOpVFy+PjI3FB5tURxesc9j193xRbPscan/HsfPtaU93Zt6axPuY+Mlx96rL+tebpsngvp12LPPc3Evm5ZX/aDucPIzInSH3z05OBokTEBAJpGOtvy+3dtPOsBXyiUIlO13QSxnLNkQ+/zsFMqlBelrX7Ui5Cw9PEOfZgJd6q2e6xyTcIPN3sP48USClFamKjuT1gOQM/ZR3LO4xqplcNNlTmevlLpUugF53DWPooWaBQpuTTsf1dIrKpFdbIZNgAAKCXSWGk6pZphmFEU1Dufnd2WBediQZi90G4NYyKFwITUv7LQGm3R7Zw7NuXr0It4LgghqmlxvLrUz1SkJwIbi5k2K1CMc4NQqhmACKzGix4AEIKpyHikmOUKbfWqDk1nx+m4Gct2EMJKqSDwozCY5zeQKPpQMVdJjNngpM8Le5yKuUR77XlUmfVIOdPnVQtGvNDu/iLHsh3bzSCE0jTxy6V6k4WE8SCMTVO3TaOeoqoK46GpvEFVXxMU2ntv/PX3XFcqFQceDkvD+sbezvyubKE9VXopACGNJz/nFbsP3DDy2E+kYK1br23q2BggIwvQ3LvvD973kcGBgVKptGFDT3NLW6k0hYgBABv6tnz0k1/KNTUDAJdcKeV53m+84e0jz3vJwPGjUskNm7a2dfRapg0AQonn3fTqXXuvHB44Ybq5zVu3gRRJEtcTcFde+5QNfVueeOxhznnf1l3NLc0vftlYU6EdAPJNLR/95Jc6unqFEgjQvn17u//4r04eO1ycHA/yTddt2l5obgEAyblaTVrq3EEAHW7Y49ZMTVGkKJYULxJ8T8RGOdGYwgASAGwqbLrcDTzkZ6/uVgpKieYz2qSneGYwQqGcfuqeRpFydIaQIggkRgjAoWK1PeESge8Zz5civRTpzc4lownHSDVb6XjNaqIcABRALaFjkWVT3umel6eqUOhwOYMBdjb5K7w1NWiwPI0AvsEaowDX4s4FATyqq9osvRim3RdkYOfCT+8/MjZVedaT99ZV9ACgaWReAH/lvk0AcGBP38nBiSeOjxZybi7j6BrVNfr4sZGejgLGGEANjZYeOTz4gmdesXAvXW35RyxjYGRqz7aeWR0+Y/znDx0LoqT+1jpR9KtBfONTL5/9lq5TQODY02J4LkTZD66+bNp5PorTb9x2H8bI0DXGxUOP9bc0ZTBCGCPLrDfZFrf95GAUp81N3pV7NxGC77z38JETo7u3duvapXd/kFIbrVyFQGXsIwsj3vMBxklH7keWPjGvckRIUg53Fmt7QNFm70GMZ+ozFRbKnKhc5kebME4cY7DZe0yni3dNR0jk7cfy7qE1Gap90Svtq3woh7opJgCQskQXglBqmFaSxPNafJ8flJACE4IQ4HXsbhxyahChr2PRNUKIUq0Wrs4iIRV4KjY6ncVecJVSPAHdQBhTqnG2it8iFQScPjyVDTnpcYNOa3pUhBDXzRmWBQBSCr9SSufL5mEytg+Vc8mMp7dJxOZctcMMVtIoTig8GNpjsbW7qeKRSyb2mMW0bNfLIoQ4Y9VKcTZ6r1aDudF7JMh9k02pwKmAo0WxMYd1K9NqZVo7T1WjKKUSrgaqvNmllqY1d2xs7tg4+2mQyHIou3OkYLZ1dm8EACllkkSON501Ngxr4+bpuhUlueAp0UzTsvo27+jbfEpPJJVkSUII1TR9286923ae6qtS/xQAMMZtHd1tHadeEpxN2XobSKrR+l6UUlIJBKip0NJUaKkwsxKjFi8CACUFZ9E6S+gxUu32GSZyucT9vrOqimsJq3mAIShobCo9rWZeSDQRn1YlNxkbtiZO+TvEK6qhQwAu5dpiWQmhEAWocFrkhieYsXahqVLAFRYKhakWcNxsJSYVa1jbQpBqduLhwAKJRiNjPDIAYF9hLZ1rZkkFPlTOmYRtzdbIYhUTDRqcBZfeC3qDix8uTxNgC6kznjP18Qs1nnNnZKLc21mw51SM+9VoqVf8K/b0PfRY/133HbnxqZe1t2SvumzzfQeP3/rjh01Dl1KmjM96yy1k84bW+x85cc9DRzvbmgjBcZL2D01Nlav7d2+cO2E+OlGpC+YZE0dPjjEmdm7pqn80NlExDY0QBAB1g3pNo/t29PR2NtdN8vqHpsaKlfrPEULee/CYX4uecvXOWev7K/f03X7PY3MLASam/PGiX8h5y9vjXzyM+QcUQHZdYniMuGOMLFzeln1AI2Ep2F0MdiTca/n/2Huv5ziyLM3zXOXaPSQ0CFAlmUkyZakW1V0907PT2zY2r/Nvrq3t2rbZjvX09E5XV2dXZmVWMiuTWpOQoVy7X7UPDoIgCQIBREAx42d8CDAc7jcCNzzuuec73wm+tVivELUwvRrlyxT3mv7NwHpssneuGBDounO3Hdw8yuGfLiQUkVpt4AUAAC3yPHG9mmFapmVn6ZsufWNHa3iZu0OEUIBjUlcaROFjXtUhhBEeRj8fCQoAFGmENFe4m5szTr7rGpQLbmiFMaG0auu9/yvSAN3cWEmt1cQ2sLpaGyy4MbyUzbtuQCjVWhd5msThG4qJQtGHkbeSOlVQhJGecfLzbjyMBl4D9Evreeq6VHzW6BhnRPq7E2aYrhsghJUQUdir3pxKOW9ZhmNbVfQeC/Zd75UvQFKQB13lm8ggeru6WmiUcZUUuFBGWqq6CwxvPasAuEL9DDymLgcxYwEAKCnzPFVKVH9iBaXe8beWPAcApRShDIBUw1BVs3jFQQslCaEMoa3Fp9aqykgDAJcSIYQwQy/72FV1JRIAA1LbV9FaihJjighDCD/rqilXSMG1Ekqe2to9TbHCAEISGNoJKOLD1sD7hrhYDztr+9maa0hLksKBS+u7YOx9gJR6NTXPeenbdvQaYFAwpNF2QcEeCIUizuKSRSUZlEbIaSkxAPimWHSTJT8b46eVYeVT/k2nkb58n/13VDQcGg2wnporqTNtp3NO/o4KsAkTDsMkgJ8wfqRypLIJftnJRrpJ0T7TATwAZDmXUjFKKkf3MM7eqIHfZnmhLaVa2djKqU63gr/65Yecy3uPVy8vzxKCXNva9RcB4NLSjO/aX998uLLeRwhJpZo173/79cfbeweVJv/Lb+9Nt4K84EXJw/i1hNjqZt8ytxzyKg/8c7PNSs9fGdQ/ed4hBM/PNBklaVY8X+tNNYOdkbnv2YzSMNo6Lefi+zvPNrrhf/3bXVQDpxOlyUb0KcZZYD/d/+gjo+ndpaRcG/wiKeZl3zBoPyvnCC6m/N/b5ipB5d77C7bxou1/N8beeGkxhZBkuCQkqv4HIW3QGKPjNm1+Fxp0pFd93abIBABRpmVpGoblekGevamdHv/VtarsshBCx5mBN4jKFLPI8VVFGoYlpdw3gBeAN3MTACwqfEOuJFa3oKXE9m4N4ZXkWggwCKYGQljvp6JPOLnT9zcys5TkUhDPO5FJJAIglHpuYFhW1eIuiQdZlr4hiu6V1p1BbfAy30iQvlQbLDrpMBp4Dehp5nYya8lPGjQ/7q2TcYAQCvwaoRQABoMO5xx2U84Lhe+EteT1rGzGccYBI9gOJbRG6uVSsFB4LQKMUOX/X9mYEYTPNTLLwFV1SZ6nvIj32aDRUnIJgKAKWbTmEgAwIy+f2u5fqPXOU2kAkHz7t7afensyKcVBiULhF5E9ZcaSi2NOvB8IivWN1oBiHXPasofdGZR62LvQvJNZJ9o34UVqLXpZIcnbNwcEwCX+sRdIgIbJZ6xyyk7p63sIpUDrhd1JzF5JucZC4jeM96KC3i6Djcy60Yx8Y2xhdtMub7R6/77arn4ce3r8ReRsFsalIPaN0/IlO+G9YRLATzgSCuE5xssAXpnd5FrTuwUAx6NqPgQv1l4zZ5JSCakAgBJMCL64NPPo2fqX397DCK11Bkvzbd+biZKsWie16v7Vi69qyxFCl5ZnLi2/ahHv2ibYsLO93B5Mt4K//5tPAeDHe8+38+rbLM238qK8+3C1248BYHGu6TrmTt97g7Ew7v3f/+ObqxfnZtp1hNDqZl9KRQguSrGy3utHiWubS/MtAPj2x8da6y9unH/jte+MlOK02OiGy4tTleQeALTWN28/vXX/xX/7L382zCs6EaQyX/R+g9A/edYLdGILOx3Yj5Li0iCdK3hbKLfl3aw5j4YJmG1jZan9T4e4ZJKfc63dty0K0S7i9q5P1Zw7bf9Ph7jc2CnUoNRpFcAD6CKNGTMxxq5fi8PdCw3GyHZMizBBCB31lsHWtUCrg+fEDg0hNKg1sjTet/VdVBqlJAAQMNkwypXEGhRGXO6yRgcAAJ3z3DVMRmiB8dsWAxVKQyHJw9B5FHoA0LTKq7UNh2ztmzBmBLVmFSgKzsNB9w0nAqXRRun8qVurbLcQACPqo/pgxhqqHEAo/CCulRLfqHfZGUy8QxW9Bw3CDK11v7dRRe9a6yTJTYNtR+8AQLCasvJe/qoJ+Ta7mpnteBbgZYC/HGSftHqU2Y4bAADnpSjToUPlV2aUjEApZCawTRUAwF5z79Vv7Xv+nBOpsEfPQHRkEPVJuz9kUt2lcvgaeEr0nJtTpNHJ7WEIiXNOYs52vTlMOcVGUdwfeHHJnkYOhnrLLhe8pGny9dRczazNbBcxP0KAQG/PVaXRZmb+z+fm1Xp0oZaM6/M7Y5efNsObPX/vD8VBURr1S7pZsA8b4b66gwkTDsEkgJ9wJHBRA2Nj67Gsac3ScgaBModrrHUiKKU2OmEUZ1KpymoeY/TR5YWFmcbn15YbNefJ847Q6vPr55fm2xihNCuqmHZ2qnYU2vK3o/eKKxfm3rDEW++86r1cDTUveKV4n24Fz9e6v//uvu/Zz1d7eVFyLv/88/Pbxweew17fDF/dHGR52Wp41Y9ffnvPMtm1y6969uYFf/RsY6fRvZRqdXMAAATjUyWzX+n91Vzjt/47AtrjwTNvD9I5QpKl1j8aNNrjSKmMrJwCAJP15upfH+5ytrn6rqcuzfwf73rqWffXh7vcUbAmbi3TP69S4EpzXmSG5ViWU2TpKA3bhkFJqbVGCFFKjy2AZ1hn4pi0lYwZvl8vyzyJo31fXa9klX7VJKJtZ9ALAOBp6E053V2PF2UOtg8YE2ZL+WZMtS2YX0lsqVDbLmbtdMrKMSgAME3LclzTtAFASZllSZFnb0TvsWBPY/9psmVEgpGec7ILQeTgoeK3RNB7cdA0istBhuGsLqlN0zYsCwCyNBZ864XHSQ6gbMve2VhhUNoPQv/t6H14ApNfCkJEDMv2Kx/BMkv21Va8C4MClzrh1CZiXAKXmFOPSnp821+j4rNh371s6A5nDaM0sARAFpGZPJn3QmhkEvUssafe0d78ai1OOFtNTABQABuZsZHtJcs3iVzyMofKp7HdLV478k7fX8/N834676Q7J5JSEHODYukM/SZXLATJQNInoW2NKdLmEq2lNsH64+bgGLVcE35aTAL4CUdCUrRrzr3qsZSm0iRMz9Wcx3v/1smilL7/ZE0pjTGaadcc2/j46rlKu04IvrQ0szDT1FpvJ6JPT6+1qj9cRTXU7R8/v37+0vLMnYcrvUHy2bXlr28+9F177xg7ijMuZKUXuPd4LYyzKxfmdsr+b91/kRd82yfv3uO1+4/XsrwEAITQdCv4/Pp5y2S7nvyYUZom+bxrvtjVB/54cK0VAJDS0XqvpZVU5vPurzM+Q3AxW/vSoId00zk9evhDI3S2046+LDNqWBhjy3aE4EcaVMuXATwhFCEMxxLmIaS5PI5VHsLY9QKEUNjr7WsKqDTKuKEBMIBNpGdIg8pSkJXc5JKwXd2qtCx4aZqWaVhlHu58Zqdg3mHienNQM7Zc37es5m0XYQwAgpdR2H97pyaS5s1efacg/HpzMGUOJZsHAKHwvTiYtbJpKzu7hagIIdN2EMJKyTSJq8+CEIILzphJyKs7TKHpd91GMcK8Ikhf9BOHgesElVw/iQdSjOT2x4hGSPZKo26IsXQdSwWpmWf+jlfRK5hSeKfAPiyG+hqlSGsFGGtGdHZCX3RKo5RTQlSvMBq7VZITrK41BnHZjIfYmGBE/nK645uSIN128ns972nibGfINUAvN6KSPU/tG/WBa4hSoNXUeRrbDlbX2wfOEhGkrwRhmpOxpMoTTu6H3qKbNcxyUvQ+4eiYBPATjgSptuXWpJQuAKTlQuA8OdFB7cX5xXaWBzPt+h7B7SkJSg+EZTLLZFWEX3IxP1Pf+azBqFJZyUW1T8G5GETZ93eeLi+0bcuQUt1/vMYomZ2q45fWNJyLu49WWw2/MuRf3Rjcvv+CEPxnn38wO1X76ubDR8/WLy3PbL9XJRcGo5yL/+sf//CLTy+dm9vPZWfc5LyhlIlPrlk6RtI2VrNyNi2nTbaLCFxrkhQz6+FvSkEILufrv7NPvV38UbPTjl6KosxTy/FM087S5O3ubmNEKam1Anitn/xRc2w95BzXo5QN+pvDWPpzjTulAQAEq4bNMYKmWawKR2m0lliLwe6SdV5kpmlhShGxtMx3CualRgZWl2vRkhu+rDVFhmkEtSbGBCpv8yyN48EbezRSo+epf6u/tU2JAAKzvFHvunRY1wCh8J/CetMoznT0DgCO65umBQBJFFZ/RK11mpcIEd99JULOFf1qo52PtisU2GLeKxwnIMwAgDxPJB/DXZRiXTd5v2C+IUY0JFMaJQJPDV1SfqhLwNuubEdwFbSaWt926+fsrGGV274MChDBWmm096blSmqtpLMBFSWc5Ozuc3Ldj5/E1q4BPAA4TFxrDG71g1wQrnYztX8Jl+SHTuP6VM9nwqHyk6lB2y6/79ZK+eq3hELrifnbrF03+VpmYqQX3PxGs3c4OYZJ1fWp/kZmtq0SHbYSXgP0cvNpbF+sRcNLLSZMOByTAH7CkaBUY/sxJYljrGFccukY5MitpA/HKH3azwoGo59+tLzzf65/sPjf/+Xm7/5wb2mhBQDrm2GnH11enr1+ZRFeaunbzdfM57+6+RBjdH6xvV0+8ItPL21LAD6+eq7bj7+++bAq41/vhDdvPz2/2H6+2kMYW8YJ7IDkvJ3zundyATwANN37z8vZOL/YcO+88VQhav3k2iBdVpqYNJyufe2az49/hFojqQyCT4uHs4RigJ42YQkBBoCiSAzTxoR4XjAYdI8uCS+lqE6OCcEYv6OOe8xQkP3MWHSO8BIIIdtxHcePwh7nQ+2AxNzMBQEAgsChCgAahlhNAADuRs6sl+7a7FrJQkmBCWXMXElUJZjPBbGoPOdk83ZSlStXfews27EsB2GstS6yNEtj/tbuTCyNu4Og87LfFcFqyUuXnNgc2vNvWzm/6CRnOnonGLuOBwBlnuX51g2tKIWU0nV2FDRpdDcMMjHS6s7E6rPGwLYdZloAwIu8zPYq/zkQBOmawcOSGph4I5h7SY1KQQN24Ht7LihBkpF9biNKwY+DYMHJ6kec5C8l6aSmg+VqZi2XcWBuze0Pm6FL5bPEWY337/cWjvYXH52EMy4ZAVR93t8+AAHMuMWUvRGWxlpmdgpzUFDxjtZ6nZL9+1p70U0u1hKTqHkvq5nlw4H3NHGEevU5LhSuovfzfnq1EdER9qw8JpXG/YLVzPIQuzZS4WeRjTB8WA9NelYrdCacISYB/IQjwbUeVQ8QUk33lnbuAtJ52WD0lAbwP00sk/2HP792+8HKn+48A4CpZrA0375+ZbGqiq+09Dvb1613wo1uaBpsaf6VF1oYZ/0w2bkDsp1+DzybEvztD4+V0hcWp6Z2SP2Pk6SY86wXJ3LpCsvYJFilZWtndwYACLOljfALIT1K5JT7jWc/ZuRgrbnHB1KaETgtAbwGnYiNGpujYAIAaJlliesFVUu5PDuq7RitteScUgYAzDCOuuR+G/OIPYpN03bdII4HRb5bF/e3kBrdjfzq8bSTm1QAQONlGFMIOiiNlrVL5rPgWmai4VFF7W82rZwTQDDnZue9yKW8as+OEHJd37QdQigASM7DqCf4LsURz1P/QeRlL7ugeUx8WOvXzWKYNu8V74dyvsK0HcAYALIdHRmSNLNMZrBXa7kXqb+W2iNucV2qR4FDLNtDCGml8nx/y8MDQbGumaKfM1RS1zhk/wWpkUIHFrCUEv9ho962iiuNfbYkern5cOBpBb4hjrR9t0nFR62wVCjhW6UpFGkMcCmIAcDAYjWeOrqrj5F7ofNZK+xk5oL/zls0xlC3ysAsz6s0k/hZ5DyNX4vJt8kFvh96G7l1rRG2rMJl8qNmaBJ1q++/cSTF+pyfji5l8g2+lloZJ65xsL3bQuIfesG8k7XtctLpfcLxMAngJxwJnrWtltfbaT2MFAJNcLktsJ9wsiCEfNf++ccXd3XI11oD6MqNv/pxdaOfF/zjq+cYJZyLf/vm3lpnYBoMIfj+zrN2w0OA+mGyvLi12rBM9smHS//9X27alvF8rTez0jl+CT0A9JKPpoNvTrADAkG5SdfTcjbJ5wPnPgAIaW/G16LsPEayHfy+4d4fY7u4Q2CznpTOyW0f7EKhogivNtSWZkTylHOLMcPzamWRD9PD/HBsn7kK448H/o401FgglHp+LS+yLBlq/1Rq9E23VdXfUqyvNaJqce0YghAtJeIadQqjaRXV/ysNQuOwZM8i52lsX5uWdVdTjDwmKZbXgrhmbK3mK3OBoNakjAGA1irPszgcvB0cCk3uxcHTyNEaAQBG2mPi81bHxAf4mLw3ynkAQAhbtgsAUgghtt6ENM0AEGMvC9YANnLvx/6o+6Qzdr7kC8+tVz6OUdjVavw7WQTppl1uZKYoUGDyQ/yBCo4Y6F2VIHvAiGpa5f3YO+clNnvnbURpdDv0CNIzzpGHZAiAYkUxOC8T1wYVHG1tnbcs3mS8y89ABV9UslxBoUEotPffBSMwiTSJrLcGH9YHa4n7IHISQcXLegHPFAypsGSDgn253rpcizzGH0TBIKc2lb+Y6j8cOBuFITQWCpUKP0vsDxkfsd4BAUxb+f3QW0TpHnNjJxog5fR+z7sYpDXrtOyAT/gpMAngJ4wfglPr3W7zi81/Xh38vOCNdx0w4ZSwONt88HT9yYtOlVGXUlXm85U9/lc3H651BpXeHiO0ujmI4uy7W092Wtavd8I/fP9wuhX82ecfbHTDE5HQV0T5YmCfmAUDwsJk/bSc7SWXAud+VrY2wi8oyWfrX1qsy05U3l+BMe/ENxzzmWtuGPTIu7UNST9/4VnTTNkAoLXiZUYpQxiblpOlR6Xl4aKsFs6UHN90PbrwnVAa1JpC8DQO9z8aQGn0MA76hQkAGOkbzcG2Xx0B7RAZSQoauplRepiA7ubmem50CyuT2CNiwctsoqWyGMGfznKV97dN5iiltu1ZjvsyqZsVRcbL4o3EuwboleaTKFh/KZv3mVh04wU3PtC79N4o5yuYYVROAZwXVfV7yUVectsyDbalUNgs7B96o0bvFKsLjbwW+IgQrVSWhkcRvVcggCmr6JXmemq3rPygoXi3MC0myAF3ZhHAgpu+SK3vOo1fzHTxO4Lz9cwMCzZj57sqTY6BdMeexuV69PvN5rH0xBiVx7E3bRalInTovTZKYCFI5vy0Vxq9nHVyoxD0i3bPomIjN1cSaz217vReZd0RQM0qPrMKLnG/NLo5DQtzM7U6VjG6IQLGsOSnq4nVgtJj+7wEodCz2MoFu1CP/cMKSSZMOByTAH7C+Gm4t/Z41jbWZ2tfPu/9lZDusQ1twvV7AAAgAElEQVRpwiHwPfuvf/nhH3980hskACCl2mk+HyW5abBtvf3CTONeXgLA0ny7sqxf74Rf33yQ5uW1DxYtk23n3jkXtx+uAsCNK4vH9lq68fWTDOBBG7SPkODKj7LFQbY8U/s9Iwkerv3VMVBzHpgsTIqpp53/YNB+w73lWSsnPSgQOuuLF1N4a8qJMlXMIoZp225ZZO/qND4ivNxaAhJ2fAG8z3ihqTluFYZl2Y4XYIx7/e6Qb9dm7j6JvcrwuW0XM84r13GMwCEyAgoAvdK42w82M1ZIwhV2mPi43vdZQZAmGEBPYYTrNkQlaA0IIct2HdcjmECV1I36RZ69rZnXgJ5m7qPQz7dl8wb/uNFzaXmgIPx9Us5XMGZgjLXWvCy11lrrLC8JodtdUUqFb/Vr5chSjnm3XGyYzDAAoMwTXg5Vc3FoEIKmWSScrib2rJsfSAXdK2nLOkzS1TfEkpveG/jd3GjvFvJJjVZiWyH0YX3wrgj/OKnbpUvFMP7tJ84gZzNGEZbUGdpjsgIj3TKLllkseVhqVPWTn3PyKavo++n9gbeeWm/8CiNqys7bFnCV5gKPq4WeSdSsm3dS2yJqjwkpNbrTD2zGL9fjYzMinTBhmzNwO5hwJkAAGJeuOWj7X+6RwVvp/8I11wGg6f64Hv78GAc44TD4rv3rn1+tHpdc/HjveWU+DwCEYM7F89Xu8kIbAPKC33u0um1Zr7V+sdZL8/La5YWl+e3QXX5/5+m9R6uEEgC48+DFZ9fOn1+cwq8vwbK8/Id//uOvPru8MDM2mQaXbin8vduwHymu0aG44NJ93vsbg/Z2taM/QQguXfOFa76Y8m9G+eJm9Nna4FdVGE9JgpGEoauOx0vIn7us7uAWAGitszx1mUEZsyw7GU4QflC2O8khhDAh6iDbBMN41+/qwEcx5IoNb8y27zAIIY7rm5bDi6IfbgxZcRBK89vuVqMKhtV5PzF29FXCSJtUAJgAICR6GDoIwCDqci264O3oeqghz1PPqxnMdGxbaWVarmFaUMko8iIMu7uOhyv8IKo/jrfuMBTrC3782pmH431SzldgjE2r0oVoqSQASKmEEPXAraac1Pj7fnNE4zoAsJj62XxpWQEASMHzPDmeD77LhNZoPbanvIwNFwtpgH5pnPcPub9wuR4/TeyVxG5YuyjkC4k3M/OjWuwYpyIwY1g3rOJMBPBcYqlRJ2czTn64T5/xei83inXbKttWt5Ozm516VL65r4oQGEQZRAUwtg1QkyhGxdPQXa5Fb+8QaYCsxHcGtZZZLHrp8B1LuCSZJDYVFO9W9D9hwkE4A7eDCacfRsLAXvWsx7axtveRFus3va38fDf+4l0GpBNOIW+Y2H989dwfvn/43a0n/TDFGD16tpEXfG56qw/fw6cbdx6ufHZtedvcjnP5269vZzm/cfVc4DsA0OlF3995KqTcaYAXxdn/9/tbBOPAfXO7fRSUZlk5fYIBPKMhowMuXQAoRUNpdjobtiOkAvtJYD/Jy3ZSzvSSjwFySjLHWLeNjeMfjwIRqXUL1zFULeWyIjMsx3XdoCjy7WLg8SI5p4YBAIZh5dk7fQEQQhhjQijGBGOMMMYY4/1Wc0rrt8PXBYcCgImHzfnvva1AKLUsRyoZR/08S4c07e+V5nfdZvXYovKCH7ZfFw+HJQ13FOK6TEzb+Tkntt7adyjyzHN8TIgbvNqDK4s8T+PiLc08AGhA67n9MPLDl6tz3+CXg7BlHrjr+HumnK+gzKgcGZTSvCykUmGcWpaJCQEArsjdsL6ZjXrDZFh9PpVXRvdCiCTqARxf+OoZHIFeSa2GUQ6jRo5LJiVxRmjW9Ulr8O1mY65g7bdKlx+FjsnkrHfyxU0VMSf9fH8j+tOAAuhzVjeLMDdrY60+aFl83s1vvxXAHxFtqyglvjfwLteSnSoMpdGLxOpn5rkgbZkHe4EEyQehn3HatMuWVb6zZfGECUMwCeAnjIRJO779OLCfMJIhtP9XKSOv7ncE94VqHuXoJhwh063gzz6//P2dZ3GaM0YXZpr3n6xVZnj3Hq/dvP3k0tLMpaWZ7eP/8V+/1xp++enFVmOrmG1+uq6U/tOdZzuCfPHND4/TrPy7v/7E3+F+Pzpak6xs+/YjPMQsPQoQkq65khZb7gCl8C3WPZGRDIllbFpGRynGpRPlC53451LJpvuDa60c83sYy/UGWTLQVsUNLxPDtDAhfq3Z724cRUs5Ll4G8MzYGcAjhBilhBmUMkooIgQBQhghhKSQQgolBRcc3j0ktBXtvyn1tLFOwcawfzqx8oHb4xLVQXE0KHkxvHyAK3wnrBWSAEDd5FdrvbYjdqaeupn5h816ZQiPkV7ykwUntonc1RBeCjHod2zHw5hQw1BSxtGgLN9pPXgvqj+L7W0nvwt+es4dWOTA0+z9U85XOI5XPSjLXGudZaXW2jQoqooOUu/FW+riA4NgucGXpkzAWEmZp33Qx13T6xqCUfk0cjTgwNin8H5QMMqUefBJsk3d5HWjuD/w2tZrt+KEkyeRe7UR7doL7XigSG1/+qSEP3Sa0VlIv1dsFOalevw4sj85IfuAsYAQzLv509haiax5P9vemL0bBlzqS43IPvj0wBgu1+LfrbY6fe8xVpfmxzzmCT8pzswdYcLp5ML0P7z+H6gbfzBILyCkfPsZJaljbCJQGPPKZJu81gf+xL4dJ4yFeuBuC+xXNwadflQVZOYF1xpmp+uEbK3I//jj4yjOblw9tx29QxUOMcLFq2nwb9/cW+8MlhfawVij94qcN5Qy8ck5xrnmynYKO87nTnkADwAAGuPSxKXJ+gB/SorpfnplbfBnNeeuZz036QBjcQwKWwWyJx7NsOtbPypZ8sIiDqWUGWZZHDhJuy9ClAAuABjMsB2XEGowE2GMCdYaKhU8LwvJSyG4kmLIzup78ywVi87JKESURjf7zUFhIAQeFZ80eoElthesSqMnoX2rX+MKEaRdg19vhD7Z520vyqIo91++p5J932/0861CboOoC0F0zomHbxS3zfunnK8ghFQFCABQ5FlRiqIsbdumhABAv2SPIrfyLBgFm+rLUyajAFoXWSTFyfhpG1hf8JMf+8GMo5um2KP+fKMwps2R/tAE6SU//2ajvpmxtv3qI/wwcgyi5t2TnEUUQyYxVC0hNppRfpbW6lygjcwIqEgFcca6CUKxOk5LAoT0gpvf6dbcUtbNMhP0x82AMXm9EeLDikcdKuac7FHoFXKiP50wEmfppjDh9JMWM73keqUTzvkMACDQhCSeuTlb/5fqmEF63rPWCM4YSYuJbef7wuxUbXbqk+0flVIbnXC6FVQWd2uboWGwxdk3BReWyerBVmb1/pO1lY1+PXCnW8HqxqCS4o+RnLf76aW2f3O8px0ei/UpToVyACDJF9r+n05qJIfDNdddc70UtbSYivNzoT6PkXKMVcdcG0Z9MwqhWqurcyauHLY1zxODmZgQ23Y5L/W4W8pt+9ghSk3TEkIUZa6klFIqVf0bv7Q4PaH1nNDkQVjbzCyG1YKbXAxim+nt6L2Q+O4geBraQqNpu5iz0ykrHcsaWgG8SL2nsVelFjHSbbu45EU+O0zWrpD0dvS+KecrttPvSsqyyLkQlBLHYgDQLc3ve83RK9Ewhs/neNs1ACDP0/KIjev2HcxH9fBZ4nDBpt1s1xZuSqOIsyu1UcfZsoo5N/+h0/jVXKdK5oclW02cG83QJCdc/V4KojS63/fX87PXdvdp5Pxyuh+WhkPHOZcY1iM2ijsoBOtztfhuz2/atM+N+SCddUbaMsYIzgfpem4l5ST+mjASkwk0YSSysmmyQSWpLXjtRf8vhXwtd6oBCekNMjewHwBIpey1wc/6adpwbjGawRkWWE14J5eXZ6Zbwf3Ha5yLKoAHgIWZxtuq+KX59txUHQDWO+Gf7jwDgCjJvv3hMUJouhV8fv181cFuXHTi61KRmdq3Yzzngag7DzbjGwDAlS+kTclJLpQPh0EHBh1oTYS0C9GQytSA0dGradbFnXPGlu2lUrwoM9v2DNOilPJyzNlCpbSSEhOitU7iSAh+FEL9N7BPImDQgJ4k3pPEJkhfroULdkIx2l4iJyX9Y6fWLUyXisvBoGEUQxqM7YsAfHtQW00c+bLN+4UgWnIShg85kV5kdmDI9y96Jxhvp9/zPFVKCyE9xwKAQtE7g/q2Xf8oXJ/VF9oMAMqyKLLwpBwrt8EYzvnpi9i52/M/bO7S/jCXREjU3E9mv/+FkL4chP+czaym5rKfaoCVxG6a5cxoQdq46OTsQejKkeUVx0/CaVxQBUgofNYd2j0mFv3kj5uNn890a8YYxFYeEx/4ybedSQn8hJGYBPATRkJpCoCqBxvRm9H7NlqjTny56d3hwlaaZWUtK391vCOdcHxYJrNMNt16rSMx2m3nnFHCKImS7A/fP+RCfnz13HaT+UfP1ksufvOrj8Y4MK1pmF4PDOXYP+jxOdYOj2c/68TXNSCtsVTOSQXwWhMNWGmilBHlC0I6Jo0IibWmCJRl9BHIvceGkGQ0ZvSomrG/TanTVHUqO3oAKLPQZCamzPcbve762APs6oQIAULoGKJ3gC3F7DHTeynAXvbjc06MMWYUAEADxCX7eqNRCLzkxR8E/TEOLhX0h36zWxgAgAAYUZ83+zXj8LUtQuFcsvN2ePYCnf2gxpZTHQAURa60Aq2qth2buZmMXBeNABZq+uoUQggk50XaP/HovQIBLHhpJ7W+XmnemOqb9LUgMOKMEG3QMQzVZuqaH60mdpVZ3SzM6/UeOgWt4wDg95steWbdyu/EzgdBUh5BAK8BcknCkjxNfFD6RmswihXCPtfS0C/MZwP303YfJAJdLXhH5VyQPI0cgOPrVDrh/WMSwE8YA1rjTvRxktf3OCbnMwVfx4dNsEw40/iu9eRFpx44S/NtjNCj5xuM0u32cr/96k7JxWcfLV9a3jK9+/jquW4/Xts8cAepfZEarYbX55Hn2t8Kfdz18IxEBu0XoqE1KYVjss5xXr0UfsHrpaiV0gPQWmOtDUoSg+YIcdCEiyArp1f6bYTETO2rwH5ynMPbGwVioFZMXCMvv7bSNHK9OmXM84IoGudU0VpLKQilCBAltDwWpRBFMOBbuVYCmpCtlbtSiOut8BmBNnZL1GOkjJdVDFIjrrfeIoIUe3d1Q7c0v+20hMLTdvFBMCAEV3IZodDT2HkSui0rn2ukPh2bwIEr8jx1niRelTcmSC+46ZIfO3ikvFYsTJPIo1vEnxQIIdO0EMIAwHkphYjjVAPWAFKjjcIePTdbs8Rn82BRqqTI0oFSp+s9bDk5xupB6M57WW2HNX3CcZu9NmdKhSnShyvumPPTF5m5mlgU6TorffO0vAlSnNXoHQCykgqNo5IdtCH8vhQS/68XU7nAAIAQ2ERea41/qVBdqJubAHBjqseIzgWJOR2mRcIwXJ/qAUyP5VQTfppMAvgJYyApZnvpFQ17JWmkMpJibjr4Zrm9VvB6IepSGQWvA0AhWsc10gknw+fXz3/57b1vf3h89+EqQihO85l2rQrgf/eHu2GcXbkwd+Hcqy8zKWWUZFPN4N2nPDyFJE/75z+hBNhXQh9rDhwhYbJ+IRpKk0F2QahxtsrbAy5tIW2TRggJQtKm9RwhgZFASGIkENqOCZ9KZQllpsV8L76MQPn2s+MZ4TAkcrOA3KFbJcFSFpyXhmmZlpNmiRxfSzmtlZQCYMvzfVyn3RsTK5tsxSQIYDsU0QToyzht5//vZGfCECPNXlY07JFIjIVxu18XCtdNfqXWpxhV0bvU6G7fLxX+uLlpEzlGyyih8A/9xkZuVo5rjMiP6tGUmexa5HwgHsTeldrgEL53pxyEEGNb9c+ClyXnUmnXMQjGiSCb2ah9xQjRv15WdZsBQJpEUp6Mcd3eNKwSY/VjP/jAS1tODgBKQ8Jp7WUHLylhLXUeJfanrYHLDnMTYFgtetm9yMNIf9Lojz4hJwAAVzjjOAM844ztnAbRlOqA8EGxlbvWGh5GjmvKZe8wcjClKpnVLk+lgsScNqzSwLKSD1pUFiWNOfFGaF64jT+Ok0z4KTMJ4CeMRFrMUlw+6/7HIY5FSbHQTVKKMwDAiGPCDRoCgA9PuHSEtAs+teNwjd69IDNo912+WRbrV473FVw6cb7EpTfkK5pwFFgm+82vPlrdGKxt9gFgpr08O1XTWj9+vrm62Q88+7NryzuP//rmQ631FzfOVz9yLuK0+PH+cwD47KNl02Db/vaHQyh8c/PctXah6DcKjq8fO0bSZH3INAAqeMOkPTJa7nFfGCkY7TdYb8jjCc4Jzk06qDu3u/HVrGzZxrHKBPZAg9rUd87BF1vLLa15mTHDwIQ4jhdHgzFq3bdt6ighx6Oidw2JEOyeMD9IHg4BELSPZlVocm9QizgjSJ/3Qo/JSjkvFLrVCxpG3hrN3/sNNKBQGN90mqUg1QhrZnm93nXHkZrbyD2bCo+cxuBzRChlhDIAAK0l52laYIwqW5BnSTCi8zxG+ldLUPcMrXWRJ1KcXj+OmiF+1hr8cb0uNEy7udKoELTup4Ukz2P7fuzlJXaYGEXbPOfkj0LXJqJuHt/XwfuNBugXxjk36xasOaZ3lSF5yY0v1mMAiDkJc3M9M3slezSwp63UpgfW6oel6TD+hqxJA3CJhcBTVvFGbF8zxEZmEqQPca03OE47/QnvJZMAfsJIZOVMmJ0f8mCMtGN0GNlulaQZTd59MCd4PGuyhnu/G38UZktKnz031/eJ2anaTm/5vODf3XpiGcZn187vPOz+k7W1zuDy8qxjmwCw0Qm/v/Os048CzwGAf/nqTuBZn10b1d+OK/ywf3HJHyjz9ijnOSiOsU5JJqRj0Ljp3SX4VLglvQ1Cqu7eH6QXuHRPj5a+UP1IdgKypdkRouBlYZi2YdokTYQY2+JbCqG1QggjfEwBvAaQGu+heB8XCuDWoLaemwBwzk9nnaKK3kuBopJc8EM6VktCrvCTJHgSu1whACBYLXvpshsd2q/u9ZOT55n1Ua0/+qlOIV6wVZWmQWdFLiSvbokhNx/Ho6Y1z9XkYkAAoCzSMtvFKO5UwYj8ZKr7YOAnnM55KSCgWHdy81Hk5hwDgEX0KJlzgtWHjfDHXpAJcoj+3hN2pZMbF2tRN7caBt81y31QHCp9f2vR6DHpsXTeTwEgExgf/AJc4kehc6UZ7lwXCoVSQTFAYO3+bdKyykHOGOYUTyLwCSfJJICfMBJpOTP8wRhntrFm0OPudWzQwUztK99+1Il+lZb+/r8w4Vi4df8Fo/SXn17c2Ry+sqM3DXb9yiKjJMvL331zNy/43/31J5WhfcnF7/5w7/s7T3/+8cURBxCW9GH06RRes9jxBQAW6xJcCukQnB1197URIbisu/fCdDnKFk+Plr6r7jrMpVX1gVZ5GhumTQixXS8aDCs02BelpNYaISCEIoQBjtxI2SOF1MfhY9ctnBeJAwDzbvZBEFbRezc3bFx44w5dCk2/6zUGhVGli+smvxL0A6Mcl9x9PbdaVmni97AfKTNMSrf2KJXSWZYBYNMwAOBx4o56cgIXW8SgSClV5Onx2DSOiEH1pUZ8p+d/v9FAWFOk5tzUZ/zHvr+WWCYRI0rfW1Yx4+YPQ+dqI56o6MeC0OhF5p53k5RTdxyl49Y7blCHy4f3S9otmd6h3JAaDQrmGWKPJoIYac/g/dxsn45WBRN+spxM49kJP00MEu0Utx8nCAnXXF1q/58t7zuMy1NitPsT5/Pr5//+bz7dGb1v29H/17/9glHCufjquwd5wWfaNdsyHNt0bLMeuEsLrQdP1scyhqQ0nnX/VsjxVentB0LSYmuwVZ982uchRrLmPCqFn5WnxahCqDwRrwJ1rXmahABg265pjFoVvI2UoopqCMZoLMmj/cCg5cgNvfdFA3oUOwDgGfxKLbSYlgo9HLhxScZbQ64BNnLn39ame7mpNMJIt53802anbhTjupDUqNCsPYJ9/WnGtl9F6WkaZzlnjCKEIm728lHn+bwrF+oIAPIs1urMiMYZVtdbA8DaIJJgjQB8g/9yuvtZa+AYo/o1IAQX/CQtWVSeCm/wY254fkQ8SyyTyEIek5PI8GiAewNPvazU1Brlgr6I7YZZ7hG9VzCiLcY3MvO0f39PeK+ZBPATjg+MyxNPObaDmwuNf67ZD092GBN2ZduOvvrxq5sP1zqDeuBu9qL/9fvb95+scSGlVFGc+e7uDQsPgZTWevipVMdUXqE1AX2WpE+Vlj4r22G2dNJjAQDQoCK9KuBVfY0oU8E5ALh+DePxrBSVUltpSYzJcfnY6aPf0OmVVswNgvQHtcgzZCHIn7qB1GrGemc10yHIJbs9qH/fqxcSA4DPxNXa4LPG5nhT5Yk0KHoPzecBgBDCjFd3pCSJAZRjGRrQSmaPGA75pvhimQCA4CUvzt72R8iZZ7yWb5/xsqZZjp42Z1idC5Ife0FxEj0d38Aft3n7iSAFehrbGGD4fnhCIXX0kfFmZm9mViGx1EhptJkbhcDn/BQP95f3mLSIjEs2ieEnnBQnf5Oa8NOB4BLt56501CDQrrk2U/v9Uvv/tY63ideEfQnjbGm+vW1HHyW5abBf//zKf/rLG5Tgb394/I+//f7m7afP13q+Nzb/dg0oyi6s9H41rhPuTc4bSTkHABRn+KT3s4ak0tIrRaNs8aTHAgCQi0GKX314tVa8SLXWlDLTHM/E0FpLvpWZJPQ4MnII6aMuqtSAOoXJJZ510xk7TwX5cqMlFJqzx2lg1iutb7vNJ7HHFQYAz+AfN7uLbjz21caz1G2aY8vnnyoMw9reipKch2FCCMEYlQqvZvYoLxhj+GJOuQYoKfM0PIbakPGScMIlDt5wm9ewRxFAIXFYDrvlMWUXdYvf7AbqpN8YtF8e+KzwLLG5RmI4z8Wc4283Gus7OiwojZ4lzlcbjZiPcyNVSHTBT5a9FAF6MPA8JgPrYKZLniG4xJUFw4QJx89k5k04PhhJTkpC/wYYc8dYX2j+c815gdGZERC+9/y3//Jnn11bxju0gxghxzZrvvObX330lz+7ijF68GQNY/zJh+PMBmvAcbG8EX6i9dHmWpUm3eTDSrGPkDr9EvptMJKB8yTn7TFq6fVhS741qLXsRwWvbiYlL5SUgJDluONKmHO5dWeg9CwpJvaAK7SemRrgUhD3cvNfV6ZKgS76MR3TvqrSaK1wv+k0w5IBAMX6g1r0F1NrHi3HLgfucRuBfi/N5xFChmluF24kWSKlMBhDCD2KarkYaXrPeXqqZgBAyQspz953X1QYGOk3fOZKCXvcS02ibvWDOz1fDJEExgg+qg+koGv52EReP3FyQQuF+sX+26BCwperUyup9YdOMy23vh02c/bdRm0ltn/sBdt/44STYf6aezDnpdfbg3NBupZb5/3IpuKgp0MAdbOIS2N4ccGECWNkEsBPOCYQaIxO12KLkXSu/j/mG//imi/QWUtE/EQQUkXxVnpwdqr2n//qk198eunXP7sSeONfXXWT6534uhpC324hn2EXtFvwxoEuUfBGks9Xj6UyDh3BnggYiaZ3O8kXxqWlD7Nzo1QurPMd7QO0yNMIABgzTGs8jgai3LpfGWxspfUnS7ewE84sKl8k1redOiB9rd61xxQDh9y4PWj+cbMhFAYA3+AfN7vL3pHYmyvAK6l90TtuP9TjAWPCXro5aKW63T5CyDBopxzVfJ4R+HAaLApaKZ4nZ2gDcZsXuUnJmwF8wg17T/XKBT+/M/C/2WyE5VCbcR+2+iuJmU6Sq+NAKBRxqhXeV9SAEcy7KUVaCvTVZisRFADaFl/yUgzQycxubgCA0mg1scrRHEOUgtXELiS54Ef0sHtiGEPTLru5MeJgJkw4BJM5N+G4QAqPqS3cePGs5/ONf51r/PakBzLhTf78i8sl59/88DgvXmWKzs21plrBUVxOa9KNrz3e+N8H6YV3HYOB1NE1Vfxqvf+bh5v/6Vn3bx5v/mchFi3cHOYSG9FfbPcyLERNnrW+hgRnTe9HIYJxaemTYvbQv5uqbqFehXBC5GWZA4Dr+WOxndtuSoePpQYegWZHLFB6EHsAwCW+HwaFJFdq/ZZZjOXMXe7c7DWeJVvbahf89PPm5pSZHZG+vVeyusnfS/N5ADBMc1s/X5Y55wVjhkLkfljb+xf35VxQzgQIALIsUWfHu24bqXBUGD7jb/jVdQvT3LOBQtvKfcZXE+vf11rDKLEDQzRM/jiZ9KwZAxqgk5k25d1sn/omjOFiPb7gxxjpsGAPBq5QCCN9qZ54luAKr6SW1IgrtJJZcjhN/q4UEt/q+z4r21Y+onUCwapm8rBgo4xnwoRD8J4oAyecWhDSCCRCguDSpKe02SzBeWA/9swXL/p/keSLO9uKTDhBfNe+uDTzbKX7//zPb6v/+du/uF7zj9AxXmlaiPpK/y97ydXZ2u8NFmKklMJK01J6cb4g+dUfXpcCcuk+2Jy+6CXLtX5f/ZDpzk5p907C9FJaBACAkGq4P4TpNSldelr7wL8LjHndu9WJbjCaWGyktm2uuRFmV7V+fjhvSwk8Uusm9mDrA6uLNGaUIUxqtWa/P6rDReVjhxAChAzDKMuj3n9ECjAZaw/2nfQKNy4ZAEiNEMCFIJ62xjD3hMYvUu9Wf2tPzSDqQhCdc+KjK01XgBJpTr2n5vMAYNve9uMkzaVUNd98ljojuqNbhv7lOYQR8LLgxZkUL8Sccolm/DfnbSSIsWcGHiF9wcv+2GUYaQvv/xFDAEte9vvN5kZuTB2wNHqMOFRqeK28X2mkAQl1xtrc9QqjVPjBwGu7+9xzCNZXGhGX5EniPIndtsXn3NSm4kYt/LeisZLYy37KBe3lpjqUcF0DZII8j91LtWRc/pcGUejlywoAACAASURBVBTrpCSB+X5uKU44nUwC+Anjh+DUpCElBSMRo5yg0GR9hCQjp3rJhZCyjU4pglKMmuiYMC5+duPClfOzYbL1re/YxyRmznn70ebfu+aqzZKUOyWvCfXOjQOl4F7oPk2seadec15Q62Em+lK/tuzj0tuMb1SPfetJ3XncT65H+bx5Bp0UKy19lC1qTWxj8/DnwaXWpVQmPeydIVZrNT3P0FbiVylelrlpucwwDcMsy1HTy2WRm5YNAJgwgCNfxx/pxmGfv/q6b1jF0jhi7JBb9yK/0rVipNt2ccmLfDaerP67yBXFoN5L83kAMEyLsq1AXWtdFrlp0EKR54k7SoqPIv3FHFDGlJJ5Ho9psMdNyGmpcdt+LQiUCpecELyPPnvay7zI/agxrF6aYPVxvX+zV7PwwB9HD/ND8Lfn1rSGUr3anCgFjTj9oRvkp8An/0A8Db2+oBFnPttH+oExXG/3LSrvhd7NzcCgsmUWLSf/oB7f6fuPQkcKCgC5wLUDLge0ho3UzBVZ8scWvVfUzXIzMzsFGZemacKEfZkE8BPGAELKMV7YrM/owGJ9hCRGJUYSY3FWquykslb7P9NgzNf/NSlnNsIvTnpEE7bwPds/gor3YUiK2WTor+NCkkeRa6aXavbMhfqLGN0UavuX0SC9xIULAASrpnuH4NSg3Tifbfs3j2ToRwzBWWA/6sQfAmjbOOQeBEYSY8RlcOgAnus8kitNevHlf+iySJlhYUws2+Gcaz2StwXnZRXAG8zIs3E2WnsbBJoeZVeC9GX1LyPyWr1nkpFiEgXwIvUfhH4VSGCkLwTRkpOwIdKbI/IidWbtoxLnnziu+0q2rZTM8sw0jOeZG46Wfp+rwWIdAQAvCyVOYy3bvmiApCQEKZu+9qHOJLLZ/pOZYfVRs986SDrdNcRlP3qcuB/S8EAdIjqp1XLGIW+RQAnsbEtukTIq6Yj+bSfCSm4CQCc39g3g4aWWnmB1exDc3Kz9cqbjUHneT7qZ+TRyq2P4AfezNEAvZwZWLWcMHQffpmUVG7mZlNQ9oe2eCT81JgH8hJFYav8DIwUjZ3VHHwAAUFrMrYVf2Gx1tv5bADDYoOSNQXb+iFNiE943NEAucR4HndS7VFsI7D+l8EQCF9KK8zkNGABc85lB+4CUQZMwW+LSZ+RMylkx5i3vVje5QnBp0MO9BG3S9bxs2cbqoYfRkY/qdAm//C5Tkpd5ZjmeZdoZTTgfKVZRx2tErwDQkd108pcn/sBPndGid67I/SR4GjlaIwTAiPq82a8di6a9VJhL8l6azwMAYwYhr2aalEpKlTLrdn8k1w9G9ActaVCqlCyLM+ldBwBKo1iwplm+YXDRySzf3H/biCA96xw4O9qw+UrudHM27Qw75To5u9f3xhLAJ5LWXv+oSo3Wc2PIlmynCqURAGxmxoKbsf3kEgBAsL5YTwCh233/Qeh/VB8YRF2qx0U3qPYvEm4AHOBNzjk2CHjGUVk/IAQts+zkpkElO+KGoBMmwCSAnzAizmGTb6cEIe1ecgWAztd/a74s6MVItIM/ltLJypmTHd6EM4pQ+HbP95KfzzgXffvJo9jNeRsAMJK+9axyc7TYepQtDpIL7eC7kx7vIcGY15zHYbrkmOuH09KbrN9Lrtf0vVG6Oa7z2zP0+vayvigSw7QxIZ5f63U3Dn1aAOCcg9aAECYUY6yOuDf0kYpiS0EAACPtGYcPLTTAZmE/jvxuYQAAQXrBTZf82MHH4YimAe6H9WXvTO8X7wUzTIxfzYLBoIcpuxeN6tm5WIe5AANAnibqDLaOqxAKRSW74L/5148FbY3DzWFXCNLnvfh23/cM5dD9t70KSf7UrRcCc4kYGX8UxxXezPexgjvNdHMj45iZw95IL9ZihtXdvu9g52I98Zn4tN2vmwfev0tKSomyydFOfoK1a4jN3J6xUnzGShwmnD0mU2zCTxY0SC+sDr5wzfWW/0fzdTsuRuKZ2tcnNbIJ7wdxSR8Opu5sfDZIP6j+h+DCtZ5Uj22jQ0gR5ssnN8AxwEhcd+/H+dzh+sMTXFrGRlaMtFOWqE6qu69+1jJLQgBgzDCMkUwTtIatoB2hbWPwo0MAVkeTgC8UrTJgNhWHNm9XgB4nwZ969Sp6Z0Rebw4+CPrHE70DQMyNlFObvp/pd4QQZQx25JcHgyiUbi8faQ67RP5sESGMy7Lg5dGWgRwpSqOUk9pbGvhewew9LehHxDfEkp98160Ns323mppxSaVGMR+p5OFdbCRWLs7wur2QpLOfF/0bLPrppVr8IPI6qbWWGc+SA7vYJiXVWu+sRDg6XCpqrHiSePsfOmHCaJzhG8GECYdDAxLKXB98LlRtvvGlY67g3bo3Way70PwnfJRVqRPeYzDiBBcY5aXiDJeVaLDl/XF7stnGBsWJVGYpznazIoKLlncrKWYP90Jc81kvvbj/ce9GgUhkV+8wa5aykEIAQoY1knuC1lpIAQAIIXJkKnqlkdC4UKRU5IgU9ApQ1VyjkNVVDoYGKBS5O2jc6QelJAigbpa/bG/MWvFRVJO+i05pNuzy7KmHhwNjYhmvYpssSzXoWFp8hBbTCMEn57BFQWtdZvEZFc9XdAtmEvWG27xQWChcO+Kq42m7rBtiNXX2fvu4wquJLTWSGkViDLcL/fr1NMDD+AibsBwDCOBR6BZyWIl5zEknN2bcfMnLvu3XnkVOJzvYzkgpca6wbRxH9F7hMFk38kFunOEP24SzwERCP+GnhdZkkC1z4fr2k31Fv5650vJvdqIbSk8+KRMOxnTwtW10ttTyRKXx361kRd29v/MY33rSiT8t+NRha8hPC5WWvhtdDZzHB9XSW6xPsZbKJjg79ABivRqoeYtsrW41aCkFodRkZoKQ1odeSmklBYCJECJjysBrgFLRXNJS4kziUpJcMS5RLKjPxCetHjuCTH9UbGXghcK3B40v2pt06H51QqO1zH0QeZmgAECwWvbSZTc6Br+6nSiNEsEWnDOcQ94b23YAY1AKMAaAMIwsyx70R9JLz3tyMcAAUBapVGdbubCa2C4Tb5jJZQIb9P9n7z1jLEvT+77njSffXLG7OsfJcXdmltxdShTzerVrQhBNS4BAmYZtOEGCYQOCCBi2bBAQYBAgIEMiJYsETRKyV+QqeGlySYPc5c7s5NDTaTpWd8WbT36TP9yq6urq6or3Vui5v09dp0+695x7zvt/n+f5P6qZ8oXUAoCqkw/IBvx0oXulWShwsUER9Vxk9U5DGxQKqg3g3c02hZlVWtWZbDFx2tlAAvt7BiG64GTvzFXGvPSol1ibpU74TM1E9vv1coFIraAhOQBkCm8xnB7ltJPxES/Zy3lGAChw1UhoJKi/BXvFIUN2xlCWDPkckWTjreTpgnMpsKcJ3nw0g5Aue5eTvBwe8jznIXsPwnKlLoOjiaakVf/9NesUnLsL3ZeifMSzbx/2XA9Gwkrw6Vzr5Wpwabu+9A6/E2WjBef2jo+uTN7QtyfJxaW/jdEqB2MhQihlO7ayM8YotXRdMOmPsEYAFGmHCAsjlyK9amCZKIYxTMu3+nKgFTwy5rJTBGtQGABaGbvUKj5Xamy6IQBEyrrUCrq51TOO8pm8UGyVrGzvTeClQdKgHef/H3wczwcApRTBWCuVZ5nEvJ3vfJDGCJwdxRZDRus8i9fGcw8bc7F9LFjrfxZJwrEyxlxpBgAwJeMBCXiG9YiTXu94L9Raj1vnWsdf+Y6TnCqDMdpV4Fc+fMVuHPLwOwAohcec1Pb0p+3Sna57LIhPBuHG5eInC3E75zPRg1yqdspHN+snDwCZwp2cj3jptjoI9AWMTNnJ7oSejcMtti0cMmS7DAX8kM8FUjnN6GwmCkerf7KtDTGSteCjJB9T+hA7xwzZe7TmK/82QAFF9iMt3xntOnw2E0WtOSY7jz8fEBiJJ8pvzbefJ1hw2tn6hp61EKanANBuUnwjPROREU/Ven9KKbQxCKHdCHgA0EoZYxBCBGO0q2D+AwjSZL3QXK9SPTexgX4mfGolS/T46hjUYuI0HKdibXTLKYNnEvdauyg0gp77HZXPV5vOPjnAp4raWO9NIevegzFGCMPyDyDPU9sit7q+3oXf+KQrJwMEQPI0ObzedT3aOTUARSbww6HUTFAPG5+rIs/bOW8J/rg97J4xN61nfLrjHS2snwZS4TJc7vZ3P7bb0yM2l+eLYdXZyZzCmgvfTnk3OfQjdgMwk3ivjtS/YC1+1ChcbQVziX2+2C5aa3MrVqDYnClG7YzHckkKz2xBwEuN5hJ7zMnoFhzvBwFBZsoNP+sUzpS6exz/H/I5YVgDP+QJR2neSY61orOu1ThS+f4O9mCz1lT1u9Z2BMmQIakor/ybAK+60mXrxNgr3meZKEnl7eGpDRCCs7J/rR6eT/La1rfCOFfaSLWrenUAaGR31bKbvVLCGI0QYpwjtHMVpLXuhS4RoT2JNTgwAgRgk/Lmq24HbbSCpLDKullq9FkYZI8phjcAzdz+pFW53FpS7y5V54qdL4zO7Zd6B4CF1PVo/qS2f6d0SfhRxgAglzLX6LPuziOuNlUvnaCYECllmh7uCh0AaKYWQca3HpqGMAChIg6VFJsiVwAgBMrVAH+k54thI2etbP1pgjOlcHWCQKRIZxcZ72tM7xcznu3CDeHgsBCzXg78S9XWc9W20OgHCyPvzpdnY1s9ZrqqZOUXK+2VQP1CYs9HtlCPfaprDdOhU+a5RfYzr40SOOJHC8ljP9eQIbvhSXgcDBnyOHJZnG29jMCU/aueNY12ms9ms+bR6nfHiu/wQbrdDnlSsREpujGsNw1v83mE5JPUsNBmzVrwSb17ceu+9BgpjJE2u42e5bqT6PbSH0YrIQCAMb4bA3mlpTYGAAgmu5kI2ArSDESealAZhGP2Q+KnlfLL7VI7d+XDwwBt0PVO+cNGZTa2e+Ffn4vnq/UpL9zf4cJMbJee3IJSvKr9uzHGKNnMHLkLwfbKpPI4gNZZ3Ia+JnTsC7OpTZEJqAAAAzAfOzOhqw3KFPFZjpEpcIGRUQZFYoBhaoL16WK4mFjrXhqLqPLDUwwYGXenNy1H0F62shcazyf2btIxDg5K4ztdDwAwhkk/fmWkcdSN5xL7/YXSm3OVUKz/rJ5w04vlpeIFCfhm17vWKqy7stZwtR1UbRkM2NpwK3hM2Vh1d1EIM2TI4xjeVUOeTJS22vGJVBRHix8wEu96f4aRsOx9WnSvNbpPtZOTUrvGPPTywEhoc7gNZoZsCkIGQCPQALDx5U7zyoN/m/xxwWWCcot2mvGJsv9JP090X+nl0s+1X6QkZWQrrmPGovNROsH9x9aXbgVtVCxbHq32lHaep9x2CGUYY7XTmTetpDEagBBKMUY73s9WsLBBAA64CWzPRGBjDKhMdwrWg6RTDKAB5mJnLnYAwCOqYGdjTu6Q7FKrsmKURZAZ9+ILhda+p4DWMw8AXDaQ8uaDAGerKm6MliK/G+88EeNIwYyXOQBkeSrlfnrXmX60VRAKpzkpc2EQuttxb4ZuO2Mng6jmppkknAIAjDiZ3fEyhVM12Jpjl0mM1P3IOhasrUChWI95STtnvbwVbZDPpUNVz+diB4Z2clmx5wq3sidnuD6dOGeKIUIGAXhMPV9rVbj4tBPUE+v/uzd6vtQ5WYjJwxn1CMExP6kndqzIj04sPO7LNAbuhG7FzgL+2Nt+9+aCWwcBlOz8VuhrAxX7cJexDDloPDlPhCFDVmhGp6Uq2nyh4l/p754xkrXChyXvWjc9GmWTcTbRM6i3Wb0WfBBlk1J5SV6V+tCbzQwBAEa6nIYEJwhpijOEFCUKIKE40YbNtl7bIGgs9SrTnda5NgPbXWfUgLB0rGaje1Eotx8zTQcFgjObtVJR2ZqAB0ajhe7zZf/TXR53tR29kplWChNiO66U2xg8EQywHG3HGIxWAAwAGGfGKDBGaehLMfza44JJFYEBCJDENEs0sbDuZeGOuVmqUWu50VGkSBS5Mw83WLaoOlfojtkR3m/1DgCzKZ9w0yc4Y3C1RaKSKhQk3mkjcUbgfE3bBBttRBbvb+u4VGKH7jb+38lZrvFkEN/ouNdbQS8QnWukDSBkCDJdwZo5VwZpQMkgU+gBAAEcDdJP68UCVyVrrUqc9NIik6GkAJBKTBDcDd1WRsuWOOrv3OXkdndX6Rj7y0rtGALjEC01inLSzFjFfvDtTRWiwBK3Ot692LnWKkiFz5W7a8ztKDZnS913Fiu3u+7JwvrvypnYsTBUN5TK9yNnN9diBxxzw5nY7ebmICQFDHliGAr4IU8UuSw2oxcter/sXaJkUOEaSpKyd73g3M5lpRmd7iQnRwrvedasZ81qQ3udvaNsIsrO5XLoQHpYCew7I4V3CZYIKQCDkVo9FNaaObweZROP21xptx2fLLo3AeC+ICbjRzh+tJU4AuOwWYxPhelk2bs+mI+yP3DaTkUl2Jr5o1CuRZu7P6gyeaRnbdJrLK+FyC3iWNzOtuNhsSZTXi+H3SmzlUgBEMawaWRRbjlWb4zpTQcQorXBlDvQ7+FlpkMFomSJucQCAELUs8XOzW7h7mN8rSe95JTfdqhCB6DmXALu5Px4ZVfZGQcZhNBqAZ8kUT1lO67lrjpivMQAQZbGSu1z67go5w7d3DB8YzqSCo1G3cyX8m7XSyQBgFhRYxBDZiG2rnd8oXGvUUIkqDJooDkjHOszxc6HzeJLtdYaV0WONbdzT4rZ2K3nVpjRXGOlkfTjHYtGocjt7sEySQmoxEQDAEYQMEVAA4BNlb1ct+8xteLTuRJLR2AIMkKh78/VWoKvFvAAULLyZ6qyZGdXG4XPuj4j5nQpXHPckiWeqTQ/XiyP2rn3iBi+1fEiQS9UOhtcfaHIZ+1gws3IHprbYQxjbjITO5yY/S3LH/IkMRTwQ54QtGGdZCrNyyOFHxC82xHDFjAE5w6fdfjsSOG9XlM6hDRBOcE5p13fvm/Me43ouVZ0RqjPtYM9AgNbcB9AoNepEjfIGLbHGgIhWXRujxbewY/vNYixcPl8lI1vIORm268lolLzLymNMhm006NV//Kjq1msSXD25Al4i7Wb0ZktrpyJCdfaXgP5x9HQt8pwDAMFAJGnlu1gSjG1jdrhY0FqaQHAg6j8WoW/Lmwbb1fUu4uMMo2Y+Rt3VdoRBnQmhMckJBYASI0coi4WG2UuPmoUV/++CDJTfnw6aJPddcDqI92cY2z8gU3I7ju9Bgcrf6Zp0hGlnRlfMQJfPQUYgZYiS9qbbzBgMNYb2LavoZGxux3vYrnDVwXtjYEkJ6NOSpAJmDxZiC41C2BAG9AAwiChcSqJRRQlYACUQaYvifsb4nF1thBOd9yTpXAlH1sZtBA5N9veYv5Q9gRCkOwosV8KAgCZhmN+0kx5qrE2oAw2BrZye/Ry1KH3fEHQm4xDq5ejB99TgUpMe5rcFJY1OSPaY6J3bzpYcfrgUWHM2re1XmfJQ3/2rg7GcKoQLca8ZjFOdCzISre8XDIhcdnJ5xPrSivgVB/14zWfc8zJO0E8m9ineLj6v5qJ1crZBk3+etwNnVwhYQaR57QRFJsyFwuRPRlEe5bAP+TJZijghxx6DKA4O5LkFUbykcJHW2nw3l8el/mMkK767wf2zXZ8qpOcEE+K0/jjsFndYs1Hvw2M8g2U8AoUJ492zTVAUjGaiYJQbiaqe+DiY7N62bvk2zObnrPN6gTnSluPW8EY0oouClkRugIAjfCpsvcZRmuz+xiJHT4fZZNK872/ewcHIzGAv5XSAG1oLnnZ61vh97y4Ms6eBgCtMq0kJtS27CTeoYBXYinUwygf6NSghbUwCMvduvGvS4bmu2JpPqUrVqrcFULGLP+sSpY47ndG7eTgjDANQCO3Ruw9mJPdNxChKwJeijxTqJ7uxNCRIvPqUaCMGa3j+EC0TSnx/NNGYcRLtxJ4bGd8JrYzTc6WuuXl7HRlcFeyseUb4GQQNjJrNrIAIFPYoZJibRH1pckFjEAbpDTam6KPsi0WUudu6B0PlqYnFhP7hwul1euUuPCZ9C1R4jupfw4VAQCfqaerbQBQGmcaRYJlCkWCCo0ySXONCTKcKIQMAFAEbDkpgGLNcE+0G4uYXlzagEFI9+42hjTBkCuizINJQwOQL6czaEBdwQ1ArvDql68xIA2mWK1oUWNAaUKW97wEgtWT8mZpAgEAoGSJ2dh2HnYF5lS7TFad3CH6Zse93CxY2Iy6azMXThbCGy0/k8Re3ryRWLOxc6G4yT2fKXI32rfyRp+L3ODbXfdEEA/YDnXI54KhgB9yuFHanmu/YLFu0b3ByNqEq4MAp+2RwvuedW+x+3ScH9nv0xkINktL7vuefZ/gHKM+V3l51ozWTBsqlZ/kI834RC773Gdr1bHmRgs/tNiWknVda46SZAMB3yPKlhzmlXY7ybGS+9mj6xSdG2E6JZX3JAl4AHCtu5mobkHAc4wQ7V/iTKwbme5aODBghJQWoZRZy95t28bopYuyOs95ECAEXUkn9UAEPKzyxFIKKWOMQZdapZVx+biXnA3aDjlYVZrGoESwKf9AyNEBwSjFyx0Ko6ibaJbKnYzNJopwtLRk36j21btuBYzB5Xo2to4Hmxt8TPmxT8WlVunt+fK5cnTcDwGgZyxfKi//BjFcLLVbWRUAet3IMAJlUCZp2d7Tj0yQOepF7y6UfaKqbgoAzfShwDsh5kKlXbYEwTuceJYa3ek8NO9vAEJJpQEwoA0yyBCsEQIF0AurawApSSJoptc/pgGkDSAAhyuOFCzlLCCMTHHZMF8ZZAA8LhlWyx9WMwT2w3qbILM60wGBIQhWF5oRZNYo1S2WNhS4qKesk7MPFosv1Uzv612BYjPhJ+2M2zQBgEiQK23v6UrHZps83mdjK8oJ26fO8ABQsTKj2UxkT3jpUMMP2SVDAT/ksKINjbOJdvxUNXjLZn2onh0kxrXmj1nzYTq50H0tE87AM/z2BIJzRtrV4OPAvjfI4xiMcww5JbHN58v+J71ofDM6mcmaMUQbuqYjwA7ASPj2zZHCx1t3kkNIOWw2E6XNV11msftCYN97tMTDteYBTJJXrYN+J28Pm7YSUfQ3qyCJ0jGMY4z7ZtKrQIRmwYIAjDFaANgII0yo3mFJsBF5xrgFAIhYRg0wl9umZnDPBrHcdckASjW/0fGz5UJrh6qzQfegqXcAEAYrMBZ+YgtHEULccnpVGcYYJeWNTnEHEWSL6AtVySk3Wos82V/vutXU7HQ2tie9dFPhRLEZcfPXrMUr9cKVhp/l6FQplBpRpKxV27pMTrjJQuTEOafEIABtUKzwo9O62oDUGCHAyGDU//StgMuzxfC9evGLTAZMzqcPTeYqhT5slr8wUvfx9n5WBqCT0xuRpwFdbfsIABC4TPKHv0CGTJGJNekGBStf498OAMXlcvHv3B5/abQ54hz0ahSK9Ysj7e/NVlOF31ksvT6xGDzcjS/gMpc0lygz5MNG6VwQFjbzh1MGNVKuDCIG5ZLaZH9muMq2uB+zSDKfDU3ph+yKoYAfcvgwhoTpZCrKjGYT5T/pe8h3cPj2fYv9UTs+HaYTqajt9+nsEARgs7ZrTfv2tM0aCO312JqRmJHYt+8qzXu2/5ks7cb/36KdavBBwbm93Q0r/rVWfGHr6yvNu8mxknft0eF1xf8kkyVjMDowtce7x2L1xe5TtWCTDnlxdqzsf9jfQyfQlpBT4EoIY2mEMaUs36mnl9KqF1zDmAy0k5xQCAEiiCvT//FluFyIawwspM5iujSzQrC+UGo6+zSi3ZhQWBwZvn9Bs0GDMWHLPeSEyGNBFpOdeKacHTWjBQoAWRIpeYAUWpmLT5tBO6e1rUXILaKfG21NpdbN0PuwXuTIFLlafQNgBCcK8WJqxQpXWC4V1o9p/y40no/sucQmWFvE2EQ5VFlEWUQ7VPalFHnST0JJP2oUX6g0H517izPy7kL56VK35m41vUhpfLvj3gy9Is+fHm3X7KyPodqjXlKzD9C9sQE+E1NufLvrZQp/UC+9WG15D2v4qpt2MnK9E5wNwpEtfL2pJAuJBQAaULZ/lv4YwYid3Q79SScu7tdJDHkiGAr4IYcMY2gjfAFAFt3rjMSHTu0wElaDj4rOZ3OdV8L06H6fzrYJ7Du+fdezFiiJBhfkQYAtvBTZliaRZn3/XoJzgnOLNY3BK/7/uai0kuNbTLNnpOVZswX3tst34qDGaZvT5tZT+o0hzeisZ997tLmab99f7LygDSXoIOqonUFJgpCUyqHksQ7MmSgmojxO+2y4lcq2wjlFXCqhjSaAMWEAaGc3rVruQocJUYMMnNhYIoQxYoMQ8CsIjW+0PbE8ij1ZiGvWAS0yn8+sgGcHoZXdgHA8Hy3bFiop7ic7qX5nRD09AghjJUSWHaxSMk4UR+ajRum5Uqe6ZR1btjOHqr+craSSXCh310SVfSbPlsJ7oTOOtVTYAKSSPGo+bxF9JIg5MR+3CnFOMADBmiDAyFCsbaZqVn48iOnupodOBFEj5R8tlJ8qtd5aqOmHd9bJ2HuLpZdqra189iinl9rFZswuVjrjXsIeiaXvEo/Jw5K5nUmaGGoQgIFmwj9aKL0ytkhXZdopBdebxZqX1baWUHA79DNFAEBp9EkjeKqiR539edVaRB33w8vN4Mj4vhx/yBPCUMAPOTQYQ6J8rBWdqvqXnR3JrQMCAs1oOFZ8Syo3FZX9Pp3NQWAwFpREo4V3fWvRozWAACDYYBMXAgMawBjQXV3PdHfrwgkBrrFTzHoQS68nNzK10ah0tf8/2PcrwcdCuWE6GaaTmawZQ7UhYDBCEiOJkOa04dszvj29+9brFe/6bPvVra+fyXKSjzLn5prlBGVCMaWtJ64Mfj6TxQ0EfJQdKXuXBjATt3y/GSXzjDiUPx1fwQAAIABJREFUUIYwNnonAXS9LOAppgNNfCQIMknQANLoZ6IHr3sDsKLeR510yukczFG9BjQXOSdGtuRhfhghhLiu3/u3MSbPxUzo72A/E77qhfGTeBtP2r2BEf10tX2pUXxrvjzlx6dLoU3VVu63TGGlEcFm3ZTvI15yreVbWPee4HOJXQzzCs85NRgBQboXYMcIxrykYufv14sLiSX0SqEOSSWZtNLdd1vgRJ8uhu8tlO9F3qSb3AudNRcgVfhK13tjQwGvDbRT9nGzZBH1+uRCwJ7YmpFN6Qp6o+1rAJcKiplQGAAWMv7D2drL43VODAAIhd6frzCsj3pbNXW/FS55ixiAbs7enK0d8+Pz5Y5FH+MWMEgsos4UOgD75qg35AlgKOCHHA7SfCTOxxEyY8V3dy+6DgKMxGPFN+81vrKzrO89w+WzjjXvWzMOXyCIl9kU55sMMZnxLFPOoZXjEACK2qonN7YeUfRwjVlurqLZGwulcqFQqxTw2MKGAn6dcyBx2bte9q4rzTNZzEVRG8pp22JtirM+pv379l3ceV6bbcTN5tov+vb0Gjt6jBXBJpcBp91+ndtBwLNmk7zmWbPr/q/SPExPTpT/tO/HpdjFyy84IXMLPEooRljBzi69MlojjAftY2dTmSlEMev7LM4oqT5aIkKxPuaH++jqtDFzqcupsuihKZLaLivqHQCM0YsR5HonN9jJCgEAo5QxB+67QgAjTvYjE4vTkX03dN+crR4J0qNetMaB/FE6guYGV6zMZet8KK1BKGxTCRkHgFSSDxfLCMCmyqXKZ8KmymcqoNJhkhH18khzJnauNf2uoADgM/lMtW8J6jU7O1kMP2sHR9zEZioRay/iUW8j9Z4pcqPthjk/XQzH3HRATexXDC8OMtqgG62gkbE3JhY51mN2dqPjzSe2MVAX/HKr+FS5g5C51ikwrp4rt7bec1PJpStddfIiz3s2+3dCb9TJStY+TJq7/IA+dYccFoYCfshBRyqnHp5X2q0Gn3LaRjvykT6YOLxe8T+e73xhv09kHRCCwJ4teR9x2iYo7wVIOXIYdZQR1y9/2rz92Jjq069cmKiUpz+7/8c3//nf+OovU+7YpBzJuS0e2uYBAHx0883f+9N/+vypV37xx//ebj4IwbnLF1y+sJudbABGwuH1KJvY+iZKuwudZ8eK765eiEATnOSiAvb9fp/jfsJIlMCIAbzuLzeTRU7nBj0lh3oW38bsODhpjFFa0T0R8HHOYJPOBtuGIieFddwWTwZRmR/cmti5xDripvgJeuavhlDKrQcdB2Qu6gnOt6+yPCYLlgEgymhzwMLvKxCsjwfxmJvOhu6n3eB+ZJ0thpPeY18iBiDMqdLoqJeCMQZgjdKOFcEIGDFrtkokSSSppxwt91Ej2PhEFm1RsbJXRhvXWsF05BADyCBj1u52ZyAEpwoRQfpauzDmZHfFg8uKMVSsfNJ97CMuFfhSq1CyspOFlr3ZpMZuyLaU97DPKINCSc+XQotoAKg5WYGLO133WjuQGk13HWQAI5Mo8nSlvXX1vhqXyovlTs+wYA8a0z6OQ3AxhhxshgJ+yMHFGCxU0Aif9+xbgf3+fp/OQCh5N1Ix2kmOH5jnuSE4s9niSOGDR739EWAAFCXhb7/1jxfa8wCgIE91DAZs4hJYikL/t8/+o5o+852Z3/jTK9/6yqmfO3rmDEWcAAWEVg+XjNaAlsXV8hIDCmECAGHareczp8UbAIAQJqseVho0AGCEYWVbY7TRBhQCjGF54erDGaONHMToFmNRdK+loqS20/2rm56sBZcJfjCqQ0hZtNtKjlWCj/t+kvsIQgoBaM0IXkcoZmLctQZSDsOAr9wJjDIAEEpqs1MBD0Yv1bYihKnRg4pzYgSxIv3W72AhNzNszcKak530+2w90EdyQ2PBL5Tq+30ig4Iza/V8UJREqbZ3cIOWmLQZAwAlpdEHerLDJvpEMRxz44+b5Q8WS3dD55lKZ10/OaVRmDPO9IiT3Or6k16yRtxKjQrLqRkIwKcqUViu7lUOIDQWGgCgC3QmsXtlXwWqLKzbkv7lfKXA5cmgO+bmDOsNfBaExuKRPGsEYJEHWxFkjvtJN7PmEl6y81SQgKpJPx7zUousf1G0QfWUXWoXnyp2+mtWd3hRGnGkK6uc9jjRZ0ph1cnfq5eSnNzquhzrN8Ybm2ZwPI6W4Hi53d2Akh2GDNkDhgJ+yMEEJXk1ysYA7Grw7sFs8N4XMJIV/5Nc1lKxk9LHvp5J7vC6a80G9jSnnQ1ilb5V+M9/9B8lcQYAi/rWb735j6WUv/ylXyniJUuWs+WXKKY/du7rJ2tnR05M2rqCOLWJhzHpifMeUmaAEcUPks+lSFIdEmDa6Putu5lIT794FAAod2r4zMpqwiQGEEc2oUvbGq1ynSZ5wyIeJ0vfJCYMLY+JjDFRvhiKeb3DDOqNKDh3EOi59he2Xg2htZ3l5z37A7MqukhIJFVBG7Ymu/5Qg5EyANpQAmsFvDZUKu7bA1FoGJPe9A3ChDIOAEZLY3YqbwwYLWEpMj7AgbbP1LSxXMqhf0mdCJCLa/HDVR4Bk+cKB1e9A0Az45xK+wn6LawGIcQte+UBJaXMsixT3sZbrbMfgKJrGAEAMFoctAL4dXGYfnmkMZ9Y9yP7B3PVcTc57ic+f+hCK4Pagh5xE0DoZuhpg86UHqot6mSWZy1tMuUno076caMotxBk7sjld5CBTkY/yMouUaNuVrGzmpOtK7abKXtnoSwfti5nWH9hrLlaahJsLlQ6+WKpldMXa62au1FuSybJra53q+M+M9I++H3d9oxQkJqbWY+I87KVf2l08d2FSiiJ0LglqMfznfUREAIJhdbkbgwZcugYCvghB5FucirJxwruZU47h6hL3M6wWbMWvD3d+Oo+nkPJvRw40zZrPdqifDWp7vgwSok1cepIbwm9hrGwLIu/8OzrvcEoM55lPAN6avzs0fFTjqwQwwGZFbG9AqVrA42UOZ6xEUJSiKQZAkBlbCk1fWVzBCTQUymua3hwYyBMLOxZ2KPGkmSdwRBCyOM1alhD3tn617J1AmeaknS68WW1NQ2vDerEJ2x+HeMHo1KKE4Rkko159vQgTnJfQEhpQ7Vm8EjuuTYcABPUf/9zgliJHSOaAgDGFBA2xkiRw04j8ADGKAnGIIQwxmqQYc5cYSz7GYNHQCzkxPLB6x4jc9QLPXqg7RK7glY36+18eCGEcutBu7gobGsDavvdrQg2RQchjI1ZSRI5BGBkxt20ZmcLif1puzAfOScL4VQhXomIZpIKg474cTunSU6uSf94EDPyQNclGpWZBIARJ5n0k3rK9U5/3LEit7ruvcgpu9kXRxqPrjDiZBfKnY/r6xShrMEi6rla672F0r3ILdnicf72rYxdbQcngyhX+FozqFnrTxx8DhGKTrrxusK8nlkMm1dHG5ebxc9aftXK3B1Z/WlAqaKMPJkzg0M+PwwF/JADBUpFqRGed/nCaPH7+30ye4dvT1f9Dxvhs482kh00nnVvrPgep62trKxBzcdXHFIFgII1SjC7Iz6OdPP18b+KEDLGtNIZhxUEjeIo+q0/+LVXz7/x5Rd/MUedP/53//498e2fff3n/+itP3jr+veq/sg3LvzSF1/6qWZ2919975/0lrzmfuMb3/jFgl1h0l3Mb8/P1s+MnSeIAoAS8q07f/bdt3/vZfs/+Pmv/WcAoIT6aOYv/uD7v3lr8YbW6utf/Fs/9dIvuqxIjJOb6H/+vV9+5fRXp9i53//4128sXDteO/Uf/7X/7uLY87ZdcpIoUQMJ+Tp8caz49lz71S3m0ndyb8wcBfh0ZYnF2gTniSg/SQIeABgJU1Gy2Np7LMpGOQ0x7vNACgEeIWccvTTapoRhhAyA3pH//ApaLwkEjMlAHaI9AhSTPtZ9E2RZUFld7elTecQLD3LGrjI4FtbJYEvPpcOIZTsr4XclpRRCaRTm2x6SEWTKlup1R9zlHb73UGwmvGTETq52SldawWxiP1NpuUxjZOZju8iVS/XVZmAApEaXm8EztdbKTZtIOu6GAOAwDQC5xnp3b0+hEX+MIz1CcMxPWqk1HW3+bLeIerbS/OFc7VozOF9pr4kSK42mQ2c6dp6rtgKmyjx7Z642EzvHg+gg/x73DI9nFl3nKtRTdjt0Xqo1LaKfrTTenBv5pFl+aaS+gxx4bVCsaABDAT/kcHMITCmHfE6QymlGp+NsrOp/WvI+2+/T2WuqwaeuNbPHB8U4r/iXtqjeV0hUPdfdXu53lIVSyy+Ufg4AZB6naqlsfja+++dzf4BqGACkzv/fxr/48PY7/+e3f6vqTP311/5OKaj8s7f/11//nf/xf/+/f9V1yt947ZemRk5/p/7P/+Uf/hoggoiVQzKPr9X0KQBIo/hf/9lv/pN/8yujpam/8hM/AwCxan/rz//Z//atfzBunfuZl3/xK8/87L9/5/f/8K3fpNpmxl+cu39l5tK//uG//PYPf//ZE6//2Kn/cL4x/+vf+gf1uToAUFhbCdxHCs6d8eKbNttSUbfWcK/1HEUPIvaMxIyIMD1tzGCd0vYYi7W0th9dHqfHLba+O/2OIYhX6ZmALHsKIoQpB4SMUmp3Ddy10cYYNHiziq7s89UPyAjGEIklcegx+Xy1ecDf/UIjDcCf0LAkodRb5T+fZ6nWygDk27fUKli5ZwEgZIze5R2+X1ACT5VbXxxv+Fz85Xzt40ahK+hsykftlCIzEy09Ou5FdiN9kMYVCWr3+/aoPD7jg2Bzshi6fEtTJB7Xz9XaM5l9tR2sTvqJcvpJqxBJ9kqt2WsURwk8N9pq5yzOn6hn/o7x16tsb6Z8PrFfqrV6eQou1+cqnXpKL7cKO3ChUwbF8oA//4YM2ZxhBH7IQQC14xPddLLqX7VY84nPmV8XjETVv5SJstyOF9ouKblXd2bPjhFDQJRWc537UomRp20AyFcVObenFwGgZNcAIBaxMtKzg7/zc//1VO0CpuSc88o/WfiVq/EPf+m1f/jCy69Y1J7r3PjV/+vvfxL+RS5jTgpSi0ZU//nXXlRC/tvv//a/ufTbzx179W//6H9ftqYMqLdv/9vvXPndv37kv/zJn/pZy7EzGUstv/Puv/qFN/4+GLh/qQUAT5/84i+8+l/VqiMik+kft9698b3r9fer4z/OBingASBwpjnrzDS/lIrqpitHObvfeiZwrlusjZECAILbqZgUKtjurMpBxqLtZvQiwOXVCzNRVLpo0T6XYXtorIgnV/5EgAihACClgB0XwAMAgNbKGAMYowEb0QdUYeNgIP3ya/D0kQyW7M0J1ueKLYcc6OR5AGjnrksEP6j97XaJ43iw7KBttE6z2BgjDdqBGpnyckxsADBK7fIO319KVh5wcdRLrrYKb81VlMbVcreV8my5rEBo/N5CuWLnDOsjboqQ6XvaecHaqBa9ZIlnKs23Zmtb2VXZyZ6G1gf1coDlZJAAgoXYutwsHPOTo0G8OrXeofKom8wk3hne2e0HOPw8aiwvNG7n9FQhWrncCGDSTZOcXu/4VSsbd7dXhGUMZAL3qwHBkCH7xVDAD9lPDCCleTc5qY2ZLL/5+ZTuK1isRbDYMwHvsHi0sENvf9RrwSJVVk8oYeOlCwCgjMQIMeAAcO2TG6OF8Ro5BgCz1+aSTvrsqZdPjD/T29ynZYqYV3BeefmLveJ21/YJobnMciWBwHTjllTCs0q/+zv/x592fvebR/+br33jm9wUwJiWvPXWh981Ofz0136aWTYAWNQdCY7kKp8Ob571Rt7Ov+2T8s9N/dJIbQwAuM1dyzVgBmFfty4W7YwVfzjTeiOXhY3XNAa66dFuegQAEFKeNQ2gtbEXOs+OFd+m5LE9lg4XCGmArjEYrcpQjbIjnn0ZPSZndWdw7Faso3hVITHCmFAKALnYrU2U0RJAA5BeL4bBuYVhBLmhgFBfjoCB2My6H1mZIgjgiJdW+EFX7wAwm/IxJ+nPV3DAwBhbq6rfldZSCAAI1baf/AjBmJsR7AGAlNt4exoAqbA2mGJlABkADAYjs7+ShiBTssRRP/5wsWQRVeTZpVaweoVEknuhAwDagPNIIcvu7xVvs7roMSc/VYpvttxNj4UAxpzs6XL7Rsv3LNkR9Ho7eKrcHl92tlMGSY1CQTjRVSdr5ayRsop9KHMoBocy6GozOB7EayZrMDJny91Ykhstv8CFuzVHeoIMxUYZ1Cu4IE/i42XI54ehgB+ybxhD2slxIT3fnnH4QFpJHS7SvCJ13xtIrQ8j0UjhezvenGMbI5KIeLpx60TtVG9hptuAcE+QX6F/FqQjDAcAMI+uJNAZ1WdXNu+iBQHpxbGXVqzporqQmR4vHKmwcQBoXGoCwG9891cb0eJPPf03fvrHvgYACmUCRd28/d7sX0zZT337vd9Z2eGd+asE0946txavEYbc6oNky0a0aBPvhPPMjj/vdnH44kTpe/caX9nUl/5I+c/th5Mgbs6Pd9Pj2ti14L0n5nfhWzPd9GjBWXIQVJon+YnR4p/18RAUOePkKfbw/BdhDgBopZTYtVUe6ul2QD1/+5374W2CxyToBw0UdkmZT2mDFmNLaOQyedLrkL5OmgwCCbiV8YvFA22Sv2Ms28XkwdAr6raMMQCQiW1ndpRswanGGAOAkNuYl0EAjGilIRZMGCQ1ziXODAACn6oiFwNtSL4BBqCVM6HRuVIkAS/E60xqYGQAkEN0IjHB0EvTEAqbRzq9bZdbkXeuGG28zvliJ8rJXLylN/WEm3Yz9s5CxcbqhUq77GQAkGs8G9v1hMeSTflx1Y4A4EQQ3+54HtPWwBw2UnnIBvyZIve7zvEgXulQYAzkGiuDXSoB4EK58+5i+dNW4cVKcys94QtcPlVpC0PwULoPOfwcst/zkCeGTBQb0SsF51JgTxN8CCJCgwfF+ZjSa63aB3IkBCXvlrOL/tsIE4SQAtFFC8+rnwAALYUx2iLF3gq3Fm+8dvanPC8woObiO7nMXpj64srmPQF/Rv3IypLbjcth1j7nPw2IAMDbre8AQCNaBID6XDtLcsqYggwAOslilIVX4K0rf/nWoyfWzhdynTLOR8eXetppKerdBcKRN0EBIIX+e56vC0ZSmc2vZjM6OfGwgLfZTCbPRtlYLn9ktPB24DwJhnYOb853nl0R8JksMjLPSNyv/VPkjLGLFlqb8mBzGwCEFLBrUzj0QMBjhNDA9DsQrDLFEO2PgHegmms0l1oAcCaILHIIspzuxa5FFceH4FS3C0KIcb4yO5PnWZYtPZHq+bare8acFGHeSwVWYtsJOwTrwMoBwBgkNBIaCwUdwa+2ClKikidGrdhjai/D8lqjJKeEmGNB0sh4/nhbfp/LVsYJhlEnBQBp+jAvdavtj9l50dooDE6xPlMI2xlTW3gCKINaOZMGXh5trsyJRDm92gwyhS+Uu0f9pWcgwXrcS5opG3MH9YUfLgGvDSymVsXNV9T7TNe91XVTjR2uXhutA4BF9fly99358uVW4anK5gUI7ZyGkh7z+/beGTJkHzlMv+chTwZKW+34lNZkovQn+30uBwhtaCbKg3fIAgBgpFNwrqCdShoEhGEPAFIZzXdmz71xGgA0aABDgAHAfPdaJtJaYcRittRiMZzTRo9dGFvegZlt309FcuHCg5h8aiIF8kX8NQCkddJVdZu6/8XX/6fZtxu/e/d/+WT+S18o/AQ3BYmSRC0CwD/8+V8/N/Xy6rNyZJlg79q1q1koL5x4GqOlh1snqwuV2swrOGMAoM1eqAJt6P3mjxqz+QM2yY85eEaZpu4NQY327Xvt5CwACOXPtb8s1Psl7+phry6hJNKGmuW88EyM2/1MLkAlcsRFa5s8IWJhygBA5v2ctelXbPxxOASSPgXhOA4oWHMJTyUBgJK9R7NXu8EALKb2Ce/JHGQTQnqTSj2yJFz5d7pNC3qMzJiTMu4DgJFyNynkCBlODCcaGJRseSyIpYJ6Zt/oFHINVUtUndQmmiCD8fbL9LeDMKiRs3E7pVh3cio1otgQZBjTE1Y64WYLKb/a9mNJxrFcTBxG9YiT9staMtNkOnYD3sEbeptXnOyvHdvcfVNo/N58WWiEDVxtBU9V2hQbAKDIYIAjTnoyCFd71NtU1jOeKNoLL3+eMQBziYVAF1fV+4x4yWxmtSKWJ7iV8pKdA0DFyp8qdy41CuNOVnE2qZPSBn3aDI64CcHDCPyQQ89QwA/ZO5TmUTaei6Jjze/MO+0JRio3zrfkjrN7Jkrf303wEwEQIAAwN3sTAApHawAgQWjQNjgAUL+UEkxKbAQbmucino0rXs23Kr3NpZSddhMASsdGekuMMXPte5lIp54bA4BFPX1j4drPPPsfPTf5hfM/k37wrf/nt7/7axenvljlBWb8EfuUZ/m3b958IOCNSURkkRoBaInbuY5Wp+s3bsZZqC6eOt/7M9XNHX/wLWIMWei8sGkBfA+prXuNL1bsvGTlntPGOs/4pxjl2nAAkBrPd17KRLlW+ICRcNO9HWQ4iYQscNrWhkrFfbtvzfwCUivQiUf1C6McAIxSWvUzxwcjjGD7zYu2DMEqB4b6IUlcUkRgX20FAGBTZaNDUGGbKJYrUnOeEAOINbhusOLTJUSeZQ/uzFBtL4W+bAmLKEooAIh+N5CjBMbcdMxNtYZIsW7Ou5lBCEkAhkzApMvkxip3Z4SC5QpPBZE2iGJ9thwWmfCZdKjsad2AZ5mGSHKH6lZGiYDcxxbRRSY41htE7LeEgW7GhMa7z2MPBf2kXrSJfn6kE+b03fmy1Ohiueswyag6U+geDeI1Wd8YQc3OFhLrWPB5F/AzkY0BjbsPPQQoNs9XWxOudafjzaR2wRK9O3DST3KFrrb956hw2SZhiVySK61gK+H6IUMOOMNWCkP2CG3YYvcpBKbsX/Osuf6aVz0BxNm43kLG9e6pBh/usrIaAcJAAODuh82KV6u6IwAgdaKNopYDAO+1v2sj/4T1IiCUitad5NOK/8CSXeaqPdOdqpwIrKV8ew0yVW0AODbyFADc/HCBEjY5doxQ6ljeqxe+GmXdb//gNwCAGa+CTpxgz33rg3/RSG72Nr/d+uDXvv0/fLbwAwC4HV2OZHt1uv4CupFCt5euL/O9UAVRNtaOz5itPV21QfOxfaUZvDdf+eH9Y581jyX5KH/Ym72dnLjffF2oTcrpDziONS+VBQDacABMUH+iwRYujpALxKyTfswsCwCkUqYf7twI4V7oHWM80CA8AqCEIrTbtzMCbEGhndiRYAAwYu/Wxm9vaGS8bAm6V5aTewlCyHIe/IrzNFnp3B6pbbufFLhk2PQ8GsWuPRofB8YQMDHpxZN+MuKmNTvzad6zZLvSLCzGttqlZn6Ymdj1ufKZwshM+cnZYnfMTT0mVyLVGMP5UljhKUHQznkzX0qzL9uZs7UebxtQ5eKZSpvvWr0LjS81iwFTT1fbFlFVJ3u+1qgn1luLlVAQAJgMknVrth2qPCbq8TpNNz8/NDLLAIy56aNPWYzMuJs+P9KsslytygU5GiQWVdfbW5o0vxc50TazXYYMOYAMb+IhA0cbluTldvzCSOEv+lj1+oTRiE4PbucIAOOckqjqf+Tb93e7O7zkVPeu+kOLOAQRADBGIUAIYTAm1A3G2djYKAAoyFMdfZF+bWXrzER39cdVPr6yJI/F/SuNM2PnLeQAQGvxLgZsYQcAEEKvPfPV71761vev/PHPvfS3Jr3ng2Dkx7/ys7/z3Vt/75/+7VOjZwHg1sKN47XTFfuUMqKT39NG+2eKKzu/17kZi/DihTMAoM3AVYHS1nTjr2x3K2NQplCmcCdlAD/yyP+jJB+brn/leO2PMT4EQdR1cVgjzCZcmI+zGqcL/fogLhQJWke9I0wRIgCglDD9KFhHeKkGftDdhwyAzlxk775ZHUJA7iyLgRHncOTPJ5LW7Ccz/O75hZWpH611nj9Q3fk265MxMkUmCF0qgDdy4LMzCAFDmmEACoGVACQA0Mzora6nAJd5WmACYyBI453+PgzA/Ygf81KLaKXR49L1CQKKoSOIMggUzMV2UAwZMZNO0k532CWUYjMVJM9U+tC8U2j8/mK5wPOzxZAg01vSkTwHnKb4B/O1FyvN0uPL7Ku2mA+pVIiSPic4OERF8qB3m88kiXMy7iXokfyOxZQVuWJYW0SPeg89zSg250vhW3OVux3vaCF69LbRBl6fWLgb+vWEC43vRM551t3xjTpkyEFgKOCHDJYonUhExWKtyfIf7fe5HFxyWcxlZUA7d/msYzV9a9rhc/3d85ef+TrL/aI9YowWKrVwCQCM0acnnp8aPe9WXABQdvqVZ7/+2sUvrGxlc/cnX/qbR/FTK0swRy++8rJFbQAAo/2z+Jvl/+TCyNImHqv9/Gv/6Z3Fz1pps+q3uSm8cuar4+jcm4v/LhKLFDk/8cIvPD/1pYozYYw5N/XSN5k95i13AjfmwpEXvvn63y2fKANABoMd5grl32++3t99EhxbtGOxFqetTjpls6bNBl4FMAh6STfG4Dg7PlJ4uy/7JIj7q7q+r4ZShjE2xmiVD67l24DgFOSuG9VhQKB5O+MAQJE5FPnzSuNMU5ds4gR+GCGEWPYDT3UhcikfXJGu3F4cm2JTsHPOHAAwSvVlimoHlC1ZtroAEEvSlVwDYkgYQwDAY2K7fdq7GdcKV62sndIbncDh0mcyoNJngq1SsxqAIbMy5TEduWeKIQBMBfGNtp9tPyMAIai52fGgDzVKoaCXmsUCz88UQoKMAZiPrc/aQT1dSq9LcvJRvXSh8qCf3KOUnTSWLCB5fwWmZ4kDLuAzhe/H7qQX0/Vq1K82CoDQqUI47q0zF2kTFTB5LfJGvMRedeMpg+7HbiulI076Yq2ZKVxPrZ6VPR4JvViYAAAgAElEQVTmgQ45zAwF/JBBIZVTD89TnJfczyg5HNmb+0VzAOF3hCCwZ0veR5y2Ccr7WbNgtJYCU/aVZ77eW6CNUqCUjgCOIkz+6vPfBABuPDDgWv43X/u7S6tJgQixmPOTL/7N9ZcIEDh+/vQbz59eksEyTyh3Xjz95RdPfxkABEQK5QjI1Nmpo2d/WeoUAyWYAQBoyEjzhRNvvHDijZU9I4SfOvbqU8de7e0t0wNsTGUMboTn03xkl/tBCDiJAFKpg9HCezabJyTrXcFOcmyx++xE6U2CD98PCiEJAHFekxoT3J8QK0cOxesPSTFhCCGt9bb6Y28JrQc6I4ARUKQxLmZqd4oCodw4SiMAKHDBt6mm9gVpEMHawofgVLcL5zZeda+udI/rEW7Tgp4zHTBBiQ8Aymiz31NULlW9XtxSI2W0UtDMeCKpjXVgZT7bUurTbMIp1kUu3lks11MOMRBsGNIUm4DKipOfKoYAYAwCZMLlrnthTpsZL1u5RfRxP7na8bZ78sbAQmx10krJzi+Wu1tsKv4oQuNP6sVY0JdHGr3Y+9VW8VbHydVDcwpdQeWGHe8oMSBBaUz7+kNwDvYTIFP4Xuwe8eLHGRAIRTuSdPPSQpyeq3TWTA/NJ1ZD8GfLTf7wl6YNmu44iykfdTIAsIie9BJtBp1HNWTIwBkK+CH9xxicy0IzOuvZ9wP73n6fzkHHAIrziX7tDSGDUVZ0rxec2wMK1Soj29m9AI2j5TK+djIndAQAc9GnNXdpMiKBxQQtrgwslRaL6WcFPOY4FQQYALRRrXzaBt9xlvzDO+S+VBbFujfdEGXNSC0U0VGLLhWOiixqyDtF66hFXQSEIN7bj5ZiTn7s29XlMxTdbCYxnTHvwspph/livktFtCGZKDeji9vaBANgbAgyCAmXxIbO+PY9z5oDgFSU7tZ/3OGznHZX1nd4fab5o/VuPFJ499C5SGCkAKCbHKsFH/Zrny6uUrRO8TBCmBAGAGC00X2OPGsz2HgnApAaeVDqwq4enhhImhdyjQDAZZIM0HevbyxmvkfEwe9Uv10QQtyyVvLnRZatmVdKzPbixmNWghFClAKAktLog/KNUWwoGCDg8hQAhCKLsXU/Zi6WFTunWGFkyHq58QZgPnOO+HE9553l6QylkQICCkJB6zkfcbOACQ2AEEqypZi2MTAdumUrB4DJILwRuVJtW5wpjWJNVYJ1aYfvCKHxR4ulETudx/aNln+m3L3R9j9ruWq9OgCzoUUlAvCY7ApctHbd2n71bpEpb+bTvl9oA/XEmnSSDewDvzC+8EG9Uk/5rdDtCPpsrV1Y7jAnNbofOWe98NG8Bor1iJs2Mm6v8vbvJc9nklCsh470Qw4pQwE/pL+gJK9G2ZgxrBp8eth9s/eGTJT0dtq/26z+uKZilMSe1XD4fU47AwoSUuQghCWoZnavJ9oBgGGv11gOABbjG8rkCBDFS6qbAOmZ3rm4LCEPk3mLL9Wo+3w0EvVONAsA2rB2fDJMjp4bveXwBAAYtcvkGDY0V0sBW4kzBxdz0c1FlyI7MR0ACPgYQcRlRa2WvpaeegeAuejyIL6ER8llcbrxla2sybB2mfaItJn0iCJWB8MC4PnYPOQsaLMWRlkmSqsFPAJNSNSILhgwteAjgvtprr4HECS0Yf2aV8KIOmRt67geCCFKGQBkad8KvzEarHfdCggZiyqfjDf0TWl2bhpCkNvOudQYATiHRBXPZ/Rs8AQWwGNM+Er3OGPi+CETbA0422Zu8xE3x4T1nA6NFge2SIQRNRHEEwCZwmHOhKEApteK0SFyRYAZgPnESgWeLGZX2oFYT7cqjdo5C5gwBoSGUD/4xuZTK9eYY+1QXbGy+Z2awGFk7M0c7FKFKTJrcry7Ob3eCkas9GghPqKTTxZLjcQ6GYQ20dfbfucRy7RYbDL2JlhzghKBN7VV3xb2QQ3Cz8WOz4S9Ye6Dw/SLI81bXfd222tk/HbXeba6dP/MRbaF9VRxndIbBDDpJnfDdSxgDZhrzeB4IXbY5932f8hhZCjgh/STRnhRqlLBvWyx1o7bjH/eiLMJqZzN11tmpPCeRddPBcdIDtTkzEZBwZ7seYMBgDBJI7lp4WLJPrKyTibDTn7PJpXAWkom5+Bz48dofmknqpDRBzM7nNizUVsqZ6b1epyPVl3imzFGl7oMunpMojhHSyLWNscSuiR0jVF5GjpW2ab+mvMsoEmRCmn2TgkozaR+rEs8o6bKsyKTnpUXuKTYUGQUtEOzEOrZTOfr2qS7fD6XRYC7K0sQUhQnUvmt+LzDuwXn6kA+zMDQhrhW34wYMFAb1rcdRpj30kPEnvQd6C8IoNceycflltq5gMfgJTkFAIyMcxg6S2eGSo19eghq9beL4/kr+Uq5yIR46DPmmujttFf3iCpYOcE2QtgYow9M+H0DLKItJwMAqZE0WGnczdhM5FCsE0Xq/z977x0f13ndeZ+n3H6nDzpAAuykKIlqpK1iK5Jt2ZZly73ISawk3thKnHV2s0l247TXqe/ajsub+HXbyPGuLcdNsq1iy7JlSVZv7J0gQHRgMO32+5T9Y0AQAAESIEASUOb74R/Endvmzp07z+855/yOr4YcJ1QeSxjzZ5/O5hJVQypNBAABJ3zKm44YLoVqoxFQLBu0aMzXFnQ9J7EJn7X6eipjvna0aue1qEkPs3qAMXgR3jeWWp10mqwQIdCI2JStDDhGQo1bbc9S4v2F1Fg47U3F/OwJFyblpZBqAsjSJdIv1JXgwjDkGirhSe3szyiN8HUpJ6eEg7657qRcjznZW0x1Jt25koxMhXdY3ul1HCqRTOJnx7JX5QvzrPKoU2f5UBfwdZYE5EeZcfcajMabUs/hleCWtEwQkgRxZp4tx2pQHFJyEWQJAmJqDZRojEciloqmashO0w5NTRBM4yhmMTcs3VTTPh9PGy0AEPohSGxraYIoYzGD2FASlCTGvcFf/exxipSbbns9RjSIc32F1zJhIgS6wjCA57o/+cGDm1+7+eq2dgB0YM+Lxw723vzmW2zNBIT80KVUUamWM9dJxKWUg8UjLz++5wX/R5d37XjjVb9BiYoQvpBBKUMdQ4jX3JsmlmhhWvEbjCCjRboSBbQUhz5I4ULMZOyzs3dBt/X+arBaSGXyC4UR15RKEDdgxCheAsPkCwuSgE11ZKl2l8NdaI4vjqLqACAYk3Lpn0XiPJccIyQZJ0yIDFld5gMLOhYCjBFGQHScMZXmKqMAQJFMnWtZ74Wkx7GyWoiWazB5PjDGGGPBaXkfRDF8PwQARVEEj2dI7oARvpAU+pwVISQxxjWjQ7HUTeDPKxRLChwIt5S4GSDkuByoHiNOTFcnyjk9flVzoRoqY5HqRDTmWEgkAHGJpAQnUmKBAJCQeOoVYxKVIqXBCBBAoxl2Vy3vnNzaEvNotZhQeCVQKoHSXbGSarw5XT1YSE6q9xqmwlJ6VAiUFitMa/E1TWP7S2mHkQRlSSVO6dE85WJSZZGYw+TjlUI5UDXCMvp8H9QEybwV5a1T2Wd7iolIoDP7BXQmHDJbU7oG0+8f058YaLi6sZQzgtoqXCImkIrl6U74deosH+oCvs5iiViq4q8GgJz9nK6MX+zTWWEIqfpR48U+i4Xx/LOPHxh4+R233Jm0s4aaBITjKH7o4e8fHNj5sTs/oVEzo3QAQMTdbz7w5SAMfued/z2jtH/tx3+va6kPvebPkIV7jhz/Qe8XLltz5a/xWwOe6itsZQITLJLGseZESAw+Ujj2vdFP/Xf8zwDARPT1lz7teOUbw1tBA9ev/H/3/dk17W9+3Q23mTznk/Ge4wc/98BfREp1W8t1tmyQMYKLMeSx1D4nXD35Z6t1wDSPcRkPiwhCOAf/e0MdH3cv40LH5OTgBomamEeIacoKE/BcqAiQsnRzTxZqnuMVrCgqAITRUjZOu2CeRwiAYAAAhIiGE4GonG0LoMjQkKmipIoNFekKtohUnFBxYwIACuU6Xe7VFgJwMdQuy6ywu3oqh48c2b17b7FU6u7umWudxsbG1as6WltbNm1Ym0hOVBIFHM9aKT0rCEGr6QIgRCggJAXnfAXPmNdagtlq/DJPJ5U4EiihMJ2wvBlGnDCBAKQA5DIaxkgCkgBOjIWAaVdMwrivRjbWiLCUOGNEXnUBSW2TpNWJIHDI8VzBao1yTREm5k2Wb2JxtGivTjrtSQ8hkABORAFAISKhxuVA8Rg1KaMELs2dy42NEWCA89FSbpngxoRJnJ7HvMkZqIQKAlDOmDpB5xgS5PQopcajvvbiaHpNwl2ddAuhOugYpVjZnKk0myug9Wad/7DUBXydRTFQ3CFELmHsSxh9cxVm1zkDfpSN+YJdcy8uiKFH+++9OXhb0s4iTADAj50nhn7Q7xyvRHc20PWYKgCwu/uZZ0Ye2Ny6LUmbAOCEe2i1uAQjCgAOGo0hWBPfWPK7uFSSGm+xQ8sYVJWKgjEA3vfEEQCw1SQAeLHHJSOUJpJpAGAyHqgep0zoLFUrAf3+S1+MlOpH3viX6xovJSomWAWQGb1dniziYFHgiWoozq82sPWBqQK+EqxW9N2L2SFCDIDHzFbIRAUBAqnSEkIsZRxbcQXwjJsSJEJLEy1M4EZyekgFAAAI1TAhAMDZkgp4Qi5MDTwAKJhjBASogdIBzC7gKTIslNa0pM5TGAgGStBJJ3MJADB+MpE4o4XL33HZjRWTMoOssLu6hlOt3PvD+0/09SuKumXLlg9+8DfmWvPo0aNPPvnkyzt3Pf987q1vfUtbaysARAKLeQs0k8aWwhFCmCgAIDmH2QpwVhZjnp5QuEGFx+iAayQoy+qBokiP4XFfq0aKqfEmK7ApV4mIfS2hxh3WtOoS9aQxHkKw2nb6z0nAW8rEVMioq2MiWszg9G+8gsUVuXFb4YLLPeOZzlR1MvaOAJxYOVSya5MLGCTF8pqm8cUkritE8GWWYBFz4i/klEJO/Tlq/mPAnQnnvPprSgAh8FxlCBTLDssf9bWQ44Nlu881Ao5jgQHgeNXOaPEZTPXq1Lm41AV8nUWhK+WUuZPg+jzlOeIEHRf7FBaMvQ6x52MxxYl798tPDTknEELOUd5wKQCAFOJI/z4nqL536x8QpADIv/31bwKALgwJcqjSH8R+S+vVAlSC+IbsmGnVit4nnkhOtdqS7MihdgAYOjzkV4Ita7ZSREFC2sp//j/92BRNGBQpYy7j53qeuHnd7esaL1N1DQHWWcqnRYpPmZMruqHLdNUnjhg/f25PulqZ2rrbCxMNQAWc+6wWRkylZS9qMrXBKQs5Apkw5gzxLVsqfnvaOroUe0IJkm8gG+d6WVU0mLDmXsqx1+RIXggB57nttpQYpABAGk5hQYVkCBACghBWkW3hjKGldZYCABBz5gYMBxNfgZZ5p6deRMqhkldX5BSw73v3P/DQ8Z4T27dvv/XWWzOZzBlW7ujouPHGG5999tlvf/vb/+eb//6+975rVUd7xPH8a7ZTCq8FGwkmALD0XRIvOELC8Yq1JuUQLBNq3IHlrvHUrvFUXouabbc14SMZVENlwDXHIlVDQsH8sly5zfbnEn45Pc4q8Xi8sM58ABAJzCUiSFLKXxjNVVPVNUlXma79CJINRuRFeNdYbl220jDd173F8ouR0l2yAUkVy7WpirI488jabcH4nDHkC49CuLKwk+Fwmvt9zNEJ11qbrM66wYJACBDArKU3EqDPMaqxsildwXN8w9oS3qGK5USKkKg6ZaJh1FMHXK0ree4uJHXqnFfqAr7OosjaF8jl+xUJ44YbrLnYZ7FgKDYAwIkmAoMR8/593xc7rS0jQV9/d6HrUgAAP/K6Bw5krfyqrs0AUCj0vDjyyCX566yGFsb8kjsMAOm1WxqMEMvhiIwfGdq1r3eXlKLT3rJ57RW/8r+zwbraVhsA5Agc8KHSzDcqwgDgI4N9g+P9V3bdoipoT9+jRyrPAkCBDz1z9Ced9MoNG67AgKSU3SN7BwrHRypDlmZfs/7GrN2c0JtZyAN+vuLwCqmq1AnZhKOey0kabR6X5x6ER0hotFTxV+cTpxZqSsnUBs9Tg8DzB+OGkIpClmAwlFJbc3gNkXOMzhEmtd5anInzI7OlnH+49BxBSNRG7gZKWChHkKlgVUMGpYYiDAA467yQEFAMJi6RrS73CVYpUSRJkzqLifQyx6lW7n/goVLFvfPOO6+44op5brV9+/aWlpa77777W/d8533vf0+UyM5zQwSQ0mKKBUIE12wa2YrMWZjKsG+EEuVPNgAzKdueLwwHxuGS/dJolhKZVuKkGqWVqNXyOOBioDw/kktpoUFFRo3SWoxPU/Lr0tXnxrILfQA8N5xrsYNOy1OQEAIOFRPjgbYpXU3r03JYxn31eMU+Xb3X2JSqaCAAQ7vla3N7TzCOOOD5BHgpgZVgU7gAuECjvt5mTvs5KIUKSJTWF3w/Gwr3YqrTWT7sgq/tL6QAQZsZpLQ597wlNfvdcriYbLWC5en8V6dOXcDXqXPRcMIWJhbW/nc5kNbaAMBnE25kP37u38p+6car3/Srg8XD5Inr4ToAGHVOHBjdecdNH1chBZLfv/drv9z/4B9de3lrHsdBWOgvdWQ7O9JZE8oe8Q7ueflfnvqLsluUIG2a3tp9ZcEZNdcYVKcSxLDfF7Hwmu3XACJSxPc8/TlRNLe2/Fosg68/8Q8D5V4A2NP7woG+nTd03bp5/askRAf3vvgvT/2VFzpB7FOiPLzze3/9gS9baiattw6550vAI8QVWp4U8ABQCVqofmQxZvgqLcc8EcRp/WTFO8FRyjyy2HO94Dhhi60vqqs5AFBkNNINBk5jOWcAiBAFEQoAgkcrN7VYIaKmSSjSG+gGDMpEKu+831A5VkKBASChxhSWexZoLJEErK7Ahsz3/vD+4z0n7rzzzm3bti1ow/b29jvuuOPLX/7yj378k+veM99tCZa2yhAAwiogBAA8Xnl9FmbQ65p5M5jaQgxjaNSDAWKUQWEcjXF1LFApkgoRmiIySqQg0W4FDsMFXz9SsTIqazZ8W2WTGe9pI7Ioc87WrW0GQqL+qlHwtMzJquwxX32RpTcknY7kxOySF+HjFbsr7WSmCEIhoNexeqoTjUguSVezZjBryFcCOCEd9o0+R1+V8Nek5tVqF6+8YcKZ6HHtRt3T6KnHmRfhXaPpUOBW21+XchakmVXMAeTpprUhxwdKidpj8HjFurxhTgGfNaK8Fo0G0zoFYAxd6epZuxLUqXOxqAv4OnUuDhKQG2y42GexACTwWLg62ATXnhsCAELfe/bQY/lE02uvuPWpI49WxYS5+jMPPddgNW9rfxUAipDzQt8THLFcSwYQ8qFyQuxZ5741TVzO4ei+3X/38O+vblh311v+ZmPzZU8deOBbj/0LApS1G1WqMRGPOcNCiky6FQD5ZPzZ44/ftPZ2TVd03f77O/79y4984vH9P/3wzf/j2i1vsmSrBLG39NTfPvyxV+du+8DtH07mM0/uv/8bj37+aw/9/R/c9o8YUQRYnp8Ghwg4wdMG0yOB2WGYixHwmlImOIri3KSAV4irkBUWqJQSB1EunT62mJ0QpDbQDRbOnbkGAmOCEJJSMra0eeMI8MmfSwnnO4V+PNDSWmRSDgCnKtsXwlgwUQPcuPCI1oUnFkQCp3i5TzTM4PCRIyf6+rdv316LvUspB4cGv/fd7+3fv78xl3jDm27dvv1aSilj7PkXnvved7/vOM511+249da3ZjJZhNCaNWt27Njx8MMPH9v7fGLNdfM5IsUio4Vwss+CZGzZdoCfJ5WIOiG9Il91YxJxaipMwQIjGQs8Hk2785lEjBGfkZKvaFhgJNutAKwAAIohPeGafoW0GWFKjwgWBMlmyx9wzBlfVgFo2p9yWuy+VsgQcDzoGgBAsWy2/Jwe50/qeS/CO0dz67KVzPRwLsbQmXQJwP5yIuY4rU9T7xKACxwwMu5rg7424k/UtvgsEhKdnj7wCkZIdLRkN9vTmrp5EX5mqMHhBACOle2xQL8kU8poMVmEeJYSuitmKZy4hXodoz3h5OYoJlKI2JorvziaLsdK7fukEbEpXe1IeHUj+jrLlrqAr1Pn4hDG6SA+F6Odiw7GxNLsYo8Pq+HAsd3lavG9N30oa6xWsN49chgA3LjwK/87W/PXJbUcAARxiYuYUGxmTQBw8bgbOqu3dACA6xS+u/eLlp74rdf/yZqmrQBw3ebbxnudHxz6You5CksaRbE35GWtfELLgYBqMAwARtYmKpIgYuyPu2OGYnVlL9FFFhBUvZF//8VnU3r2vW/4cLohDwCv2vTG+1/49tGR/QGr6EpKJxmfn72F2zlQy3hHICabAlZDQ0dNPpTEuYZAFeIppFp01ybNJakevzh4YXPSOHH29c5IFtYPdVf6+w9G0eyKNJFINLc0bd58KUJInFdrbnl+VZOQqOBrtsJgEZHzgjcRTcrqKyBCOxqYWS1a/k57U2GM7d69V1HUW2+9tbakWq3+w9//w6qOjve///39/f1/8zf/8OEP//bb3/7OBx544O677373u9/d0tLyxBNPfP7zn/+v//WPbNsGgLe//e3PPPPMcPcuq30bVs/uZprS41pwkhIKAPGKaiA3K4VAVYnI6lF31dpXSOpY5I0oqcYSIJi7FVwocL+jJ7MT3/GMxjJaBQA8RiqxKiVQzFuMsN3ybZWFU5qux5zEJ7PepIRQnPL/lwIFAgOAG9E+1wCADsvbmi9PbnvmzHkA6Ei6tsrGfHWyXl0CjPvaqK9VIqUQqGy60wE7r+0oF4iUwARSzqfdvZBo3NcajCgxRb2P++qeQrqm3mtUQvrMSL7V8NemnaQ6r8c4AiDTvQaKkXrCseWUC76/mHpVU2GuiLqtxlc3jR8sJwZcM6dE67PVnLYAb3whkZSSvLISJeosc+oCvk6di4MQqlxI79/lgGCxVARBxNLs8R6fx2xP75PZZPr6TW8DgI7c6v39uyLmPfTcPWW/tG7thqTSIIH39/T7TtTVtl4lFkgYqva7odPZth4Adg48fmR036a2y7oat0wepYpGFGk0wHpAKIhLvf7+rJ3TWBIwHHm+jxKlJdUekyqVhhsXRir9VFFy+SxCxMPDL/U/cnT0wG3Nd2WbcrW9Uayuzq/Z2/9iLAMdUuf1+qi0jHHEhV77k0uE4haCewSce8zc1IaK7hbGDbp0DdguLChkCVsfWMwu+l4o//DZ7zmO53memKMeVFEUw9BXrXr65ptv3rBu7crNn48FQgD6ItyPQ459jgFAw0JdItv/88pYpHRYS2BndSFhjBVLpS1btky61vWe6PWc4m/8+p82Nrcyxnbt2vX88y+8/e3v3Llz5zve8bb3ve99CKHOzs6Pf/zj5XK5JuABYOvWrfv27RORNx8B36pP2BnUjB7ieFH9ty46XKCir7VbrgQIYiok8jjpdQyMdIrk2oRrUDEcaKO+evq2Jzxrfao6w9rNoFxBIcGy1jeeCTzqa0FMmwxfUwQA6PPIzWYC60QcqVjTF6JhT5+ROX86GT1MTl1BohFfP1q2lo9QnwsJiANSzueUQimisUQ5/ZQlRyzwwVKyclqlgxDQ5xq2Gs9XwCOpTnlgcg47C+mATRtflUNlwNNX2XP+jJqUX5KuNOpBVouNuc0LZsWLKRMyra94R8k6K4i6gK9Tp858kSBBAgJEQAGASjj+bN/P77j84xTrAGDTtJDMcUefP/KrrNFwVeuNBJsCmB/5QvAkzavCBCTdYyWCSTLbCQC9xWNuWH21+a5aQzgAkFLuGXleUZWmpiYA4BAFwt1BbyPYlDJ2nCoGrGFD4wmJZTDKeChVRVMUEwQIiI+PH3LD6j09/3jPZ/9x6plnErkLcH00pYJxfErAC+QJDZNZ/XHni6UNFqqXhSy1QgW8kNQL24I435h6iaAALdCTmfvw1A+7Dx0aTKVS11133S233DKpfGbQ19e3c+fORx999Atf+MKb3vTGV+/YpqmzjPsXz3kdi0uAo+VEk+Wri3BOcmOFTRTAM2WO/knLB0+oJhFkcWbdF54gCLq7e6Z2jFvd0f7nf/nJbL4RABBChBBFUQDgz//8z2srcM7LpfFsNqtOuTPf9KY3PfbYY6vCYI77+hQYoMkMAQARrVYAL9nKFvAeo9VY2ZCtCon8KXFyguSalLs+XQWATqhWA2XQN05UDSYxExM5zWGMh12rLTltblRKNOarOSOqfX1UIkoR3VlIAaTaLb/FDFN6pGBOkBSAJp3/EUiCT8VqKRYbs2VEhJziUCMAIYwsOqdCExKN+GrMiRvRKqMOI01GuCVbyeiB4hgRn2WyPmJUCEReoT3epyIBioFS8PX1mVPzdLHAL41kHE6zWlwIZxYKYSR1Ot9nAgKY2vDvSCXphDPVzdZMddQ1mo3wDI9WlYg261wsP6sxLYVKWp+95WedOueDuoCvU6fOwlDAbBLrR9GxX+69V4nszrUTwfN1/Pono0d2vbC76pV/rf3dyXwWBPh4tDt+qSrGd6TfAoCliF/sebrT2mIraZCyFibtuu5U4yWflbiICCVGxgaA/uhIwRndcMsqAIix/3T4PZ1YncZWQBRE1Fc87obO61reCwBSci6ZH5cA4G3X/Aah08SboZoaOdsAeXEEUUM1XCXEqeNyicqRmlRNkPNyKpoVXSlhHIZx2tKGluI0LzRSIi6JHzb1jN6WNLqTxmFt3hb6vIKfevDoyIj/jne846qrrjpzg6729vb29vZXvepVjzzyyIMPPjQ0OPDWt9ximktTpYIQIoQCAEgpz2df5kHXkEjm9ZDP3bv4FUa/a7aYK3JyagaJZDqRTAOAlPLpp58+cuTI3/3d39VeiqLw4Z88ePDIscOHDr///e8/8508F1k9VgiHk40SJefyPHsxnFcKvrZvPPE2QyMAACAASURBVLkq4RmUY4A221cwLwQ6xWJTupo/maaOAJJ6nNTjtclqOVILgVIOtWKkhBwfq5hNtjc1KVpINOCZpsImRdr4yWaKfa7R5xoaFmkt6ky4pspDRmKBQkaGQ91W4rQaJxVmKgwjiRGsSzo+OzVClhII5meoyg44LgTGiao+maK/JukCQFaPDcoiPu33SKc8obC8GfwHKYAvBUolUtamTql3J6ZHyrapxJuyFQTwaH/DEh4uo4UY2zNStUwlbiHciZTsHBUQi6Ea09FA3bzk+61TZ27qAr5OnTrzhUEsTjrAjeFjLz33i9dseksmNRHcbm7PiEPy5ePPVYLi9TteBwBSRAKJojvCeJzdnAGEQ1wZwYcTslmRugfG6XnOY8fLgROvadtg4TQAlPvGAMDWGgEgYt5odZioxGw2ECIBLva4B1xW3taxAwBAMgxYQRoA3HTlLTlz7axvIeTlWZefM1JiJ2gtepsiluLcmDEc8yOakuYiD2GpgxFLCUnwSkiHngHBcULvoSRSiFtyL+sv3miqvfnEvrMmFPAK/vn3942Oeh/96EfXrFlDyLxaD+dyudtvvz2ZTN53332pVPJNt9y0FG/iFPJ8RuDdiBZ8bXO2jBCcbqo8fxTMV4r3EgNcjunaxBJ/Ky8uw8OD/+trX7vjg3d0dXXVliCEs7m82T/Q39/f19c3VxnImWmxJ6LNlBAA4FIspxrqhVHwtT2l1IZ0udGMau3cm4wgr4cRdxGSM0zIQ44plpTInBFm9TAW3qiv7SmkHE6LoTq1Ip1LKEd03NdT2sSc6fB0a/FQ4GFfDxi9oqGQM0KfYY8QW+U+I30Vq8qIRnnejBs1P61Gifnlb9cwKd+UKee0cHchFXAMJ6uypQQDi6n3t075FQ2lpBJTLOZqTv5KwovxeKiuSniTXvpMoHFP60q4tsoIklLOchUwAnV+uQlJykYRqFOmOxuMcF2qeqiYmLpamWlrEpWQLb3q4QI5oVKJFMaBzutnqk6dJWCFleDWqVPnIlIbLyoqyTYnYh4DwOZVlysnY932WhKC081fvKR1W1NDOwLk06IQzAsrlCht2U4AYDI8OLivcWNCTykMZC6dMxTr5Z8cE1IAABfsQPVpR4wnaBYDAZCH9x5rSXbYagoAvLDMeaQrRsrMAgCHOAgrQorUBhUAfFpCCK/KbjQU6/mfHBCypnWl443vG3ix9mc1LIizdtCe56WQmAmj7K3vHn3jQPG1YZxFwHL2rvbME1NXqzLK5+55Nk9svT9kGSG0Re7nYoEx05UxQx1tyTzSnHom5lZv4eaqv1oIBWD2AayU8MIzx06cGH/Xu961fv36qepdCuFUK+KkfVccx061MvkvikJVVV/3utddd911v3j08SBYMTnGQqI+z2i3/VpEsRqf+6/zZBe65Y8Tqc16tJjZiuWG4zif+MSfbd+x4w2vf8PkQkVRXn3t9R/5yF2f//xnH3rogeHh4YXulhCZm2gogBClAMAZk0vXH5xx4AIkXIj7xo3pkYq1MVVqsUIy5YAESYNynYipDwUp4VjFem44W8tCRwhUInQiEAIm0VigzjCZDwUZDiaKmIQEL1JUIqzpUtwX+Fg1cbiYGHDMtMZyRtCecLe3jF3XXGgzg2FHfW4k+4uBxt1j6WFfDThhAnOJhURnvlEJkk2WvyUzkUcdcfzCWO7nfY1DgU6xVPHE+woYcSKikv8Q6j0W+Hg10W77yrRECdyecFNaXPv0EZJZ45RxAEFSI9wgXJtfWwqCAKan0CMEa5LuDLeCUkgwAkNZ+jJ1LlGFUSlRKVYCTsqh2ucYwWxFE3XqLCH1CHydOnUWBqKSpETPkWMbWrZevuYGAOAsIlRNKi0xjwvO6Idv+AQAYEkF4kEQ9HT3dObXUKEDwMhID8Gk0VxFkQoAG3JXpbTcdwY+FT4/krXyx4cOvtj9OBd8R/otgIgU0UH6aCfemsddAPL4sWOO41625koiFQQ4juOx0ULWyueNtQAgWIypsqlhe1du03cHPh29MJQxmxiPnj3yyNB4/9//5jc1uthI+CR+lKv4a52gTUhDoyOJxG5bG9SUEkYxAOjOpiDO19Z0Y0KEsciZUkMdjysJxm1KvMWf/AWGCxUkpWRCSJvagKENemFjNVgVxGmF+EnzGEYzB1WBE3fvHLvuuuuuvfbaGS89/fST37j7q//jz/+f9o5VAPDgg/c/9ON7J1+99bbbb73tdkrpjTfeuGfPnu98/4e//oF3L+07Ok95y8VAJUgmz2iR9cqjymhSXTGTLFOhlGYy6Z6eno6OjsmFfX19n/rUp1at6vrgBz9YK3SPovDee+9bt27dlVdeCQCJRIoxEYan3nJ3d7dpmjVX+TOQVuJajBETpeYYIkW8hOkglICQSAgEgLgEAaAicT7ajxd8rd811iedqZrtDAQMD7qmG5OnhnKXZsu1rUKBhUQgoeDpYcKb7CGvYrHK8npdM+RYI8KJCQBk9KjZDHeOTjiY5vRoa66cUOOQY4rk1BkEXWFdKWd1wnGZUozU8UA5WErHAiUI0yn3OBn2jYwWztWlXAIMePq+8kTgd+94mhKZ0aKMEWWUmGDx0mjGZwQADpcTLVawoG7nKxGX0SHHWGV7M97ppOGcBPBiWo4mPDtqZLT4klzJomL+NUSxwIdLdqvlT3anU7BYm3Z2j6cJCIsKnbCkdr76kkScuDEBgJ1jWSZRxHBHwm+zzpJi9sqZs6xzkagL+Dp16iwMBJgiAwDeufnDGtUBoBSdyNG1KjUBYKO5vb1xAwBwFAMAh7iKRi/nb1C4AZgP7C0STGwzxUJH0dPZptxvvvm/3fPzf/r+U1+jmK5v2bK+fdtT+3/afmkLAISkcnzsWMeWtYqpSBBFciKGYB2/nkgFOOOx9ApR1p5I4C/F/VnamWnM/M4b/tsDP3rge0/eTTGlmF7Xecv7b/14Tb2HYmkydaUkfrQqZR609UFKHIKiqd5safPwUHlCwAuJhnycPLu99JlAiFFc8aMGXR1Z1I4uBlJiAF6b2qiBQFrasKGOcaG7Qetw+bWmeixldk/d6tiT44ior3nNa2bsrVgc/3//56d6enpdb2J4tGvXbqzaH/vYx2p/5vMTV769vX39+vW7d+/q7etf1d62+DeCTiYLnI+8Zc7hcMXaliuTFRI5XxKERASwjlekdTOlNJ1OPf3009dff31tSRAE//qv/9rW1vbRj37UsqzJ1V5++eWHHnroM5/5TDqdfuKJJ/IZO5U85cfx+OOPm6ZJ6VkGY0mV1WKYBBOEsJTy3PLwzwBGEwF4JJEEiDjxY4yRTKlL9gHV1PuGdFWft8t3n2PW1FElUgY8PaXHBEl+sn97OVKKIW05uTeC5MZMVUjU71lrEtVqpCIEGS1qs7w9xSRnKKdHVzYWay0e5nKkxxgSapxQ41YTxRI7EdlTTGMJ1Yi+PJbSCM8ZcbvlZk8ThIVA2TeeIgJazCCtRWk13D+eaTKDVQmPIBlwPJkXEzByuGxvzb6SPc+4REOO0WgG9mmVCBKgGqojvjYU6mGEY4HiKQK+FClMEDLvx4KhMInhcClxomo2WcGapGtSDgBNRphoGkMIKJIEifk/Wt2YFPyJJI5VybN3kBn3tZohohdPZIptSJbRGdMr3JgcKiVuzM7zjOrUmYW6gK9Tp858kVJKKQhW77jhv9xxw3+pLawEI0zGICUg9L//8OmTawrOIqroKSv3md++FwAghgi7226+/H/d/BgAuA5gLjGGS9uu2XLHv416PTo103oLAHz0lr/CQEGAQPxrv/8oACjCAIDrLnnzdZe8GQBAgE+LhqL/0YcnPKIYC5kIysFQUmtqzHV+6EN3vTt+jxOPWaTR1mo/krIcDkb83M3kpmJqI50N353rVVsfpg5nJxvbOpG1SAGPEdOUsh+nz8X56mLjBKtMbZaEYYw4Jm7aOpyGw2PVS0crr06ZeynxatH4ynjQ3t4+w+srjqNPf/rTa9asjeNTY7soivO57MaNG08/xKWXXvryyy+77tKkLaAzj8gWgZToUDmx1vamqpowVkA9R8sDNFdlwjKDSSSxWP4++bOi6/r6det+9sjP9+3bt2XLFgAol8uPP/44ADz88MO1dWzb/ORffeKuu+76xCc+8dGP/i7BpFJ1Pvaxu3L5xtoKjuMcOHCg65q3UftMJl4YyZQS1+QfxhgBSABx3prA1w5EKNcpjzkZ9TUhkE1jXRGA4NzmmCRA0Vd6HHNLtjL/FokRQ4ediYA2QTKrxzOOLgB6qolmK5zqIX9pvtRXNQEg5pggmVIYQbJFD8qBsjVTmv/RKZZIiJirl2ZKeSNyYlrw9GKsFlxtyNE1ytttv8kIVCIUJBGSnNPXtIxOjTYbTrSnkOou2WtTboPp64RP1nsXA7WWJjDPk1lZCAm9ZTupze4jMODqL45MiFeEQEEio4dRTF1OAIAJdKiU2N4UzrPEoMEIb2oeOlBOD3tad9k+UTW7bL8z7ahY2OeUMG8p/LlRsxoqGMm5BLwE4AJhBBjJoWBadVu75Zvq7B9rLHAYoxHfBJBiZTyk6yxf6gK+Tp0684VJrxL0p7S2SY/3iLseH5NS+FFRVzOTIsdn1SAuJmSDcrK5cUw8PiVTOuCkb2R8VbaoqxmCabM9zXNOgohQRZ40zIuRM1WShNIVPCbKSXciKQNe4ZJ5bBQhlFAbEMKWkreUk2FwFlf5qBuPLfkFmQEXashSFW+tEBxgQsC7Ycsid4uQ0GhptHJlnHxJWVFZ9EIqIbPSVunMq+UTu7kw3LARoryqFDVa3n2g57bbbpvaMU5K+cgjPxsaGv7TP/3Tj3/845PLDx8+fPnWjXfffTcAbL/qsi2XXjn50vbt27/61a/2nejfvHH90r0nCUudQj/sayoRDdPbF2lKfM7je22F1MDHkiApVm4B/GWXXvLCCy/de++9TU1NuVwun89/4xvfmLoCQiidTqmq9rWvffXYkQOeU121ZtPktJTneV/5ylcU3WrquuzMB6JYJicL4AkFhKTgnJ+vlOCpKIQ3GFxK8GLqxQqTIAAE4JQaqfOeeZESBqrGsap1ab48f/0MALEgJuJVoACQ1OJGY+I7wqd8CwuhWg2UpD7tarQnPAAoM6pSkdYjAFiTcriNkgvp1F0OFSemSTVOqAwAdMJDgPFAMRWexBwh5IX0SGyDQJrCU0qc1uIZX9gmIxp0TZeTXeNJrWznjaDV9puNSKNsuak3CSBmM5M7B5hAfa5BEc/rs1fHHK9OPNjTWtxk+o16lNKj/cXk0dLE8lFf7amaXcn5/tjpirw8V6wklN6qNejphytWr6u3WUGrFWTmOIdZqclyiuUV+eIzQ3l97q6BTkj3FlMGZRoRheBUDzyNiDWpWTS/x8h4oHFABubtCddjVCAAWJomKXX+Y1IX8HWWgJK71tYHVmif6osFJR5agabigayy8BiKJtQpl7GQDADK8aDDxyZlNhexABZHPp7D9HXASYQc1bbSyUQavJR8PlnuNUc6HE8am0ku4prad+PRgJcxIhpO115jwo+Fy+R5r7Ot+muL7qaI6UxM+1XmwgzitK6cRcSeGZWWMY7COLeyBHwQNdh6/3zWJNhPGj1caIzrZa/z9BUqlfIP7/vhb935oalh+VKpFEXR08+9vEPKnhMDP7zvB3/115+87LKzyKHFIOUSRz5jgauh0pGY5WMNFhGgqzWX9jnmSzQoPx9UYj2rreBfjXQ6/aZbbvrmt7//yCOP3H777aqqNjU1zbomIXT9xq1TlzDGHnroocOHD3eu36qk2898IFURCSUGAIQQJgoASM5Pb+Fx/kAILJUBgJCICcQkGvU1nytpGmX06My1yhJgoGocqCYvyRTTC6xDtlS2raH43Eg2YCSSZNA1WiyfYhlxMnljCwHHyvY2fZbmlNVIadDC2kRDaiGW8hJg1DMEiIYpbcMpls2Gf7SaCGIsuEqQVLEgVGaV2MSccXysZANATo/yRlhr+Jc3QlthTkwBIOS43zEHXeMYFY1GsDW3vDovSIlCRsx5lzbMuR+APsdESLQn/VmTltyYFAMFY8gbUavuJ/UQgWScpNVYwTI+6WDoxjM7w0sAKWAuXwaEIKXFl6jlVQnveMXqdYzuijXgGhkj3JyqWvMrA9k/nsJIrE87CYW32kHxtGbyk/RU7FFfA5jpLNt8WsmAG9Huss2xXGV7BmbFwHhhOOsyEgh8Vdd8TqpOndmpC/g6i6XqdxWcrUmz92KfyApDpVVKvJif3+bkkyDAFp02uPT5OJ8iaxFgg+QwmngmSBA+Hzvp5T4NJqPTY2YC+OnChkPMxezDplgwAKW2VSzmpfFm7ny2uJ0EwUQAABE/e+na4pGSMqG6Qdto9XIu9LlW49yGxQl4TSkTHBXdLls/MY+zwkJqBF90aYTKfltL+rn5b0BwSHCoKTOHtlLKnz74o86uNVdedbXrnvpk0+n0V77yZdPQdcMCgN+766MP/eTBzZs3KYoKSwpCCM+vj92CkACjvmqp7PSS4KTKB6vmOZcfb046TwVZN6YlphlkmRaZF0KlRa+efb1lzKbNWz74fnTPd+6rVqvvec97LMvC83B+C4LgySef/OlPf9reub71NXeddf0mzZ9MJyaYAABjF+czxUiqRKoAJvUB/FJIe6tmKEmT4VmUYwQET/eQByh6yoFScl2m2myei0FjSos3Jat7Syk3JC+H6X2lRKsVRWza038kVL3TxGctmtpiBLBAmMBDnqYg0WSGkxJUAoz72s5iGjisTTonHNNnREicwfFIqPZUDYvwvB1l1SAWeO94UgiU16OsEb6qaawcaCOhNuzpsUBcokjg3MLP6nwjAeSik7olQMlXBMBqO4gFdiKS0hjB0z6sfs+SEkkJI6464s7+oLbVeFO6zCUCCQLAY0TDQJBUzpa+gZFMadHlDdG6tLOnkCyG6qBjjHpaqxmsTVUNZc5KeC7RgfFkd9XSkGg2w7QWddquSmY3vvUYGQlnOXOKZbMZ1A7BBPJi5YRjlJjSZTsplfVWzZ6qFYvlO6NaZ2VRF/B1FoWQatHrShndU02q6syThsSu3sLrLsyxkmqrpU6zTNGZNRYcqf0fAU4rrVNz4AFAi/VS2Cdg5aUJLDkIsEWzCE9IOMHiCvO8sNUJWt2wkYkz+dvrSsHS+xZ5AgrxFFINWZ4LleAzjYPDOIsQU8jSVPsvhoglTXVpyhb27X7hC//ylRtuuOHrX/+653nVavV73/vejh07br755mw2N7na7be/9eGHHw4Cf8kF/Hmi4GtFX988RyyuyvA5V1/kzKDV8vod81g50dJ4ISazForH1MwrwnJ/3fqNb33LLQ88+LPe3t6rr7567dq1tZL4WRkZGTl69OgLL7ywd+/ezi07Wq5+z3wO0XZS+iKEahMEMVsWly6tsbTmcIGdmBYCTXAsEWAsU1poUV7LnN9fSrXbXvvZTLnnAgG0J70A8KFSUgiIGDlenpl4HAs86uurE9Pu85BjnbKFSuVSqBYjNaNG6Sk3pxAw4JkHiwmPEVuN1ySdSOB+11yTcFcnHJfR50eyLidu2egBQ6c8oTBTYb7Ag65BsVCQTKjMol7EUSQho8WN83PgX3GMetq4p3emnVFf6ylb46HalXA2ZKpTJ7VMGm/MnJq2cyI65OlTE4Uokq1mUIx1FXEMCGORVNhCHUgsJb6maXw8UHsdY8TTex1zwDdaTH+V5WeNmel4NfXeUzXbbZ8ztLeQvLpp3FbjBukdKiUoFpM98FQiFSRGAy3gBABSWkyxLIe05qKfUOOsHgoBg54x7OtSgkFETol6qnbp5Dp16iwVdQFfZ1F4QWvMUtnpva/rzBNDG1FpMWLn3ZuMIkOnCQDoO9LXd6RfM7QrXrtNpaaG06EoAQBGpKbeB8cP9Dxbbm7PdG7doCADIzJrEH7xxDxN8HLUFbNikFxCaz5V4R9nPFcfctNczEzzO52G5EtLcg6mNhTEDSFLmerorCswboRxVldHMWJTXfEvFn6U0ZXxc9t2y/r2np4ex3FqZfBWMvPHf/zHtZdc19V1vbGxMZlMHty/63Of++fP/NM/6YYJAOPFim7YhEx8KC+++KKmqa1ti/UgmI6US5RCH3LcW7G25ktz1auTxYVqNqSdQqC5Ma1ERlK96OkYMxkJtQ5zxTwBzgDG+NJLL2tr63j0sccefPBBwzDS6fRcKwdBUKlUksnk9Te+nq+6Batn97e0CJ9sLoiwWmt4zeNl9IESLFJalNKACRxxVAzUnYUMQmAjNujpNmVdSWdGGHZB1Np6EyT2Fma/sEKigq+2WT6dkszvx7RJjxfUCW/Y031GW61pbc+EgAPjqV7XrMVO19ieQuS6ZDVvBI1GRJBUSNRme90Vu1aWHzASMAK+pmCpYKEQntVZSg1NJazGqhcqlUjVApFTA7r0OT0Xk4KvDXnGlmyFYkEZabE9XRHFWO2u2F1JZ/KDmDGV0121Br1pyWtCIpA4ocQq5vP0sZsVjGTeCNNaVEp4R8v2iKefqJqFUHtt8/CMK19T76bCLsmWOYedo5mDheRljaWkyg4WtUKgTJ4GRhIDMIm4QACQ14I1aS/keMjT+1xjQ7qCAB0YT1Y5VbCsxrQYoJC/Qo0K61xs6gK+zqIYrW5M6N34jCHBOnOBQGStI0Pla873gTAiAIiL6JETX394/48ydsPfbP+3lJEhiAIAApylqxFCoR9+8YG/PTZ6eHNh259t/f9rLxFEAU0ZBEnBJQMADGSysdapujQJUnIBotblFAHGCE/dXEpemxGQkgIAQQpMnVo/2RhJAghgc22OAKFJdYMQTElzlJIjhKcuEZJNmuHN3KGUQgoJHAHGk73ap+1QCikQIAunAIjjF/2SzbXNVNEIjsQ81LulDWqLS56fuqux6rYonkXAS4ljbgVx1tb7T++pflEQkkjAhJyj9UAyYxw60lepVGoCvrNzbWfnhM1hoVD4xje+ccMNN2zcuHFsbMzx/M99/gu/9Vu/NTI6/M1vfvPOO+80zYmEiJ07d2JMLPNM+RHzBc3IC14sEqDPNVoTrjr36M7ji4rYmJS1mP7xir2/ktieD9By8oqTgIREZBlMMy0JhJDGxoa7PvJ7x3t7u7u7H374YSH4rNd7defqHbe8z7W3conm+enmrAidnOKhqgYAkrHl2UaaYkExmIrfZPrd1cSRiq1QcU1zUVm0hCFIrrb9SqD1ucas73zM1zxGklPcvwWg/Gmx1rlgAvU4NkKwJlkVEoSEmmaLON5bSvY7Zk2cEyTbbBcADEUYysTOMYKupFcKVJcRIbGQIABJCbFAsSDASDlUAUyd8q6ke2VDKeK437N6S5ZCZc4IskpIqaRYYnSR/SoW487pMzLoGxsy1docSl6PQIdVibP1QpfgR2SGeZ4AOOqabba3IL/DuaBY5vUor4+P+OqzQ3kvIseriXXpUykA+8ZTxyoWQXJDuqJgoWC4qqlwqJwa87W8EW7LFUqxalCeUFhP1eyu2AE75b8QS6xgoROeUuON6arPyc5CshJoHmC+7GwK67zSqAv4OouCy5yl777YZ7GCsY1exdkS88X1GTsbFBQMOI64M8gAIIqC4aGeVFfGpCmPjyXVVkU1peD3PPClY6OHAWB7x+sAAGOS1NooKJOe8wAgWOzwAuNBgjZgPKFgT60gZcyDSjwS8rJGbJPmVaRP3TxinhuO+LJCsGjStUZjw2ReOgDwk3mhQnI3HtNoUsXGzM2jMUI0k6QQYADAREFT9HbMA0o0NEWiB6xSivqFZArSbaVp6g6l4JEI/GhcI5ZKJswIpu5QSsniCDODQcLxU1988I+P9u+66/p729ZflTTUVCTK/pniSgjxpNlL8dL45+lKiaAwZGkp8dQAe8xtL8wjJBN63/KxRTw5QXOOU3vrX5Pfv7//F7/4xR133DHjJU3TXv/616dSKQDI5/Of/OQn7/n2tz732U9FEX/ve979hje8obZaX1/fwYMH169f07m6YxHvYwKElzgnvxpRJFCDfqbrgxEwgei5hi4xglUJf8gznEgZcBMtZnX5WNO7TGl4ReTPT2KYNiKkq6urq6vrNddfXyqNzdqnnUu0u5SrePMd3CMErafyFDClCgDEbLkXrFECHQmvEGgbM+Wz1i3PE4Jle9IfCbRwtomtUOB+R09mT10ZioU6P0u2cqQUAy2nBTWPvQFPH/c1W2WWIo6XzdFAkxIokRk1arW8WcPmJmWvbh4LBfaZ4nEcchwwEsQ0FNhhJGJEAgSMHCwlbcqbLX9NoromASHH1VgdC3QBiAMCKUxF2kps04UlDiwJQkJwrjnebkSPl+32xIIlN5e4ymaZB+cMvTCSubp53JrbB36hpFRmUu4yctwx26f07Bz1VQTQZnuTdQ2UwMZMZczXmEC6IptPztR0Jb1WKygE2oBjjPja1LR/KWHY1w+WkpW5fe/q1Fla6rdanUWRs/boyizur3XmCUaRoY7E/vl1I8VEQRgH3Ov193dkO4crAyN+3wbYRqhCo5PZ9UcHXhr+5er8mp6xY81dzQiIgix02mgFUyVJm4QQGM82kEFIoUaGtFUCJak3TlriTaJSk6I2Euqr0tQgJsLTgsmT0ppKrKMUpzOH+Co1VdxBpMbJLKN/6WcAZv7gE2hIybbBcDCrtRGmCEBiyqYYwIZ2FUh4cuHUQTdGYOl2TPWSizkTY9Uxoql2a3PtpZQuquFEKt2sqEpoqX1LGCuztP6QpbhUKZoo7HTDpiDKJowTKr34Re9TCVlSo9VzzuTXLdq5NffUU0+tX79++/btU1+yLOt3f/d3VXXiVlm9evUffvwPXcfBhCQSyVqFMGPs8ccfLxaLH/u9317kG5mB5EujRo4WE+sy1TPnFRtYMInoIu6fhBp3Jrz9xcShSgIj2WIuF8c4b+ElaQAAIABJREFULrFBlrsKnT8IIU0/VZjt+e6s6h0AHK6N+TOdq8+ARZmlTNxymmbVBHwULTsLtNMZD9ScESzUdv7MYDhTjPqEZ61PVSd/sizK5zNjdcK1Ak5WW85kLsygawy5BkaSYhkJnFBZq+m3WIGK+RnyZTAGAwuDhjWnGSGBSywkigUSEpUj6sW0GiknKmZGD2sp+hoRGgnyOnCJYo5jgd1I6XfMckwyatxoBpklvXpn5dzayIUc7ymlNiWrqTNOR84Kl8gJZ09kq8a0p2JuzFRPt52rWeUdc+ykwtpsb57O+QSBrTCXkZDhYV9bPaXxh4LFqoQ3daqUIJk3Qi4wTPcA0ohotfwGI6xGytFqIhKEC4SwPFqxj5XtaHE5U3XqLIi6gK+zKDL2rot9CisbjLiljTvBaiHn++if/5pTjoIBIGR+f+X471371//85F8OlfslSAQkpbURrDARP3Li/5TYyGvRf+7D/5TSm02Wi0nAY3Z4YOcvf/XTZ8d/IgR/48Z333L1B9O5rIGyMXgvH3/yR898+X2v+c8vPPLir/zvFJzRq7uu/U+3/KWlZ9q0q1w0GPrhzqGf/uSZHxwfOyYEv/Wad75p24csI53X14E0Y8GOHz9w34tffa7niZzd8PZNv7150zVffuTPb7/hI69qektMgkj4gwPH7n/su7Wj1zZPGHmD5zxRuOebX0WN1fXpy75/6MvHRg+vzq+5seEPL7ny3Secnfc/+fuTSy7b8UFFUTszXeMuMN/fNfTDZ3Z/qnY+v3b5R1679Y/TRpYhqLD4Sw9ce0nHu5r4mp/0/m1t87fd8M87Vt8AGP3y/j/bCz8tOMeE4N989Par7V+/5rV/gOGMpr0I0sbupe2taOv9w+XtXGgUB1xow+VtCImm1MvL0ELSC5uy9sFz3hxh/Kprt5QG+Le//e2mpqaOjo5Jc2+EkK5Pq5lUVU3NnhJFjLHHHnvsl7/85Y5rd2hGYvqczGLhSyHgu8t2gxkm5uEwHzGqzzZXNU8QQGeiety1/AjvLqYwgkbDuei59BIQIDSXHfRKRNV0SidGU4LFgT97bb8EdLRiL0gmJRVWM9BCWFF1EwDiOBJ8BSQvDLl6m+0DoAuT7Y+RDGM87FptyYmLP1kPL+d4UEcc9zimSfn65KnPSwJ4MYVawzyOOkz/sobiOcTDMQKMaiodACB5xiZ2BElCuQ48ocbNABKgEmhDnrG7mM4qUd4IUhojIAmWy+1bwwQ6XLZW2845qPfa5nMVCkmAftdYlfBs5dRzUkoUCnSiYh93DCFRMVDHA3Vtupqfx9ExEjplAJqQaMg1WsxgcjqGYHn6TBNBksyRUKBgkdXDjB76MRYAh4upQ+Xzm0RZp87p1AV8nToXGUs7QcmGiCXmuX7JW2uohfnvHwGh2ASAajAIAMn2fM5uGBkcDHzPMCyNmgAwWDr81IGfvW7bO0b6DufsBpukEVaZqNz3xL/et+vuS1df8+auD0Rx+PM99x06fuRPfvt/2siKiffUkz/rLXV/65efbU9teE3XW17ufuKlnmd+tucH777i44AhcL1v3v+lJwbve/WqN2656tW+X3n4pR/7Rfabb/5TFdIAaNdLD9+z5/fbyZZbr/kAAP7p8e88uf+xPtbbpHcirErh/vjFb/xy172tuc43d33A96u1zX/jzZ9mNBmU4h+O/otVsbutgbXtt69ujZ49+L+/Nf4nlwzePyIOdK26ZXXrm4/0P/itg39CcsnXXvUuAAi5+5PH/+KJnruvbntn59a3Ff3eX+3915gHv3PTZwGgp3fPwcF9feOfWWvtWNt+e3uy+HzPv//bQ3dueMcvM43t2Us60weuBtbblG3vanl7W/7VZ73shlpImcfn/zHNB0MdF5IGUaMXNgZxPqH3JYyzd5W78DBugMSLmVZIa21tndvW/t7N99xzz5e+9KWbbrrpqquumtoBfi4KhcIjjzzy85//fNNlq1bvaNwzLtan6NQh4EWnFKqxQF2pWRq/zyCph4HAycUdjhK4PFN6diQjJNpTTG4S6KLn0kuJKIhXTAE8QkjT9MmyHcedM81hNNLH/DmbTc6yZ4CUFilYACBV1THGUso48OT5MRZdQkKOS5GySan6MRES2QvpwX4ONBmBRDDi6ccqZpM9LZTKBHJiOkOeSQmFQCtHaoMepqaXcnjxhFs4RfJ0B/ULA/q/7L13lGTXfd/5u+Hl9ypX5+nu6ckBg0EakCAJEGAUI8BgkVyLCrZlH++KpiWvZO0ubUnHWsny+qwtaalVprha2aREEhRBUuRSFAkiA4MZTMLETtO5K78c7r37R/X0pOru6jAJ7M/BwZmuunXrVb1Q73d/39/3B5BWw7Qa7gTwYurGdMLVsAABQLDIKZElxetxd9soOIfRumVJrE1T/flAtWh8ZcvMSrBkaZJM+d58Xb9CUcc4uAmphDIl7GChrpJEp5zgdi8jGIFKWXM9qRTI5UDpvmSnJwSEDKurd2qwY+lC3Sov/Sk22eTGsRnAb7LJLYYSV6Gl9gP4hj+UNc6qbVujIUAUKACcfmE8ZxTyevFN+hNHq991wrqmLSwbf+3ZP1Wo+si+D31h6jeLfMhkRQAxdX7y6de/faD/gZ9/z6+ZWppzlvD4O0e+XB6fzQ1uA4A5fE6h6ofu//SevgepIj964MOf+ZPHL7x+wd8RWyntxMQLL5a+tb//3k+/97OKpkax57DKD05/41PhZ0AC4k186chn+tS9P/feX+7q7wJAj+15/y998ZMdqS4NZQDg6Mgz337lr7Z37v+Zt/4e1foSxjX1//resd9798iprq0Pz7EqAOzoe9fj9/5WOtXLgRvzhaemPldxK//oHX/a23MPQmRs60/87pPvnWu8gvmHAdML419/ceqvHs3+4jsf+VeSanpxlfP4uZNf/NSD/0E3zMbouSsnZHEYwtTRse+fLf3owY5PPrzvn7H4/z02+9VH0z9z373/uvmlhRyzJZJpGENfevgGJMYFxtF844AizXdlDktk5SDwluCE3Tnz9JpfnlX7B9KHKFY1BR59776nvjL75JNPPvvss/fee++jjz7atLW7nqmpqRMnTjz99NPlcvm+e7bufVeXotWi5JXT9Qd2p4gpryvmIXRlw8J2YALVA7nPamvHcYE2RJOZ08JOPZh2NSbQ2YaVCNRnNG5tKu82iD42DISwLC+E5UmSxFHrYIYDjDZaH7pLQbBIyzEAIIQkWQWERBzFyW3kP78U076uY04wrwUyxjzwlbwarrYTWJtIhO3L1cZsYw5Uh9FqKBev8K6LOZ71tLScLBoBcgEXHU0I3Gd6TMDhUs4NL5eDcYEChjHAVsvZnnVufvR+JQjAkBJDSjoAEo4ijhOOGpE0busq4e2rx9t+Oy4EtLmbmub8QNBWs90FwZCh46V8hxbuv9Q4M6PEBHPWqvZ+V8rp1oIr1ymmXa1TDwastg0krsOQEoJ5pxZqNLnQMBYDeA4oZmS1AfyUrZ+qW0H8xuolsMmdw2YAv8kmtxyRNUbsoN0yeCHofONAX/5HbUphEcaUqgDg2LZCNILIwXds/+Z/+yM3ahShB4Q4//rxl88//7FD/6yo589Mn3r3fR820ooAbgzSX/3p3zZoXpdNLmJAoCkGAMxMxzsGgXF2ZvrUY9se3913SFIVAMhZXQAgLhV/7hm859c//fks6UeyEjFIEok6ZpiEfj0vdWRePfw3Eaq/863v7x3oa47vzG0bKu7IRAMmKXKBXzv/ahD773/LH4IylHAABGm1L0mSc8fPdW19ePyFV2UqH9jyWCa9BQAI4K0dO9EU2rPvsf7eQ81smKk1tycWgieRd+Tk37JIvPN9vygpGgDoUrYztfsw++up4Px24+CR5Os6zr698xeaE1JZUxVDCJHwhQzAdGPUj51MdicAMC5ChubsJW17LclHeLrNHdoOAhDj6sXy2zlXJVLbkn96AyffWAQgIciaO1PI2Oqz7qFYjWJ/rP6yrYw/8qltgy/mn332zHe/+3dPPfWUWOJLJ4RIEs53ZD/6j96c2b1wRyjTBmiHj5XfdHdeGPLaU76LvoaLx8PaqAUKwbzN224Ns3q8inrppSBI9BhByVdijmOOztSt8w1zR6bWpQYS5jdfUW8zxaJ3QBTaJqqiYLJwEx8FHmOtj5BaqPqt/LqWgWKeUmIAIJJGqCSE8AJ3XV7hN4tpVy6aUTlQjpUyezJ2DIILlNfCdS4b5dTwXf0zzX/Pu+oLczmMxIF83ZC5KnGMRCJQKZALVywWVEOpEUoxRzIRABBzPGnrlPAuw2uE9Fg5a8ctboO71XB7xlmzf+SNgGJBMQOAlJz0mX6UoGlPDzjN0iijBQQBxusysccIECAOiLRxQRAAU54uEOzLrqLHSqcWjtbNCU9fDOANKe43vdGGeeVbYiT2ZuzB9LWuLoLj0bqxLeuseSWooEbv6J2VqWAcv1RSJhtGb8rVZO57JFqNgV+U4LM1a8TelM1vcivZDOA32eTWoytTqlQK4kKb4/242wt7DWWincESWnBXetb/6y1wlypSRXXIUMzy3Mxgx+7ybPnLR/9gqLj74R2Pj42OA4BBck3JvaWkweGHp344Wb0QQwAAw1NnAWDH/V0AMDc7AQBaziSKBAKzWG8kDQDo6O+UrGyCdYXdPTPy+mvhM8PVEQAQCRudO50zCvliF0Dl5eBvVGIMygd5ZMaCMKS6rjs8f+7dOx9gam4+CM9MvJBS04dP//fFD1Kdu8gvtWaZ4sNESJYoLj47FbwqUakj07uoZfWnJwkm+cIAkZR6OH+q+g+ddO/fn/w/F18yXXmVYAoAnMWj8+epLKU7L09YcUoyMoqwlwvgIgmSBgB07nsQAEo2m/WkZfKIkjSF8Yalx4XAdW973d+uK3MyHa+62zZq5htBGGfal4dcjykXKFa5YBPOq/V4vPngwIOZvnsPVUa8mblalLQOkCzLymfV/NC1TeNkWkunnj9Vu2ebpWW18Bbmft2ITvrq3ky9zfGEQJSgxY5W66FDCwqqdmW/5WnXnHKtnBoU1SAjRWhDnQKWh+C1ul3ffiCEdDPd/LfgPIpat5zgAk37ekv79GXIqLFCOMaSppkAEAb+bdX+fSmChPqxVMw0RhtWzNHJqrUj7VQjNBcqO1KOskGm9IYSA0BBC5v1zzplFImIo7KnhtZlj/FaoNZjGnNMsZjxVC+mGTVSCXu9mhp3jCWsBiFE+GQ1pRAuE64SLmOuUqYSdvuE9DIVAykXAGKGg0QCAIS4AEQx0+gNP5fnXLXmSztzqzPFlDDvNf0p9/KiJEYwYHlzgepGl4MRmYgOo4VNY14PXpjNS1QMplp7TKyIcrnone9N18+U052mtz9bOxzn2g/g65F0ppqa9zZgaXWTTdbDZgC/ySa3BRn93Ey93QCec6nhDWrSLMYri7Qp0gHAjWplZ/7APk0xKY80QzHHT07fs4//aPgbZ+ZO/PKj/0e2I/vto1+kROo0BzBWhWCHz/79157/i5I7vT/11qIYiiGo+s8DQIe8DSMy/XqZEimrH7C93ZJoYEGc2XMAkFa6NCJFzH5u9P956vkvNJLZxZcHqJwz85LwK9HUTGOCyoZcfHM9VDggAWR27AUAMDJbqGx4iW2j+Ypb+rtXf7PlhzrlfF8iWkHfvvhICQ9LQivyoctjZr9CMDEUEwC8yqQbOi68NPbqS9fPVg/LEQsJVVO5/oVvOInL9jyWZaunCyOI4siZn9ySGzTlAgD4YoUrZxh3Ma4RvDGm327Y1fD7O1IvK1I1YVrF2RGsL0i+oXAuy7SxttdiIBmph2ApZoEbla58ikiouNMo7lxL0kOmdWy+cs55YCsobZZrbjicw3DN3Jax248BMAABITbCBoxisTtrz0VKszsxQrAt42qYna2b066ekeKtKSctB0upGzaQUFD19vNcXDOqZiym33mSxHHro8tnZNbXWj61DD1qCACqamBCOGNxtMa45SZT9mUqREpOcmo45akJRxca5q60rdD4fN3alWnQtuuWl0EjHABqgXzBtnZYdZ3wZnq/HknVkHZfCuCrgdRl+DGHc+W0gvhg2vUS/Mpc1omlZQ72ii9VQAIAjARBzf8LgsX9HZXbylADACTCJRIBABOIC8S5mHM1QjjFLN2GTeYaqPjKOdu8P19ZxpN/KXp0j139IktOdlju0XJ68ZEgwfOealyXgZcJNyl7vZriAg1d9+xqSStxT8qZD5RuPdiXrQW8LSX8Rdc4UzH9ZFM2v8mtZzOA32ST2wJTm5ScRszataxyw/6InVZxacWRCBAANJwZAEjpeYkqGOj+4pteqX/jYeexfzj51b1bDuy7+0EAcHhVReYQPYQAu3b5Oz/45lw49xs/85dFdSgMrHqAJp4829lhRygrgfca+zYGnFb8jHGu+Uajz56RqdyZ6QIeN9yprzz7X3vy/b/5gT+SFB0Aam7p5b/627vQewCAcS6EAEAC6+xSHnt+6oRM5a5sH0IoZnHZmf8fdv7vDzz8r678LBhB3gSvMev6NSTJUnEhYc4FOzdzmlAlle5bHGzziiyMHrEfAKZYCQA+877vDvW85coJswZQDKNnX4s9f3f/XeRS3zsnKiU80GQzbfYCwFwtrlVLZjrTfHZFJ3I/1mTRzWADAnghaMnenzPPaPI8AMjUJjhwgt7bM4DnQuJCamddqSUYE1k2AaBWGw/5RvY8o8SxjBdfrz+EQC5o0WpT2hRf8hhfqwv9rK91WZ6xmlJ8hAQTmHNEyAbE1YYcb9G90YYBAEwgP8G9ae9BLZx1tTM183ApW9SiIctWcEyQuHHO4RGnFrkDuqC1A0JY0y+vKNluY6kVkFJgJkv3m2wJBujUXUIVIqsAEMchX0Kcf1shBKpFUlqPEYJew6v68pinxxydqKYO5BoI8Qs1a3umsXwDxXZASOTUqBLI56vGpKvtTtWbVe4cYMy2uowFrc2+QtVPpCPzuV7D7zPcEdu6UFvFIiAXiAtYFFutdifeTAgSBAnA0EF9AHBiMuPoACDROCMn0BTJr9v5ohoop+qpu/MVVVrLKoxC+aB1bezda7kX6qZ9RVR8pmH0p5xrlEcEi5QczfrKmZqlSrxbX3sxfJNOPZp0VD8hlsJUvtw3wwXEHI/b+rmatZTxzSab3GTeMEK2TTa5syEoMtXZ9scnHFecg+2M1GkKAF55+QjBJGXkEMKYEi1njpWG//74V4LYf/yhnweAMAmG589KCsn26QjhGsyecp/7xP2/UFSHiOTq1kyEnx6Jj+wi71S5zVhYceY1ydia27f4RufJs4uy9hH3SNmZ/8Cbfq4ZvQNAeXa27Mx37h6IkQZQRKBwFvuNhT7wgrMXva8RIZmiCAASkfJm8UL1R1d+kJC5lpoAQNWei+KgI9XTzIcDgFOfTGIPS7Ja6F4cPDx/FsuyVuwCgKK621DMmYuHL08nRBA3OE8AoBaPR9zt4Jfz+fbkVOz5Q8UdzT8jsKfhyH71/c0/uyyuLJtESjhG/mA7e2dFKs4BVbIt9XK5hKWOu0Hvhky+4QiBMIoxWmOkYeCCQfOcsbl47R54SyERryP17HmnMeVqa+t4DACcryWADxMcJCSjrO5rQQCJQOu8X0xw4PNqjU2W4hFTeq1pNyUElAM5YhgBdBn+27rn7+uoEswPV3LHq/np0IoFRjfGc0zCt7uDevvIskLwQtSRxFEUtl6YCJh0wb62smNFimpIKZJlDWMsBI8j/+b0Y1sniUD1SOrRPQDAGHblG92X5NAnq5YEgmN+qprekEjYvGRR7kf4RCUdsIV9UQ5lO5CEgEqojDTMcUfbn61bSvJqOTe8muj9epw7x7HMlFiX6XWZnka5F0tOJNcCZS7QKoESs9ZfPudoeQmOHdNxV9ufrVnS2s9ievVXmHB0vmG6VyTAEYIoIScrqRlP9RKyWOaAAHJKLGOecHS2Ypa8VTR0aImEeV6N5nzlQt0oBUojamFRwQWa99VxWz9VzZxrbEbvm9xGbAbwm2xyW4AQN5QJgluXULbEDjq9sGfFYYTKAFDCwyoyB6UDAIAR7k73KVT5zqtffmDn2weLOwHArzksSgihlpUTgifYB4Cjc98lkgsAc+MT//Vv/60bOl13ZQGgGs/N2BNEIunCZcnAeHlUUbW+LdsAIOIxAIy8PCYEjhqp154++fvf+xwA6Jl7I6QC7urP7/Lj2rnZ7wrBmYgPj3xhdO6oRLSith0AFDnT3/Xwker3x0/8Q3Pyi9VX/uJ7Hz02+SQAXKwdc6Nqwbxcr+6XZpPA31rYoZCF+7OIuZwnhChmqgcAJJIflA783ev/ueyPLkxYO/zFv//45MXnAWDcfd1N6r3qA4sTluB0APXtbCFdzwRzQwfIwg+8IWNtJSHlTJxO4c4V987yREnaj1IdqcMIXb5hSmkXY24lbNWK3JuAH3XSdXjjF6WdCONaOOGLNYrwl4cSP2sengomJ+2bWsE4ZhsFLZBWqRxuRtBru1MOiV1nE1PJ8YnwyExyspScq/GRUJqUaaU5oBIq4aWyT4yhqIX7c/U3dZRTUnK2Zrw03zHuWghvcLiSAJbQGySARwgpioIu2ZS7S3ePO29byeqr/jtNDyOp6biZRBFL7oDe7wAQxMhnWLukYFcI35etN7u4MYEuNEwVREoOR2y9ZSwkACq+4sVtuf2lrmgOF3O8uCrHOZyvWWfq1uG5LADalW7MeuprpUw1kO+AJZCNRqfMUqKUGlpKlJIiitmMp51vpCZcPUyu2gUhI8sEqIzBa5VMpxqmr2uZDgBRguyQrrYEhwl0upI6X7MWo3SKRV4NERKjDfO1+cwLM/lnposny5lZX00YZNW4qdu3Y3q0lKmGq+vfFjIcXq1+t+Skz/R7Td+J8eG57PNzhYu23lxdYhyXPXXUMQEg5NKcJ/MlFj422eSWsCmh32ST2wVFqlIcMt5uaCEEKjv3a/JTaOmOyirOAQAX/NzsaYywQheivkFy0MQ5gfi7tvxU88G5mXLgh3uH9mNEQYBJcw/lP/zCyFM/+7tvS2mZul+7u//+udqkpGMACMouCxNF0jRpIYCv+1UnbBBMDM1EWBrSHh4o7PrS6H868qWnSva87wXbtxyYd6cIUgEAEH7Xod8+PvLWP3v6nw+c+o8E05nqTJh4pt4RpYsJBzvQHu76zNT4yd97+YmhsR0AcHb69NbCvl51BwCEwmOQ3E2eWPyYk3Dcg6olXe4TXh89Hbv13YP3IkQBQNEyb37TP5199nO//d8PDnXsAIDR+eG+3C4rv4Wz2LVnueDZu+9ZfPmVnvMAoFCtNzf01yO/duZbf/fBff+lOHDXiunJkq8cgO02zIu124Ohhj9gaaPXOLpL1JZpEiZpSm43RysUJYaprrE1vU4KmUwfAHjByoUha4bgMGMeHasDQG+vFay6I/rqq8QrgUQpWKuvR0UAEcPtiAUE4kJwLlhA635Yc3glES2WUTCKFakaxHkASBia9VTrilJSioWJkz35+hbLO181hxvGmGNsTzcKckgQ2xCzenoTrfJuNAhhWVm4nMZxtFT1ux0rlWDVq0WUiJyayJqFEBJCeG79jki/A8CMZ2SlRLmiOlqjbHe2cXQ+GzC8qKVnHCYcdYvpXyOTRgCGHB8pZ1XMByzHkhjBSybrDSmWMEcAV57FCIEQMBmocizvSjkFPXhtPlNZZaR31SYhQCCap+GalTtLIQBijiUk1i9uXx4EQDGnACqBlJwIACeiY7aZCGzJcVENuUBMILHEB4wSdKyU7VTDLuOqHx3GUcWXpzx93NEUzA8WKkXjqgKlmJEJR+vQA5Wya3oQxBy/Xk6NOVeJUywl6TW8WignAiKOm95y9UgabugIQV6LDMKdGAAgYPjVcvZQsWy17Uow66knyukeIxhIXT60CBKWlOzN2v2m93o19Xo1dc4270rbhhyn1FBlyalqetZT7oTmD5v8eEF+7dd+7VZvwyZ3MFPOsRXHSEjVpZxCTYWYCjEJJwmsIs/84wPBMeeGFxVXHnoJxqlCbWXpcmiKNE1KRSzECO/o23/33vsIlgFA1WVFUx/c/fY9Ow40bdtdVDEMa3fvwZ7cABGSUMLt3fuzVr5YyPcXtr9190984P6fVmRtT9+9BXXACxyiikM7H+nJL3S/477EeMeWjof6O94tqGonuYHi/Wmtmyi5nvx979v+i3ft+ylDzu3oeVvWMGMGFGV2p9+ipDKG0deTvu9Qx0fGKkeL2e637vkfEUDCIZ3v3lt8O9VTkpLX9S0H+x//wF2/3t2zEwGUHM/Uevff85Myufzbb+ndhzr+sZFdkNC7qKLquaGut+SsfUJAwqGY2rMv/XY5lW9O+Oief/qeu/5dIdcjENRjVkztvLv/QwtzCSEEz6e27t3/YVPREw5cqBlzUNdyKXPrrt7HJNVsBDxYycmGg2TKjWStlfCMq1GSS+vD1y/QMI4YVzX5Bga6ayCMCxjHMl2jvVCnvtdUCkFsT3pHmbix+UZTnSmH2I+KKZm3E8OrmtXMtQbe6qwHnJiWAmWruZbWRwJg3lNTMtOWaDuX4CBktssrDZiqJ5MVNtaIpwPR4NDagwAhwbnihd0CMAAECRkw3es3TCa8ywy69AAhMe3q464RMkkmSJfYG6uD+7pQVF3VFq4/vue01M8LQOOeWQ5WrfXNKfFgFlum3pycszvDNSBk+EQltSXlZZWrzl+dMoJEKVSbUVApkAtqHAtUDaWcEl9zBFIsimo4HyqvV9NVXwk4lomQSYswXqM8r8YDlj+UcQZSXvO/QctDWCRAs1K0I2sfLWXLq19AuZK0HG9LuZacEAQYUFFfxd1LwlEi8FLN8yKOx2399Upapqz9KHRDQAAK4XktKmqhgkUjkjxGQo6dSPJiKhNx5boJ4+hMJWXIyY7stdd2PyFyZnz9AAAgAElEQVR2IhEiskpkSMyLJY2yK5dvCBaA4GQ5XQpkDkghouniWQul4+XMlHeVjgxjuDdfpQTNempLLYBBk6G0O+FeWjhjuB5LaTlqp4U7F2jc1quh3IikCUevBUrAMUFCJrx5BMpE9BhBtx4MWY6lxD4jIw3jZDldbyWt3xAOrCyg3GSTJUE3wXV2kzcwr0z/5fIDEOCMvEWTL1uMMhaVg7FE3G7Jw9sCzqUgyc7V72tmydrBUCZ7ss8tpb3HQLrMfS2fWm4zwggrCymLmPsYSDPsb2Lyvgg1IrQgck4iHye9dV5kYqGzGsHQdJoVgiciwogumsOlNFAo2F5se7Gk6EwkXCQEpNfO/OWXX/rlj235t/c99q8BYLLBe1MYAASIhIcAIGEVALIGNHxgy/5Y+1GsyVf94lbcRADkDbqGCTECL4pVSRJCNKNKihUAOF0SUbyCLBYjocvlzszT0ppU5VV3hy6XFKl6/VNhkq46uzvSr+DbSZBcc7enjeG1NSSjSNuZe4cuZ8reyFjjJS5uuFG5AOz4Ayrfuze38rUonVu41apXptp/Cy7goqMX1MhY0905F+h4OVXQwt6rmyqFxA6iuiuqkXCEYEwk7as8gjg/WXkkZguR55s7KoVWHZsWtz/ipBbIp6tWzLGlxjuthiXFfKnuWz9OFDp6MMYAwDmvV0stM/ARx4fLRXv1AcD2tHffgCRJUpIknlMR/A6wrwOA16vWtK+9rXNeus52kQl0vm6erVrNPyUsdqVtShMC0G0E168iRQwfr6anHQ0ANMI69WCxefgycAEXGgbF3CLsSDn7UFe5HEivlbIrvnAZCmp0b0dFwiLmGADab4PHGLw6l/MFHjL9LsO9pvY7iPHxSmYuUDhHeTW6r6O6UQ321kzMccRwlKBqqMYC5ZUoq0YE85OVNAKxc6UOGpcM/+CaYQJgwtZPVNIAYEjJkOnltGjENqZ8NYiu+g3tNfx7ilWfkRdm8m58nUAYwc6svSPlvDSbn/cv35BolHXoQU6NC0qk0iXPlJjjl+byFf/yyYgQKITl1GjQ8PP65csgYzBmm8O2ESQbYR+6NP/4vhs5+yZvdDYl9JusFwwELaZl8OXLsRBcCEGRJGMNAGpuCXFiGWmMJRmpmwF8SzCOdXlusPjturd13r6XcVmIFdK8btgbJmldnmv5LAc2675e0C93Di/7o0KwxUdYElfD8TTtXnSbY0lcjcdFLHLKAKUKQTIAMBEvajjraBgAQIAQKIrw6bk+ijsK5uWLyeg80jDrymAEGIEqBDRf3DxKYgbPnf7iS2f/8KNv+suU1oUQTNaPPvXavycgHXjLvwAAx4/KnsJ40mFgihECFQASBmHCLpagM3v5C6n5YtZBu66QLDghn25IvalIv7QA4YR82qZCIBA8pSEEy01YclEjZEM5fPVbSFtSkanIAEpz+ycaPGrDzYgL5IQFZ/YjXemXU/owXk33rDixgjiTveTwfw0Eh1wgzmV826joGVclsvZ24rqUkakqBLfD+ZsQvQMAAm5pI3UPTpT3bdMrYRSKpY2IE7GQxLNrS2fgEZIlSdNUfOky6CcUcdCXvqdcYQuRkDB4ocwNZ0V5fJuoUlmR/dhfONknfHmZAB4jUAnrMvyiFl50jWFbe3G+UNCinSlbRhF+A+nhV4uiaot7mUXhUvr5+chYQ/SOEeQMiVIKQsShc6dE7xEjs562I+VcH70DAEFiW8pphNKspwqARS19CKLsy3n92sYQMuH7s/WY43lP8RIy0jD25up4Wf0HE2ikZnHE+82AcaRgNh9I3XqkE+ax1bk57Mi6CmLjjhYkpKnQwUisKsBmAp2upWYCFQCOhDKppLZn7F4jUAkDgFlfPVrJsEsl6OVAHq6Zu/P1W6tvkTCXMDckyGoxANRCOu1o5VCyOX2gUFmx/yVGouUOQgC9hlfz5elAVTBHCCTM9+VquxiM2taoowcJEQIoEUMpexmlEkUiK8UYif256rOzxShZvMySsYYx1gAAeFffnLrEainjyA2vOgyEgCAhU4425WoZNdmVsjNK2AjlkzWrEd6orPsmm2wUmwH8JutCx1mD5jBeuNg1/dKaJDyCGCPCmw/++7/62Z3G/T/7wf9Zt3RdyQWBzcWdcV9yS0jrI6Y6bfv9dtDnruRUN1e/b7D47aWeZSKeda/19L7mkUoyDtftjVJ4gUZaU2CfcP+aLF/CtIa/perujpkBAKWrY4oASH1eSEhgAJWwBCPGkYI5AkIxdKT3x5z8zpNv3qk+JBGYwqeK2T0f2P05SdEY5yWXgoCaT2s+qJd8vwRAyCkAVK9aqUAAcPqqRwgAjNeVax4BgEkbT7sgw/ITAgA5fd1bXKwrEl7woUoESlZaVbmG2fr9dtCbN0/pykw74xmX7aCnM310qQEExRQnTMgUbpcAPkosuZVYoB0Q4IzcR5GSiMhN5jd2w5aHz5968cSJp+dLk5PTUbQu3T7GuLOzY+f2od7ent27tmHZmHD0rem1iOcBIMFBnPgCJ/WYTsXHIuGx9W3eIil5xvEXBD7znhYkrrqERH8RgvmgZXdr7stzeRD8tVJGp0leDTs0T0L8x03HhzHWtau6x7UcFnJ6oW6uYX5VFt1ZghDiSRLHd0y52aSrqZT1GkuuLlEsdmcbQUxqlzzqTlatbSl3PqYBx33mtQtJCuH35KunSGrS1oUAO6bLNDYPGTlbtSTKtlkuQQJhSMtsuG716qUOPRxdZReAohLktXDAcuxYjjimqy9QtyPqJBRjaKpVmEBnqqnRuplXIwEw5yvXSMSHHcNS4j5z7WtzG05GSTjHjZA+UKgoq2/5fiUYw75CbWsiGdLliglKYHvG7jG84YY10tAtmlRDdcZHBKBTC8aZfo31o0x5Ro0AwJDZjrRzumqx6+oqpjxlKN36IKkFUriUl6SAmk9f9LMpOfETHK/ecnKTTW4+mwH8Juuii+4LJVe00vGqkFJolgk3gEYS+WVn3thGmxZoMjE0kneTVXRN+zGE4CBjnLO0MT/qLNn7lhHVt6+3Xy2J8Ft6J/lRfq5xfxBnhVjyGsIFCgXKa3GHtRDuIkQoRgDQWzz06ce+dGH2+cbrp1js3/fAz2/NHzLUIgBUfWxfYY0bbOhPKecQrKn1hgCI1rElApAb9oRx1tJGiqnjK6biwyRtKDPLDEOISTTyw26FriwrvQkIgRlXZLpG63iMiCqnASG7PhckN+kTCQYnfzhz/PC4HyT79+9/4omPGsa6WkwlSXLy5Mnvf//7L758eM+eXTvf8vE9Ha68Gud5zsETc66ohbzGEROCCWo4/h6fr67wfnlyxsWp+kJZTcxx2Vd6rbbCBoxBJ2xb2pGwmPPUEdcYc/Q+w+/VXfLjFMZTSSLSwlJ1FIVJ3Po8nfa1FW0yWrItB5aCACAIPbGmtoU3n5jjGV8dMm287GVSJhxRsWjRwAQasY0dKSdKpLIv8tq1qxUK4fsyDS5QU0u/FAlHp8opBYshy62FSlYNKRYpOZ5w1QnPKOjhpKct1TutJZQwAMAY0soaV81ScnywUPMZmbC1i86CsXnIcSmSolZHBedwpmpl5chYvdvlDSLmuBwogxl3ndF7E4zBlFucKbrEtqWckYbeiGgjsjAS9xVrWTXsMYNT1VQ1kBevK0UlbF5OEUCf4U25SvU6d4OLjj6UdltuwIy/ct+WRnRjY6LzY7PTc9W3PbD7hr7LJj8mbAbwm6wLSlMxRHPOxOef+l8//qZ/UZ4sffnUH5Sd+YODD/7cO36j38yHHvqTb/7ONJwGgCMXXrg49y9/5uCvbtm9A6PNY68dBMGhqY7ryvR8466GP8S5Im6ljxRiXK77A3P1Q+2MTtOkN9MUgrpCCKLqAMT2Q0NV0kb/vUP9MHR5MBfCi2Gq8YZ1yUq4VnX3+lFHV+ZFhdaX6h0gBAGBJKn1XcgiCp1xgr4bsJlrgQuKUbyqJohXQpBs0iIAVOORdZj2rwLBYOJl9+XnRvbs2fOhD32ov79/Q6bdunXrBz7wgaeeeuo73/nO1NTv7/75nwZ5ydSfACGAccEZ566YcUU14NUrnwYARYoI3mA/vwRKXYY34+oAwASqRVK3QACt5a/XgDGnROg0GUw7faYz4xrnbH3U0XdaXlH3sGB3iln6elCUBf28EMJ1Wq83hYJOuGtZD9Jltq/IAUlxFMbhGv0gbz71UMZCZNXlliZjjk7VUrVAvu5B666sXQ0UmXDruhhvUUvvR3LLDHzM8ZG5rEL4tow9UrdCDjktBICCGqrEGLW1hzpKOknqbBWi6FU3p2gxAyiEKYRl8tHuTH3WNYYbussoJdCh+FOeer2hvcfIiGPuydaXMr27mTCBTpXTPaan33h3PU1KMlJSi6kms7sz9aIeAEBWid7UURltGBcaRsSwQHClPEEm/GCh9qOpjubKiIx5VorthIaM2LFkSdceRQJgNlh7J4KNYnh8Lopjxjghm0n+TdbLpgv9JusiDH0J9FOjP/jbI//txMWXvXpyYPf9qbDr8NQPI5fd3f9WTKHERu3ZcCYY2dN3747eg3v77lN0LWJ+xNfozv1jCELcVKdNdQLjKEoy1+e9C9bK7QDWiRCk7m2frT/Q8Le3M17CvCvNZYobpfFv/eBXT577+kD3IUVN131e8YjgIuY8SkTzPy9GJYdP2xvcd/o2JOG6HfTF3FCkRsvYLGaGRIMVwzaM46p7t6WNLtNE8KYRJyYAXptXHwBgRLLqACUKE0ktmtjYbbseHqCTP5x97tmzTzzxxBNPPJHPb7CAZfv27dls9ujRo6deP7tz5zZNu8qEnKE4Eo4n6raYaiSTFXaxyod9UU1E61p0mbqMawRvpA+5iQtzXmZhfiw69GDSVU2JLR/DJxyVfLVDC5vVsBhDSom3mL4hsVokj7mGx2UZg0L4GziMx5iYVqYZwMdRGPju9dIDATDpGXO+ttrFVozEvb1QsKjg3Pcad0r6nXM4UsluMb2cutxVa9w2LtSta74tikRGiQNGilrYCKVEIEO69lM3fekpFvJ1qWA7osdKGZXwoZR7oWEON4xuMyioEQAQLKZ91YtoTokVyuf9VXjR35Vfo5ioJc0zpdf081qkEtal+5rEqmGLzmRORHXKUq0ard9MQkZGqmZBCzpWY7m/HgJOOIJ7CtWcdvkQwkjk1KhL9wkgTNDOzFV3jDIRpsTmPDWnxvvy9R1Zu1MPEUYSEcZ1tiN2KA+vqZ5lY5krN+q2n0kZKVODTRf6TdbHZhZ0kw3g4rEqALz70Kce3fphPaV7d/mzXz97evbFelDqTG953z0/NVf+LbVq/sTQz+zav7f5kpDfFtLfOwuFNgxluu7uuPlvHcbpkv2QG6b50pr5a0hryJApE/Ezo3/+fOkrGjEfLc2mMv0pTZopIQFJWl34lTUURQBolOQNMWVzS2Jp7XK2JGZsxsVNu1pCRIcam9pVuZTZRtK4YY1ebgSM6zV3Zxhn8uYJU52+5tmEKzItrzgJwRHBNT/sNNQbHvGuiBd1ZPThNb884WHFH+2m+9NarxHk3Xjlj78eTh+deun5C+95z3sfeeQRSjf+RxBjfOjQIUVR/viP/+j48VOPPPwQACQ48JOqx+1AVLlIuGD8etuJVsi0XnH2pLSQbpxhIZEvKnhLsyI0EpgDShi96OiDVouucleCrmtYTbHo1oNOLXRjMuVqJ2ppg7BdGVvB0RtSVC8rKiEEAIQQURi0NORPOJ71W6RYVySrQ08aAUAcR5zd4iiufWY9LRaoS1v5+JQR7zP9C/ZlbYJAsDtnm1JMkABAEw0dA7TU0l8v5PYifHQua8jJ7mzjbM0adzSELgf5FIuiHtcCeS6Qd2ScMw2LJW3tEXJjrMcpFnk1zKshF5BWki49XFzmmvHU8zWTCZQIdLKSyqihed0qxk2DC5i0tbQS3rToHQAGLadLx6lWCgtDYjtzjevr0mNGvJh0m96ujNNstGnIyU6p0fK8m/FvffodACxTm5gp244PnevqjLDJJrAZwG+yIbwYfuWg+dgjAx800gYAGCldldRGZDfbEQshTs69IslSZ2cRALhgdjQbsTtGHHj7IAS2/a0Jv7aUS2kj3lszXEhO0Dtbv5/xVXQzJkikFIYQsd3pwxe+sLvrwNm5Y+P8aCc8gDEypKQnTSRy9fWHAADsLmJ29U+1JpGUCsMVhoTYksGUXBurD+TIVCOueNIdFS4gP+qcqHTmzeM58zTBUTNpGcQZXW53b2aNUS/M3fIAXggMgNA6GtoJEPVossC3SVhLST1uXLlxKdzIY8Ovlnfs2Pn4448DQJIkrxx++St/81XHcd7ylgff//4PZbM5AOCcB75XqdbGxkbvuedeXdeXGbzwKYR49um/P/LK87/wS5+jlN53330vvHDgteMnB/ensBVfJY9fJSl9xAl6MvrIRn0tkZjNq2GzCXPIMBPIVMLX5nIZOc4um0TVpaSlGTVGwpKTXbK9Pe0M182X57NFNeo1XRXH5I1lVq/rC3k8IXgUtZZF1JlaC1fde5wg2JllukSEEHHkC3FnfG8JQ+cdc7vZ2nz+Siw5uqejmpXDEdtY/GyMo3lXzeebsaLYknLHGibFPKXECMCJybSjW0oEACk5QQAIAQJBsIhi9NJMUZbYrqw92jCbNnUS5uYV2dc+3TlXNUq+OpTy+o1gpL5yFTQAmHSFpRMBEDPcdFNvZ8JF+OVaFZG6JPPmAoUJWfS0izj+4URnTokKapRSA5MyiQiKeTsVLutHAEy7agxQMKK1uW+ujZYLNIsQJMilFgBcQMzJpKNdqJsdSnigWL3SdgEjcX35gwCYC9va9Tea/Tv7zg5PjU+V+3vyurbqS8Qmm1zJZgC/yXqJkTs8f+6hgW1UvXwdLdnzO437CWUAEMYNxmNCsZ7TAaAezPjsxmbY3qgEccYJem/a2zEuu2FX3dvphl2rfa0hc1MhAPDcmc8Hsf/Yrv/l5PRHS40ZIQRGkNEExZDE4dkL382oHYqsn6r+g0KVxw78c02GqgsXh1857z7nhk5Pun974V16unMohxFwAYgl0ejF7480jiUsMRRzz8BPFMwdXRZOeFIP7rwLWsW5y4t6c8ZxS7sIAKq0CrsyVZ6bazyQ5Wc2vEx6VThBj7nuRQQ3LtW8ix3Wrpw6UA6GI76CBcCamTrdqNnBT37qJ5p/futb3/rCF77w8Y9/vLu7+5lnnvnd3/3dX/qlf6Mo8je/+c3nnvnByNhUMWvs2f2fmgF8y8GmuRDRTUxO/Jff+4Ph4ZFf+KXPNR/51Kc+9eu//usnT5zc8WCx5ca0CUERApQwja61SOEauBABiwEu39SmJcYBjpYyD/eUyNJhCYYVROEEix1Zuz/llgNl0jUYQIpGnWpA0e1izbUeZEWl0sICYhQESdLiQ3GA0TWJddMa21KggCCOgiS5Y8znp31NxnwZ8/lFTIlRlFAMnVo4fYWgfdzRtmbsZvxGsOi1vLGa0QikvpRnSkyh7MhcLhEIACQsclqUVQIBeMrWZIntzdXHbONCfSGljxFcGQeaEkvJSSOkc5661XImbGX9BuMRIxcd7aKjUQRb026X7rdfsl6P6EVbN+XEkLhJY40yjESQ4GnvqsVxDlAK5VIoQ93ESHRo4YFCbUOc5JZHCJiyNTuWt2cbt0Md/vXUQmnC1Uq+igB2Zxtb2nPf9GIaRrdLzXlXR6ZUsVkr5c4mm6yKO+9+d5PbjWl/GAA6urpUbeF2cNFz3pTTAvjk+LTvRFt7d8jEAICQ3Uni+YRpYZwz1MlbvSEAAPP2Xc2ebTcBLqTZ+v1O0MfFWrRnfWkEABV//IfH//iurR/qHXhooDDkJlUmIoxkQwaEUJDUvn38f8vqxanaRC2aeTT7Se1+iKLwe0d+4+ljX24k8wmLdcnYbz3++Lv+Y19XNkxw3Q6+8vzPnhx71omrXHBKpB+c/MN/+cFv5rXBnBbdiQG8APCj3EzyJjfckTMPy6txlcco1uSJMEnr8k1tvXYNCdfWXP1+JeVgrMPapcnpLO2bjc6sf8KWVEa87u7u7u7u5p+vvfbaRz7y4U984hMIocHBwc9+9rP1er2Qz4FgH/3YJy5OTH7/u08tvrbl4MUA/g8+/we6bqjq5XtxRVG6u7urowE8uK5tRoirUskOerLG+XVNBAAAYZyeqr4tSq4KMgkWlpRUQrm6bGd4ifB2/L0UwnsMv0MLnQjPefrRarZTCbeYHtzJrUMRQoZhLf7puq09XCqhXgnXcs3c341kAgAQuDbcIel3xlE5UAZNZ3nz+SYyFhFHFESX6V4ZwIccj9rarszCmp1C2FDWGa2ZYw1jS8rrM30vIvVYLipRTg8VwhoxOVbOGoQdLFYnXO3KFnEYCY0mAODEpKlC7zO8U2HqvGP0WV5WiefaqIRPLdlIHI87+mhD9y8lzJ1SekrW9hRqbSreU3LCOH69kqJYUCQkyi0ppiBCtuTXJyHRb26MD/yKlAMlYHR71l6x5fstwYvwsflMI5YMOT5YqKXbdgpwYpJc13DuVrFza/fEdOXM8PT9dw2tPHqTTZbmzrvf3eR2Y+zlqkzlrkwfutSga94ZQ4CyRo9CTADwI59zZtGFmp+b4zK9NrigXFDOZS/sjBLLCbtilkHANHm6L/8jdKudmcQq24+vDS6oG3bONx5u2e2mHfpSISUyZ/H3XvoVEHB3/7tVKWXRbG30VLS3pqc6NZkKAQ1n7mL9/LQz9pZtH35w8Ge3dg0IIX508k++ffT/fnDHB959/3825cKRZ/7kL8/+4qHSJwZ6HtMk8d1/+LMXJ556qOtTH3z0d6imf/Plf/+D47//vZf+zU8+8jeWelsUua0NxpWa1xNEnQP5owKfw22nK3VlJoy7dbl0q2zDosRS1tr+/RrcZG7GOdll7utOHZwvXWizRHy1vHLswgc/+MFMZsHC7XOfW8iWM8bqtUoul5NlWVG1x5/4GAC43//+la9tORgAhBBf+9rfnD59+vHHHx8evuwFoOv63r17v/GNbxyCLevcbEWqB3HOCbpMdWbNkzCuVJzdFXcPAKI4SbgkAHkxYRwRwi05roRyKVYK0DqAR7A6zTDFPKPyjNoYYPhc3XyhXOjVvKLqS8DIbeC8uFokWSF0If0e+B5jLY7PgNPTtdQaJi/ocX9GAoAg8IS4Y6rffUYYh2x7oZQASDgGwvNaTIlIrujrNt4wt1qBfEkmTTHfmrFPVdMXHa3f9HbnF9ZKuECVUDpcyuvADuRrpUA+V0tdmcuUpQWp+VjD3JevA0CP6Z+pW35EZh2t0/BLgbyiN0E9kkZrpqnEGmUECwQCIXAicrySbYRX3TPHHM0ESmmqY2+u3mP40kpxL0FiX75ej6kdSREAJKQeLOfeghBsSbsF/WYIrPyETLvajqxNV1kXcHMIYvziTNHlpM/09+eqdDX3JtVQXk8X2I3FMrRMynC9O0Zis8lty2YAv8l6mQpeJUKyxGWN6NhLdYlKeauIsAwAI/ERm1cOZT7QfDatbLGjaSZupej3SqLEZFyLEiNi6ThJx0xGgDCOCI7S2gQhFyhuzDfuiZPUqrKjN4KO1LGL5cLaUuJt4kcdZWePG/SKNfVLBwBN4pYqAcD45A9Pjj93X+5DO7d8CADu6f70dy78lo8aFu5UJXBDmJs5bijmuw9+9pG7ftVQQJfB9So/eu1Lg9KBZvQOALvv/8jQ7BdfOfb5Nx94LIpCv7v+aO4z79j5GUVPA8ChzIeO0i+XnFuZf95AgoScm78vpWaLqSMEt+VYpkq1WW9bSpNulYo+Yfqa279fT9kfy2mDsmT0agcv+q9s1LTLE0Xh//edb585P3zu7LlPfvKT2exy9kItB589e/qrX33yV37ll+fmbuChmNZH5hsHNbne5rFxJUIQJ+ipebuixLLUi4YymZWSsfoDbtRUReGUDDplGGDelXeloWX5qwAQqzdmAwCF8P25RsTcaU+90EhxASkpyslRSr5jjO4QQoqsLnSP49zzWqTfuUCjtuUnq76tUgi/u5cCAOcsDm9U8ciN4FzN6tDD683hl6J59FAkMlJcYnJGjplAdkwjjmd8td+8/NkJFjsz9vm69XqVbk+7CmFcoLGGcbZh6sD25uqTvnr+6ugdALKXutD5DMcMSUQ036vM5AsNY3++rhLurbQw3Yik45dcUSXCFcwpgUZEl1I9JxydKKervnKwY+WlTJnw3dnGa6VstHTWfZG0HG21vJugZncjOtYwB1OOSm7HxgdOTE+W0w4jMuVb0+6qoncmkBPfRpEOJThlquNT5Zn5OkD6Vm/OJncwt9FhvckdypHq9xWq9mYGFx8Zxi9IQivyIQAQPHJDJ2FxJr+g/Vap6cbSLQ/gvajgBD0J6xDCVahDqSuTRkobR5BglCDEEOKLiVA37EqYIt/q00WhdU0uu2H3jZg8YVrZ2WUH2xK2drsXDJBXhURwEvkvn/ySHVXe95b/oBADALTe/sqxsufWF3+zpk+fNxRz/+DHMAJVgoYPF8qHRxrHfv5tX2pG7wAgITWvbC2J4wAgy/I7Dvwi4xAyd849BwCjycsB2KZitd6aOxDOoe5txTgoWK/h9mzhwjjNuHxLAnghsADRvl5gRUJWt8O5vL41Zw7MB2cCcTM6TSKEc/mCPjk1OTk5MTHR0ld8mcFxFH39a19997vf88ADh775zW/e0E1N68Nu2JHSxlb1KiHofOMeL+pPa6eN9IsUBxjHAnBatZsB/ISjF7XQlBklPGA44rilZBchWE/3YpmwAcvt1n0vIWMN45hrGHI8YLg5Obz9w3iEkKwsqK+jKOCsxblpM3nK09fwSbakWdEgACgOPN4qsX97UvGVWiLt11Zh29H8cijiKTmqx+SeQiUGfKycboRyyZN7dH8x/csF1EPabziTjnG2au3JNdKTvGMAACAASURBVGYc7UzNkhG/p6MyE6oXatb1ZyqGhf1SC2UnlrIkooin5agcyI2YzvpKXgs8exVlaDHDMcOwksKACyS3nbju0MKhlHu6uvLPlhvTI7PZftPvMALphoXWIcPDtjFgOlYrE/iNYrRhNGJqUJZTQwnzZtGBAGAMCG69Ytgk5vhkOd3sAhgleLRh3F1YxY9dwtFt1aSGENzTmZueq82WapsB/Cbr4VZHJJvc4cwHJ9yojiSsFC5Vfl7jOQ9JX25AV8x/992fe/uxj3303f9ET98aO1ABKIzTXEicGTFTFLmUNc5LpK326Qr1oiSlK3M3eiOXB+M4pU35UScXG6kHEwLHLDVVfVMQF9Y5FSXCVAUAzMydfHbyr95b+CegY8efBgCL5hIWzznnBuF+XYYwhnPyV3uCfbrIAIAXQZjA2R9+N2Hx53/wEfjBVdNu79wFAJyx8corX3/mf5oqTxKQEUAk/IgHO6OPAYAQYiWDrTsDAajhDaa0UVWqtDM+Zqkoycr0FrR1EECEkGHjEkRcsHnvXErpokTNaoPT3ombUBogSdKbH3rrmx9663vf+95f+ZVfeec737lly5KK9+sHN+qVE6fOvPd9H5yZmanVakKI6enpdDrd9L3b4E0ljhcVYqa3aTogBPajfNXdbmmThdSRK5daBPAOGJtCXSBgOlD3xsikCUUi5siOJOW6Pl5NuEDrPM1kwmXCM8WaE5ORhnWimlUw6zeCvOoTlBB0m8bylEoL+nkh4jC8fpWHCXy6lllDqa2ERX8WKMGc8ygO1nDACwAAdJMrvLhAZxpGO+bziwiBIoZBAoQgIydFrWoqDIC9pbP0ajk3HyhOQjLywheLESQCP1/KblE9P6GvzOXmfdmiyb3FisfJRduQECcEXZPHnnL0nWlPIixi2GM4C4AQZNSYOiLhaNg27y+UDxauUtI5MfnRVMcyO65ZOZLTwnKgxpdk/xLmAtDiqzAS3W3Y+C1+tB0ZuxJKc94KjV1ijptudric7tWD/pRtyoziFkbra4ZxdNHRBk3HUm5s7t2i7EQl3Ty7JcwPdVayalT1pAnH3J2vN0UcTKDr5QYS5g92lQEgZPi5mcK4rfWYTlFtt8zEj7F7O2XgAUCWKMb44nQZYOBWb8smdzC312G9yR1HRMRjdz/BOLOUhaVEIfhjdz0RsUDP6TFyYurePfS2jzw4P+uM7izs1cxVtCLbWDiXFNpAiAOsWuYqSxXbHxACo1tdummqozVvux9t2MKtEKRk7697+5KNKBLrtYRMCU/ib/3oVwHgJf/rr35jISfJOAOAcye/cmjnJwGAs3h4/tyDA/cTReUC/AgA4Az9QZ5svXvXh2X1cpJEItCZzoMQL5988s9+9NlCuvPTb/7TDCpiBM+M/cUzY1/s3bMDAOp+DPAG6cuScH2m9mBv7odtxmkNf8BUL97orboeIbAQaAMz8ADgJ7VGOJ3Xh7JK/42wo+/pzJXL5TAMFUWJovDJJ7++ffv2e++9FwAsK50kPAxbx65LDZ6aHN++ffuTTz4JAJOTk0mS/Pmf//n73ve+gwcPxnFcLpe7ipmN2niEuEIbtt+fM0+3M5xxHQD15p5v+XRiTVjhvXYosQSNO+a2jGNKyXygNGJaaBXAYxBeSKpIyS0R3q8KU2J35Ws7ElL2lblAvujndBLn1KgoBxJmt1UcjxAyUws7kQsehNd6BAiAs/VMPVxLoq9gJF0pDACR766t9zvniHESMiwRrtD2ep2vm3KgUATtmM8vgpDAiHMBGEGP6S0mXf9/9t4kRpI0u/N732q77+6x5p6VWZW1L92cIptkk2wOwaGkwwwBjUa8SQOJ1EEAAQ0gnSidpAsvOogYDAkIFESIhA7SzKGHosSlu0h2dVdXVVfXlpmVW2TG5uGr7fZtOnhkZGTsi0dkZNF/KBQi3c1t88/M7b3v//6PEni72bs79Fdiu8KfnIGWk/kD7/bQJ8RohQIqX2v0S7ZEOfrZ6TVjzOf9ylL01BOF0Lid8bqda4M2wra6JSyipSZawyf9CqX9uvVkAPtMvdHof9SuyJ3KQxgx57xkzk9KXH7ZLd0ZehqAYf1Wq6cMvjd0uxnXBjWc3OOHC4Bfr/d/qGv97EAFcRpgIbEXErvCRZmLKS+bcnd1mjw4WkMn5S07P+noHQDqbjbtZkuxDQAYgU1VO7E+alcBmYsSc6ILjW/1g5druxYqcqLnvOSWCD5Zq7473Rn1ft+XlWz8idRjMt0st+qlpfYhpCsTJmxnEsBPOBZlq/qrr//m6G9ZpJQ7CJNfef2fjl4REMsitbjza2/9c2kKjBhBRBkh9aFrOI/PcTTGnCRgHG0oQc9Y+U9wWnW/SIunXK0tdvTifKGCYXp5LNF7wEXgUAD4y0/++5vZD3/p9X95fvoXNt7Vef7++/96Dd8ZKTAieRcASrVzzHoSq7eibw3dP//WK/9ZrfTEoHVUHp9nyQ8//3ex6P8333mv4l8EAGUE6v0ZADSnXwaArDgNh79TIxP1xd63ztX/EqP9n+nDbP4Udmk7xmBlxqxOVKZYjW/X3cuOVXFpoyjGHsBX79y5E4ahZVmU0o8++ui73/3u7//+71cqle9///uNql8u7dwDbLeFv/3Lv/atX/jOaJnvfve7n3766e/+7u9SSgEgy7I7d+5MN/cqqj8sDu8keTMTlQN0HDSUxJTsKs2QJp1Dj76AiwDwMHYul+N5L11NrVjQHafCKDbny/GPVqrvjiOAH2FTNRckU16aSrKW2AuRe0f5LTuf8ZISE3uXM5wajHH62L4uTRKtt0YOa7mznB4lN02I+eacwZgoIfL8iCIagg1GCpAe5PxB6NQsUbOzg9jCHxltoJ3zCwczn98AAUiDtUEYmS2SaYLM5VLUy5lQhD2xsjMX/LSTc6UQANyo92tOAQCBJQDg3tBbjreec2VQO7UcKgxAJsloGFtUlqiMBQGAC370k3b5m62ut0kuPuVm80F6P3S3ZI0CLt6o9wJLja6F+SBeTOxEkppdVCzBsa5Z+Upqf9ELanbBDmkUz4lpWvkwZ/ua6m2mXzBp0Jw3nrtiokjFFge3MDgmV4JwJbW1BgSmm/Fb/SDXGAA6qV2youXEfhC6F4JopK4PBfGI2jzAEMCsly6EbiLpYmxfLsUH6VTfjp7ZpNEeBL7zcHnSTXnCsTgrxowTnlOUKUb/FSLuFPdW4s83XlGmWE1urhV3CxEb0AQxBKCMWIk/P8tG9LuglJGnYwK/LyX31pagDh2sWHpHhHL1OI4LIZgpUwDoJvf+7vb/VeLNn5/9L9889083/nvjym82L795e+XLKOoAwMO/f59TPlM+N2peoA0AwMXZl5bCeyvdL0bzb8aYOG4vdj/TWmkls6h3oXE58OYAQBnR7n/22d3/kxLmOBUAyI5kr3WWyUS9H1/aT7BsEBhj6DC5ckq7tYm0qHMyfs+tWK6GURchNO++jcb9I3XtO421dvujjz4CAIzJ7/zO72itf/u3/4vf+k//xR/+4R/+5n/8n9QbrY2FOeelcnlkXbbbwoxx5zGe59Xrddu2RwF8p9NZa7evfrs21iMw9eDzbnT9YLejfeaxae0eIQYAMkXauTUXJB6XmaBqF0Uxw9rlclCMOfVPsQm4vFSJvjWz9ko9HCj+Qbv+w05jID1pqHmmpTGbu8cZY9Jt9nXS4EeRf7QG49frEHgcANIsPk61CEKGE910s2vVUAJ80S8/GHpJgaU+kYZguSJS4op1OOkNRgYBUrvUf2Fk6nbRTp5SUc2VYv/xnPyP27W1xB6Fu4OC3R74O6o0OhlLJAWASLCRxB0BNN0MAFymZr38aim+HXli0wjHyFwKYo9uPZywYMPc2lgu4PJCEGNkWm42qni3iD7vJ9+eWTnvJwcfo6nEn/Yq/8/D1q1BcKjoHSEImPxGq1d3x9CnIFfYofrUoncA8C01alggNL7dDza85e4OvULhpciRGj2Ig0ziz3rlv11sDout8gSfqWkvMwYWQi85gFtkIVHvjOnnR7xybZ6SM/E8OeH55SyO7AnPESvx00pOs+0VgLX8K1o4CGEAeCZz78cHYwkAynAKZ2L/W6UfLw+O11oaAACyojFIrmo9hhR12daMgDb6x7f/93608M9e+W9rcy8CwCAxAODbiGA2FVykhN356v033/z1RX1no3lBUshC4YqDr73xH55b/Dd/9ne//c21/7xVmVsbLN27+VdedeZf/pP/mTO73Dz30Z3/9//+4X93ofbSQu/mp3f/LBPpxcb6XL1QX7efQ2NIL37ZZv09zBcILlxrKc5ne/GVkvvVae4eAETZbNW/dRJrXkjfv+78qu24zfTGav7TMa7ZcfnVG1N//ud/fuXKlUuXLs3Pz//hH/6bO7e/SKLw/OUXt1jQv/PO2zdu3CiV1ytW9l4YAL71rW+98cYbo7/7/f4f/MEfXL0xVaqM3/Wj5t8Ms3Ml5/4xPQIK03ZpP1RVqdFaYjXt7Fop/GJYKjTe7cmen2TaHwG0nLTlpIOMr+X8q6GX66DGRdXKa1bKkD59aT3jFmHrgUQcDbeLAhZTZzU7SvFOYMOVugYgQhRajk3UMO1m026WSDIsLJAGI0AIyrw4uMvavtyPnKpdHCH2U7BPQiGVJBHE3dRW/ZVq+P5qVRskNP5RuzIXZBf8+PbAT3cxk48FuzUoAUAisdTIIgAA0aZgb9ZPet3S3YF3rfpE8uBzcb0afrhW3fL1/rRXUoDOl2KCjNRII3ComnGf+rI4BTjMnARGCBsl9eF+sCyi5/34SnlsPeH3XY8B6Ga8xOWhmkfuAcN6xk37GR21Hth4PVbk837QziwAeBhaa0l9mDMAWEmtklXgp1McV8vRYuyEgn7V915r7qM9XE7OnH5+g3ffuvasd2HC881kBn7CaSBNKnQsdPwczr0DACCkCZaZGKcU9jhE2bGM6I3BYTr/oPOdh71fCNP5sTwRWxQThNK8+/GdP5spz73z6n8FAGkhHg7RwyESCgDAs3yK6YeLfwoAn0X/HyNOw70KAEmmotxoY3x/6p9/51+fa9749x//T3/63r/67kf/I6nBr//s/8DtgHHrl//R77x+8Rf+5pP/5U/f+1d3Hv67fzzzX19kr422LqTS+gwVzY4LobzF/s/tsQBGouLdJDgXOjhO+4CjkYop62R6K2aqP8gfAcB06brH6mNcM2HorZ+9qHXxx3/8x/1+HwAIoS9cf+X1t9/dHpDbtlOr1TB+8qi9x8IA4Lpuq9UCgH6//0d/9EdROLzyUpNa4/+dtehQKluo4z6eEiQDu4uQAYB2ynOFm25OweS7t9pyiRzmJ9jJckTZLi6Xo7eavdfrfWXg817p/dXGnbCk4bTzdIzxkQRDK1XkWxO4sbJuD47kSIJgvqQCGxtjZJ4aM+YiZJeqaTdtOXmJC4/K5cS5PSxFYgxnLxZkJXWmnRPJZXu8aD+dDanaRf1xn3mh8f2h+/5KbWWbeH4zUUEBIJO0kOuX3lBSAGDYYGQINpdK8XLu3I+eKpaZcbPL/lY9kTLoy37wcOgpg77olm73gytBbB3PEN4i6lo1ervRsQ4cGDOsX68PXqxG44reD0InYx+uVe8ODmHavy8tJ93x7C08rl/IJRnkzAAYgHZqFdvSHBbR1ypDAFiI3c5+LoArB7MYeCZMNycW9BOOxVm1fJ3wnPCjpf/tWe/CKdEJXwXA9eDjZ7sbxuBu9FI7fHPjFYzkVOXvygfoLGUMVsaKs/lO9EIhxyvrhakApvynbibawO01lEkAgBk/bwbrP6XNx91z2o+1qPe7cpCzSzUTPH5yW46/BICGc5FiCwBKtkEIBina/taIXMi7PXKQzrrPI561MF/73h4Gig86v5oVtdnq93x78dT2Ki3q3ejabgZpx6dKzl+o/QwhfC268zD+kTJjUI1uIJbJ//G//u309Nxv/dZvTU9PjxTv42IwGPzJn/zJxx9//Oo7V7/5T6bGuObNpEWjUG7ZeXDM9YjihQe9d0YClm+2ei0v/bJXQgau14Y7Lt+O7VDSy+VT7XogFLkVBkuRVSg87WZzXuKSgh2jdOiAYEwqtcaoAD7LknDQN+bJZSgN/rBb62VHUTDZ1Hz7Kmp4oJSMhl0wp9E9rp/TTHBORZlLQHC0BuOfdcsBE+eCQ9jXbbCUWGUu3d3tx1JJfrpWeb3Z2zy9fy90P+2UtUGjmmcMBiPASI+m5UfLIATbH2Zfb/TOB6kB+JtHzWHBGnbxVqs7ioE7if1hp/xOq1uxntxYhMY/WK71ns5PEWQQgppVrKaWxfQ/nl8+woHvSDu1ftopb+lSjhBgMBrQxuFwpn92qh2wU+3Q3svZ3602lEQA8O50u+GM7fb702757sCzqBYK7V1BgDFcLYfng4QhTTdJN0Z29FFBPUv+/FR7tz4IQuH3lhrhmZTQj/itt5/1Hkx4niG/93u/96z3YcJzzGJ0oDZsXwOUtpKiHjgPn+E+GECD5IW16PWN8ldOB63yj0v2AtrzUUxpJ8rmBsm19vCtQXpJ6fFP1SKAwIYNtZs2sBKqqECj+lWpkUU1pxgAMAJGIBVQSACAQWbaCTUG+inCCCyiMUY+b/i8gREFgFyYBz3djoxFEX36rfXTYmCQ6jAnz7ZW9uRQ2qc4t1hvt2/Z4Z1heh2hwrOW9x4JYyTNpzlND9jr7ggISDlyPatu03KuolT2xrhy4purV2a//OTBe+/9oN1uG2Oq1eoxw3it9cOHD3/wgx/823/7bx8t3Hv7F66+8Sut/T92VBhJ0qIFgA/YqmA3OI2ibL5QDgDkGp/zU4L13dCrWzu7WyFslhNnLCbYB4dg07SzOS+rWUWm6IPYXU69TGFAmGM9xq5aW+CW7bo+ABhjkiiU8kkYYwA9SIKl2D3abedK1bzQQgCQRH2jT8kb1aba5wIjyCTLFS4UkQZTvNVSbg+GBVtNrWvl8OAf2YxQVGm0h3+4Nuje0C9ZxWYVvU30amYLhSt2MeVlF4P4YimZdrJU0ng0tU71pSDKDBVP53ApMjNeliv8IPSExgGTM15GsAEAl0lOzf2hV7PyjQiQIMOI7hSWTVTNEjW7mPWyc34662cLkSM1vlKKGs7YviyPqZadFwZlknpUNeyi4WTTXnouSAuNN2q8y0xerZx2l9BEMAaaIMgV7ufWlJuxMdkpeEQtpvaN6tDGur+tyn0zxkAnsx5EXj9nqSIO1SMxP8FGG9TNuFCYEVOxih1HYz/nD2NXnWFznNdmn/UeTHieObupqQkTzhSMJploPtt9UNruxq9pve6HHNgPWqUPGE32qINV2u7HlwfpValsbU5QThYV8FUHbQTwxkChyEZ+PZPkQd8wsv5PikE+Dg0KBRtlh8sh6ibYp/rxghADFgILhQ1AWJhg01vh46J3Y0BoepZ/p4+JNqQbv+bZy4zsPCnK6aDmfxTlM8pwik4pskqKet2/eXLrV6Z4lHwU0DnbcWfdV6Oik+tx9t1xp/F3/sWLN7/f/t73vvfBBx+Uy2VyPFchY0ySJIPB4Ny52V/7Z6+Vzo/Zn387ZffOUu+bM9XBQVoV7IYyRcnKohwAoJPxXs7LvCDYfNIr/0xzbbvNuEO0eEbXmkVUy1UNJ88UXkutxdh5GPs2U7N2Ou8NT0J+42/Y12ktxFOVz4XGC5F3KBOyDTyiXp0nAFAUuRpf9fsBsYi2SKENKIMNQC9jBlCZS7afMtwArKT2vBcf2eKeYRUVHGDXGJggsKlaiLzNcbJN1byb3Bb+vJMJhOf9NFf4g9VqJ7MAwCPqjWa/bBUMm8+L0ua1dQsOAOljU0ZO1OZcz6ybDnJ6a1B6uT6ICxZwgZCZcvJgag0jQ5HByGye+P2gXX0QubmgVyrhZhP74+Bx+Vp9kFYiigzFhiA9+g2NJelk3BgEAP2CSgUKcK6QQ2Dfr2ks1J28ZueFJonA7cRpp9acnx5NsrEFj8sXgrhmF9NuHknWTvd5LJEKrSZ2O7WaduZSAAAEcCFIejlbip2FyJn10h1TQgPJxC5mnBMmfA2YBPATJhwIglMAiPOWt7uj2ImiDXuw9kuFfCLXbASfMLqjBzjShgrldsMbw+yCMad0medbH2me+u2UGsmdNeBPFjMAuUL5LnZ0hUKdXZ3qvua/04W0Fzo/f7H573druh4497vx60p5FJ9GAG8AaVNjdOeEwriQOr8f/eAK+znL8s97P/NV9Bd6jKXCCNwye+M3Zl/+lem77/U+u7UQhjvGFYgRBwEyRgmd75EsI5S8cGX+xi++aAWndMVhpBrBF8P0XMW9exw3u2bpg6XwPzAGjEG3B947reJ6KX6/XV3JnBl3a6kzQiZ7prUqGBmXqvNBci5Iuql1e+jdCf0HsXshSKbshIIa14S8ZTsb9nVJGm22rzOA7oXlbHengD1AAK+dwzYFY0yRRse0ITwyIxU6ANSdAgD6BdWSOVhyAgjBjuewUFhIXPEljHbawGHn4RnReM/jxUjbVN4PveuVyGVP0lIXg6hbsOkg+cFq/byPP+uXurmFABpO8WqtN+rBfjGI7sR+XjwZnKmghQRl1oVgW9rXYWSulqMfrtS+6vsWVrf7/nwpqnLpMbn9sJpONu8lC6F7XzqPUuuSn84HkcP08WNaik2At97Vq5bk2OQKAYA2qJvbDTt7mPi3Bj4GqFgiYMLnMmBFyZL4ZH79EAKLKIuoqj0G/XyhcFTw5cTuFfSbrTVGAABerXXfX2lGB7iOEMDmrgcU6zfqvULQTsHuDfwX64Mt50AbNMzJ0fJrEyY8F0wC+AkTDgQjCSNhlM0/kwBeaWdl8NZBCtezohEXU0k+FecTedbXikJWVwffaJY+IHiHOBMjSdAwzGYtdhrdZYUsMXIaF0KslrvZvab3QuDVGuqFdnJz7EaYzMbXfqV+7Vd2tsqzcemF+i9b1A+LlTu974sz1keD02EqqlJZlBw9cZPrfonng9wCgE5qdTNed7OyJe4N3ZqVb/fN8qg0hw/exg4CqDt53cnDgq1lVjux7odulRd1K6tawibyOBY/CCHHWbfv0kql8VMa5oepdz86ooNgwzOzAQIAkaf6tMTz+1LhEgASSWJBcoUVIJ9Kl8nNkXwn5R6XnGgDsJjYRuN5/9DlG1VnL8UBRuAzhQE+HwRv1bsbY4wSeLsxEAaUQj9aqfUKjhBcLEVXy08s5SiBG6XBR53q5q+9W1iFInJ9Bt5sPhwDoAx6vT74qFO5XI5aTvqTtaqNdctLW3ZRflqYTZC5WonCnPUKJjW+NfTuxu60nbXcfNrNyPgc/kdUeO4wmav1/NFaxltudqUSVS3xaT9YSa2VdN0C5s1mb94/Wzel7RgD3Zw/GHqdjEuDOpkz7aUA4HF9vT78yVpZ7JcTbG0bNpTAq63eR2uVO5HXcLPm0wsogxJx4hqoCROeIV9Pz6cJE04C11oWavr0t2sM7kQvhdmFPZdCST49MpZfG74+id6/loTZuVzubF2LkLRYP8pOaXxmosLpOAXtu6GNWow+jrMuRqTlvMTJOC2RDwIlNkYEALQUmw3MzggIKYuGYXr+mOuZqXwy+kNovJTYyqBXqoMoZ0s7hakeVcWR2p6fEAEXF0vRG83e260eJ+bWsPzBWv3+8SzrKeOUrQcAaRJuzgVEkt8f+rt8bh8wMuer2uZgjC6K9Ky5CLtUlayiYhdlXnRT6+N25Wa/3M241qAU3ImCaScDgE7GPuuWf9otH7Z5p1Bk37yPQxXBupPw5Gn7sY0guZtzi6g3690Xq+EWS/OWm1f4U9PF3Yznj4u5MHpqQlZp9Ch2GdU3KoMHfb/Ei3daXWHQzX7wo3b1w041Kp6KAD0qr9cGhK5/ZVKhh7Hzk075vaX68n526IeFYtPc1Ox9KXa6KVcG1Zz8rUa/aT3J+3w1CNRZuhh3BCGYdrM3mr1vTHXm/fTLvr8hZ5l2tsbeO9LaJgUCgIDJlyohR/qzbnnLSZAa9fJJAD/h68xZv+wnTDg72DTMhXX6Tmm5rA6TF43Z4Wo1Bitth9ncndVff9D5TpJPS+WayXX9NUUZnoq5HesFEBiE1InaHGxG68DhpxHAA4A0+eLwx1orm3tzwWvodIc3Qmh0vguTazhVI+gD4vB2LoP8eE0uJTxgZD1gWIqdRBKfixk/+XwYpGLrCWfInLWmjQiAE13h4pX64NuzKy+U4oep/b3VqZtRLdNUH37MWJYzah+opMyyJ+oGDeh+7CfyiOpFh8H5KkEAqihOv/r9gDCsHarOl6PXGgMC+uNu5a8XWz9eqwVUWFQNC/LDdiMTRCj0RS841EBgZP8Ch5qdlx1ZaLyUbo2KOdIEGY+pt1r9WT/bLl9nRE976WZJ+VpmCYXMyN39aRs2ZVA75kLhqlNUvOzzQSVg8pX6wCE6leRR6Pzlo+b7KzWhnqyu6RSvloeb+6JLjQYFC4sDxYr3Bt6Hq9Xl6EDOalN2unGnTyR5b7nx3Xszf/uo+dXAny9FGzPSiSTd5yRS5UQ3nOLNZu/d6d7oKcUYeBQ57QOkP5KCryRWWLBMklzhDW18w8mv1aJU4oXY3vztdnM20c9P+HozcaGfcCz+4bjQAwBGohe/6FmLx1GrHpa0qD/q/qLUOwRmlKRRdmEtfLMfXz8JY/kJZxACzLMfbTctQ8gI6YfppbL7FcHj7Li2HWNwJkoWG5z0hjbITayELNnTLq8pqWN5emUsFvGrznmCWCJ6w2Jx7AL+sWCzfje65vAOPmpnNQMozqeE8gFAagxgpt3cZaqdWL3CnnKyzUGRAtCa2Lt7iT9bMIaSJc75aYWLVJDFxFvLbWEIx5oeTOqMMfb8EiYEAPI0yTe1f1/L3Luhf+TY4JVpPVfGWqko6sOZHEubwcjU7OKcmzhUP0zc12pDTjQAigQb9VqPJalZwj1YhzNtkDKIPgUbKAAAIABJREFU72dmTrGpsWIttXKNW06+2UYOIRCAb1TDMt/5zoMAbKJWM3ujpeio+VwiKUZmzss2fzAU9OagVOWybIkSU+3U7qT8fJBULZFLMvK3TyXZ4nNeskTNLgBQIp9M7M/56W67tLnY5H7sLkTuUmrPetm+Hd0dqpYTJ9+kLedYz/mZTdVQMANAMSBAhcYMQ93JT6gSfowYAKURRkCwxshoDV/1/VvD4CBynm7OH8XuvdB7FLmLieNS5bP1kvgKLyjSi7Fbt3P+uKFAJ7VWtyWAzhoTF/oJx2EyUzdhwkGhJKUY5WJnDfNJIJWzOnxH6p2LLTvRy734Wi79MzYZNuEESWWFQmPHtzgdYFzkYuda7jFiDEFIEXSq5bsd8VWUrQDAdOmax078GJ8tUjnaHEKcTEnq8G6cXzzyFhFSdFM7uoXQiwTxmbxRG6ylvJ1Zmxe2sdJn3jaSYtN08pdqw9ca/Tkv6WTOj7uNW2E1P4CpJ3+snzdG50W2IXTPDf2sXxFHVSy3vOJ6iwBAliWn0/h9LFBiGNEzTuZzAQAW0S9XB6P26ULjhdCVBzshCAxFB8pZeFy+WutHOYu3zWxfDmKX7nXqXKbOeQkAWFgHREmNu9nOuqRBZhkDyykDAIuoV+v9XmY9iLyaXbzWHDTsAgC0QQ+G7ma3QgRAkWlYxbvTnWk327dtZ6rIoFgfcqOJeouoA1rfzXtPWQzkGi8l1pST3agNX2sM3ml1351Ze7neX8mso/kpnjLGoLuh+8WgHAkCAA8T79YwyA/piJlrnEmCnq7EOBekgSUfbqr3abpnVN4yYcK4mATwEyYcAoy7xhyx+vGAGEO0oVLbQnkrg3fSYtfedadmLz/h7CAVUv1zO77FSIaRykRpx3fHiDYUAPBpTb+PUEasRDelzBlxWu4Ngk6pWICbEjYcAISO9WkFXYUM+vGLSlv7LqkNjbO5hc5/FOdNjJKDfGRHEADaFFwpgz7vlQxAyynm3PTB0Nv8nE0JJPL5eHhACByqZrz8G1Odt+u9VOH3V5s3h7VI8FETtR1x/fUsrVJaFOuRgAF0a1A6bLyxAUbmrVlEMSgplTi099szxBi0mtjTbmYMGpmNOVS9WB3aRCNkVnM+zA90TpQGeuCTV3WK+XJ8e7g1PX2Q4o2LQWRxnWs85WW/PLf8UjWsusKlyn868p9yk6aTrxX2aJUWUe9MrT0I3U7CHCpfrQ9Gk+qRpDf7pc1b9Zm6Fzk/XqvOuOmNShjY0t89p0CQ+aRbTgUezT8DAEZPVUHtcUCzfkrJU28PCvbTTrlQhGFtU+UxeSFIm1a+lj0HKnqMzHk/XYvZXz+c+mil5pPi5frAYzu46BNkGNYYGYx2qFnEYNynffsJNtfKw66wNmwLGDbOfhqHCROeayYS+gnH4h+UhB4AlLaEcj1red+8+2HWyYUs5bKSFHNxNjdILw3TS53w5X58bdR5npGQYHlq5c0Tzjg58WreXQ3bVfR6kF42YJecOye6A4UKjKEWO9kectvJzJAYHtgtmwS5ilLZO4WNuqRedmYxQsNsKRLtU9giAGCsVwbvDJLLlKScRHvcbVaGb66Fr5ecL6fKHyGkC1napbXkfiBI8qlMPBF35IrU7MKlqmIVD2IPAao+ts4ygISh3p4ToWcNBGBRPedl014mNV5O3E7mpJoyAhw/pQDnlu0+bv8eDrpSrh/maurdj4Iji+fPV9SVJiUYFVksxfM0PZhJsppbc14KgMKC2UwhAJcql6qqXcx6mccUJ/v8IGoNBuDgDeQRghJT7cxysHI2SfSlIdIguqcOH2OwkFpJnW7OC0VtJmtW0bBzijVCsPFZRsy0m9lEIQQ20aNXCDK3h0HdEj4XDbsoDIoECyUrMUmJCQsWFsyhsszE3TBYip1UkVcqw7IldlOwU2wWQm81dUpMPIodobFF9LyfMGxyRVZiZyBIeZeu8hjAaKQAZZvMAmNJhwWrWoITDQAYQcUSy4ldt8S4GiieHBSbulWsFVY74wuRR7B5p9W3qFIaZ/rJMV6vRlfKcd0ppty8YguEIN3kaMiJfqESbjnho8qLpdgZtUUEQJ2cx+JMT3JMJPQTjsOZHtwTJpw1HNZby2eV4RQdqww+LepClpKirnQjl8wYqg0xho10swQnnrVs0dBiHUZSQKoTvirSS2M6iAnPN3HB3Ozy0PrpltcJLizazeWuko1xUYgqZ4OT3sqOLKeflsisF9TOld6K8k6uT8lIzwCcpl84walFO2F2abn/j6reF43gk92WHCZXav6ndf9zAGAkyot6Jio2O/RpQWBG7QkJMi5XUUFHdvQVS1hUn/OS24Og5aQ+UwBgDOjndnLLpepiKZ7300SS5cT6dFC1sbjqRw4tEABCyHscvSsh8nz9Pi80vhv5Qh8xemcELtcJp0hrXRTZs+r9fjTWUtujkhMtNY4KWrLEKBKeOUz3MmUIxYczTbCIeqk8WIi8ilVoA5QAADCs24nV8vb5/W25eSUUvZw9Suyl1MIIKDI1K6dES0U0Bp9In0qPyQovPLY+mhHAnJ8OC/7hWuWbUx2Py1dqQ4PQUuR83ClbVLfs/HIpwshUbHHZj+9E3rSXVWyxJaGgDeQK20SPhN4uk4uRe3MQjGoNLKKNhsXQvR16cUFfre96LyXYXK2EF3QcFmQ5cR/Gzqgf3lrGf9yuvN3seVyOTtRFP+6lvLHfaTkLeFw2rHyYUwDQBiyiLgXxrJs9jJxbg0BqZFM17aUBe5LUCKjTz9lGq7mStfWEb6w5KNbHGEHap2IVjqhImjDh7DMJ4CecHOj5ekw5CIyGQgZaM8D7/lIiY7ABrA0xhgrl5EUjk0GczY9q2hEYhCRCGiGFwLj8kW+3GRm62/rMK82FCk7mgCY8fxgDi8X5wPpsu6Gaa62mxXQhfU6jHT87Fgrl+s7Cya1/DxSI28lfvez8BqXWxeDdW8M/1+ZkrdTQ42pLdcIb2sJc7b214bCfXFsLX4vz5lT5I5v1ttxRk6JRcu40gk83XvGd+73omkWH6GDFxptBYAAMRuayF9/RXijoUuxcCJKAyfN+upI5n/fKbzd7GBmKdcV6nuaQt0OxLnFd4uKyilZiby135qlEoCllhKw/F6XZEy3Dcu4PD+Y0viMlR88EBoBkaWT0qdaeHBNl0Feh+06zP7oKhpI2NTq4En6EMSjTEBy+TNvjatpLUkUzhWtklGExgSVDQTcHeNsZ2dEPCqYNaIO0AcAwFyTTbg4AWkMsSSpZJ7MiSSJFCQKfSI8ql4qWm6wl1Z90qleCoc/VS5VhoXFakJfKg5abbxRfX62GgVXMeE+Z4QuN+jn7vFemyLzd6o263FUs+TCC5XjdUy0q6PdWWkIiAMAA0+5e9RQEG4KVTVXTLV6q9lcS717kxIKGBftpp/xac+BQOTpRHj+jppLb2UiG+lQBAEJgU3W1El0I0i96gTbrgogNqlZuEbURwFetnb96A+Dy9fsSQhAwRZA5iOH/hAnPI5MAfsKJkBUNA+DwztcshsdIUlKYnS8cJLVdSN8YkouK1J5UltJOIT2h1suSGQktNnDxMqcRRgWnA0YySuLR3NduFLJ8Cs5kE54jOpnf9JopXtnyOsWpAaK0A3CCAXwmKttt8E8NqbN2dGu6dMNzKg3xQju5eaLO8IxxjLE2WsvTPuRG6ZOyd3eQXImymaXet8ruzZr/xeYFomx2uvKjLZ9yrZVM1B1+aLU/ITFGCgD7lrzBBh+1q5kk94buq/UhwfrVSv/91dpyYs96qVR4Xw/t5wVKYK60HqhrTWzHHZnPSyHybH2GuVNYt/pHtz6xsP7GPMYEpJQif56q3wHg3tBziPbY+uCPBc0UcQ7ZgCAS9Mg9CyqW1AZRrNup03JSAOBExZnlEkV2F9IjgFk3fTB048cN/wgywWMpPsYQcBVw1XLXE/HaoEKjQtJc41yR2SARGi3ELkvApnrGzvxA1uxis3Uaw3p+kwYhV3g5sRdjp5txl6mmnWttgAAAzLpJv6CPQncUuOYab9yxZpyMbsprCIUINpvF4ZtN7CmBuSCe8ZNE0LXUGhTsdje4VIn8XQzwzyx9sZ4LC54eFYyoVxp9qRB7+pu1iK47YqO+vcZ3zh6mkvibVugxSbFRahLAT/h6MgngJ4wZqZxOdD0tZudqf/01i94BACFNcJqJskV7AJCLsjIsF9VclFMxZQzRmhlAWvNRm9ORGL5C747E8AgJgiVC6lDxT5jNTTqaTtiMVDRRFbQtgPfsJd3HhfSOEL8dkFyUA2vrdk8TA3o5+yywpn2nMe2+PMwXM3WC1fgIY0AIDDyTpl+MRPXgk7J7O0zPd+OXCjnTCP6ekvWwQaodmkdyGsb5rNIWwYebJKc4RUgCcABoOrnDZJ7zhdC7VIp9pjwuL5fDB5FnU+lTc4QZ/rMPIYjzdc2tELnWGgByTW8NKgc0Wt+RF6dRwwMAyNPo7LeO20yu8KPIuVEfbMSQ2qB+am24IRwEM5KbHeNhACNjEVNInCtsEU2QkQalEvt7zjm77KkI32bS2d21ASNjE2OTJ8elDRhAUmNl1p3npUIYQaax/3TbPG3gYeTcG/qRoIzoy0GSA1nNrFiSd1o9GPn2V4baoKXIGcXwhBiPyGHB5oL1a1kpuB/5C7FzvTKc3uSgnqpR+8MnB4KR8bnwuVAa5YqgM98PYg+8bQMJAbCd/BTmvXhh6ARclJis2DsPP/K0yUKJS4b1kV0nJ0w440wC+AljQxsmpL/U/5lc1uarf8PIkbyUzjDGYGMQRkUnfLkbXlfa22jwhhAAKIwkQoogUXLuuLzHaN9mx/fZQlE2sTqZ8BTS4ERWA063+KJjpDjRuWgItYZg4ylzPdxCsCnuQvpoj9RxPuM+0wAeAJQp7g7//ob9a5w5s8Grd/t/d/Lt2Y05RgRCsY2BFvoosggEmpG45n9edu91oxeW+u+2Sj+22CAXNb6TXx1CmuAsyZuB8/BQG8KbhkS/YP2cIzSyoy+/1exJjVxiYoEHqVWrnKC+YwOtASFApxieYOYQOuoeZ5TMOUNCosXICY9hheVRfbGKAKDIMyWfgxLlzXQyiyPTeDpeWsn4oexYlEbaYIqPa3lYtdKV1D7nJwigauV3w+A6Hxx8dLSs4lCd0jECAEPI1hyBR9QwY7GiFbvAYIYF/bxXHuQMIajaBQFzN3RHsu1hzj7rmZcqA4QMJ/qV6kBoHOV01kuvVSJl4L1HzS/6vkOVx0Wq8Z3ISwvyZa/UtNc2Ug+xZBLJ0k6icYKfmLEbAKkxBiD4ecoQ0QPvbc0Sv3Fxae9lrG3z+R4X0dn2sZsw4chMRvaEMWAAJflcL74aZfMA0Ag+9uzDPTueQbRhGxp4Y6jUrlSONjQtWkJ5AIBRQUnESWSxPqcZRrHF+owkh5342ptc1AtZG+MKJ3wNMAbyvO7bFqCtD3aMLIXZOUCa061OZggMfZxWI1hsL9ygON13ZjUT5S1C7mdCrvv3+39/qfxzNedSmkdL6ccnujkDWuBDWHZtQBAP8JRtB53kuK0BCE4bpU+SvBVmc0nRBOB427c/wuFrYTpfyMr2MbAHSnMDGAFog+4PA4zM+SDNJV5NrI/a1WFBI0Fn/XS+dBoicAOgzFYl7Ulj2+sJWSWFUgIAEk0fxb45qgAKIbjcBM9CxhhZpMY8T8GVMmg5dc4FT5JECIAgs5YzpfHBA8UwZ3QcBRcWNWlCMkkcqiyiXVI8itx5f6/RuHnietY9yvW7HQRQsoXJ4dbAH6R8KKjL1JSX9XLWz/kWc8f7Q6fE81k3xQgsot+sr0/IAwABuFSJvuiVvr9Un/OTc172VqP34Wp1WLDPe+UbtcHIUt4l8t7Qe9nayzRUarQc2Q7Tdef5cKZIJYFRIQM72br9abtYiXeQKU2Y8DVgEsBPOC5K28v9t5JibtSC2LcfVr2bz3qnjkJa1KRypXbSoqF0RSqqDTawroofNV1HSLt8sezcZXRg8y4CjbEgqDg5QWk/OX9Ca57wXNPPS4FibNst3LcX86hacW9u8rFDo+4G+7Jvc0RtmHWS9niHop8/6mWPau65VvDCUD6MRWfsm0CAKTr68x9BbNq6oaVop19JM4bZVwTGs1YcvpaJ2qPuLzVLH+y2pGcvrfTfnqm+f/CVF7KsNMfYdDLeyTjD5nIpZNg8iu1bvVKuMcP6kp+wU5ni0wYVmjByep3qCLUpXS+yTdMYjAaAO0MvkYf3XnsMJ3C+ijACLYR43qbfU4ETSSrlJ2k+gozLlEqtQxmer2b2C5UxFLlQbDjS7dg+X44BYM7PPmxXmk62hx2Dy2Q34wDgERVY4ywUL1viBhsuM+fTbqlh5y+Uw1v90r3Q3bKYMqhX8Bl3ve/A5l1FAOf9ZC22lzNrIfRWE2fGT84H8e1BsBA5DSebdjMAcKjs5LyT2HV35xOuDPqiW7KonrPPyp15XzJJAGDDWOHkKD/nXpsTJuzBJICfcCxWBu8M04tKr9urUpzW/Z+OpqCNIcP0ksX6jIQYibNUM4m0IVqzXNTifCrOm5vF8E8WQnpdEo8Lmy3vZhF/ohhASTFzmluc8LxQKIKhBbB1itVmQwMEniqMNLtN1R4WqWznWevnN9BGriSf+ladE/d86Rv3B+9ncqhhvCEfQrBeQmkO00cOI+LgRote7ZmFoVwc715hpIT0lOYO6+6xTD34Ms6nPWvlIF4k2pBclgGQAVgt7ELjhpN5TBmAOS9LJbkz9Gf9tHZaU3y5pIftOnY8kPN4+l0UhZYpABQSPQy946x0NhBVhxljonh4qn0Ix8Fi5DV47tJNMScyLSd7FNvLmXXwAB5jOJR2fQ+aTvFhp9xyE5sZgsy0XSxG7sVytNvqN/qi171i71oMbZDQSAPCYDACjAxG++guCDaBVfzM9NrfLjc1wLVKaAAWImezYY1P5bVSOLKpFxq3U6ub8pXcvlIKLwYJwealRn/1UQsDSIPuDvyASU5VUtD7Q69qFRbRGEGJyE8H/recfHub96TAn/UrFtGXSvG+6dezw7SXdjOLn3wqsGxJznQhJmXwE76GTAL4CcdCG+bbjwguRq5snPYdvgYA2tD28I1BctUYYrOOzbs2W/XtFXIkGeoY97YQ5biYykU9yRtbgnYEQEhO8dBiA0YSghOLDjkLKX5mbXtzUdGaP5NNTzj7LA4un6tvVbtQEgPQXRolHBepXE5P0DHusMRibSX8ci54zeONF2u/1k8X1rK7oVgae0m8NipXBzX1sHCpzGe1EsvFJ6k5kdMlZBmjAvbMijIS5aKkNNu7ycUIY5iUDQCQGg1SagzcKIeJIEuJvRw7vYKXubheCcd2APvRTq0LpdObUSSUI8oBAIwp8vUvejHZmtU9FIEl35hnAJBnqdGHcH07C8QFvR87bzQGW8LCmp27TK5lXBu0PZ7cEQeNLRHjMVHh4otB5fV6DyFoeemn3XJSkH07qE3buyrtc4U7mbWWWGuplQF2sAqoDGxhES0NtrG0qXGpIMhsmep/GLpf9oOXa8M5N30w9Cigql0wrB/GzmiG2WfynVZv41MGIFV0KbUzSW52Sw1L+FzkklpET9l508u6KR8UvJczAGhn1kLoXq1EANDys+VueTW1pjdNwhuDllJ7MXRbdjobpDv2RT+zfKPVGxbM6NPwt5hz0rviWGm4CRPOJpMAfsKxmCr/EAAQ0mjTE3Muyu3w5+KsMnJiT0UjFQ2bzUXZatm949v7OJGMEWNwJiq5rGjN43xGKl8ZppRt4ElG1marLu8wOnT5GkIaowJjMa4Zy2OSiymlJxVcE3YmKeqZqNjsqUl4hCTFw69d/4ddaadfxHL1XPkdj9Vr/sWSMxMmnYfJj3N9iPLvMVK1z5f0TE/cD9XqyVnrxUUD4wLtuX6EFKNJms/4zv19V8hxXej1x1xjIOCinVkPYjcRRBtEsL5eHpxa67hualm7G4afAIhyB2MMAFJJpQoA0BoeRfZxVvrmtPY4aKVE8fz5ud6PXEpMzd4quKDYXPLSz/pBIugBu5exozaQ2w5CcLUUvtdu9QqrZuWMaJ+LR7F7je+TWurlfMrbeiyZpPdDZzW3GDIW0vN+6vHCo4pig7HJFf64W00LQpChWJe4yBVxmazZ8oIf3Rt6X/RKQqN7oXshiB9EbsBzj8gUkTfrvTtRqZ/S1+qDzaeIY305iJp29nmv3E75Zz3/YpB82i2nkqxk/HIlnHKyQpNE4FvD8krMbw2CulNUrWLKzS4LuhQ5DbvYcH27O/T6Bb9WHQZMnKbR47gonVbru5qd3x2eoQC+ahcUQzdlkwb1E47JJICfcCy2BbooE9VH3V8UymNk0PC/YKzLSMrICfoeGUMMIGOwMcQAyURZyGqSV4Vyc9l8smdgEJIIaUIyi3Y8a9liQ4e3z0isvh1tSJzXtZmovybsjDEoys5xGmnDk7zh8DVGEoQ0I1la1KwxdEDYsjmiDcPjm08bCxpUJNq3On9dsWfngjcotqrBbMlvPhr+pJ/dL/Sx7jwYE5utNwDfV0LPsF0nLyBs7mc/OM5GD4LSFifxvvcum3WW44uutYjxPo/LrqmKTf2WQsFuDQhGwLFGCKbdrOac0gO3AWhn1vXq6Qk9EEIb1e9S5EZrAAgFT+XRH5AarmyUKIza0akz+hOzG4kky4n9QjkiO82xT3vxl5EfHjiAz+U4f8Icps878WLkVHiBkZlx8h+s1Ob8bO+C6juxfzGIbPbkcCJBlIGLpfg62Tn4d6l6p9H5/mIzV7jExVvN3r2B99XQbyd2LuHOIJAGeUxeLoUlSxFiUsHOB6nNzELovFQZ4op02daEF0KmxMUbje6XndKj1Olk1qg9YSrpg6H/Un3AiQoFXssZAEiNPumU3p3qMGKulKJb/SBT2Mc6k/jzXgk0ernRP7Wc2ilg4IgN8UJBKBhn29keUbUEQs++foUgU7LEtcqw5ayLcXJJAVrPdq8mPNdMAvgJ40Rpa6n3rZFJu28vldyvTqL0XWkulSe1JZSrlFuoQGmuNS9kMFLFMxJyGlks9KxOP7nsWUuMJhTHnA4YySiJD6IpfeYYQ3NRedZ7MeFMM0heykQtF1MEDy40/gIAEFKUxNs9HY6PAYyR3DcUfCZIk6ylt8O8XbcvNdwrnDnny2/X3Yud+O6geJir44qxDWhpds0FjKzmHbscZ2tRcho2GYWscXsBHSCZ0gg+68UvVLzbe9z0KHKi7PLmV2b99JIfW0QTrBk61d5Ug5wdvLnUWCCUU0IBwBgtRT4qmOrmND9q73eC4YUmdhkyRosifVYVWEdmJXEwMrO7VLlTAleDOBR0+mARV8kqpEZj1HifD+KP1mq9nNXtwuei5WWfdErvtLrbN0Ef75+S6LNe5Y1mf0P27x/A/9xn6put3r3Iu1YJMYLLlbhqFZ/0qjf7pTIXM156zk8tooTGFSa6BQcAl8oXyuFq6hggFOcW3WEkW0S/1uoHA/HTbnnjxbuRM+2licafdctKru93WLCF2LsYRASbOT/p5ryQZCF2mk4x6yb4a5Tb1wY9ih2Pydq2zvD74hH1KPao0FNOtr2sg2JT4WJUmPBMYFg3nWzGy1tOtnmInq7IaMLXkEkAP2GcaENzWQIAjIRnLY0res9FWRmWi2ouypmY0gYbQ7Uho/8DIIITilPffuBabU4jjHKCJUJKaxoXtXrwicWGe8tNzyBC+YUs77/chH/ACMWFOgcArfJPR+EcAsNp/yRGjjEIwJzlaCTXg6XkJ938TpNfaQYveqzulqtNcXVl+Pma+Oo4azZq18f9TVbzt6U+DafxXJQBgOADNb+gJPXtR3E+XXIe7LYMT859Mgw2/tmwixuVoTM+5fPBMQCdjNe3KbdPFM69Ubt5WRRKFgCgNOqllj6qxtW1zLmyAYTzNBmt8DlCaLyc2LNeukfWpuWkdwe+0vggqRaPKWkQHd99w6K6ZmdfDb26XQDA1SD8q+Wp7y81ERgAqFrixeqQEw0A3qYYaTW1uxlvHNKFserkgSUo1oOCtmNnKbFzja9Xwnk/tYkcadcpMiUuH4TrxW4Yw5SXZgI/jNwpL92SKTAAmcScmFkvvRd6G13KlcYfdqtKQyaedD3QBt0ZuA0rLVkq4FIY9GUveLEaVizxdZJfKwVf9EsLkdtys1rz0NcLxjDtpZ90ylFOX6hu1VNQrGfcdFDQI1/OR4YRNeMVc15c5uKUO2JO+IfAJICfME4QKEoiqXyEFKcxABiDu9H1MJt3eI8gwejQohElCYBGSCFkEGiEtAEAg0fRuDbUGJLkU4UMtlvEI6QQUgg0RpqSrmcv9uIbs9W/9azl7ftjEOJEYYSeu+gdAOJsfnOt/oQJu2GzLLAfbfzTosMwnT+B7aCzL10xoDM1XEg/7MqFOfcNz6k7vHKx8e5M9uqD8AehamtzlHkPuZMKemQ136RX2upmLNeOve8H35kSAFCSHLCcgdG4kGWlGdlJPaEN/TS8JtT60y3D+molfCbROwAojbUm9ikKgzGxmWWN/k7TaJSfkgb1xdGfji6Vcs5sY0z+eIXjRRvYMvmNwIyrEDoucKTIq3uazHOiLaqERvQAP1AIIBXUJmO7dSCAWTd/GHrtjDVt4TB9xY++7K9noDh+IpfGAAgBw3razeb9OCx4zS4O6L03Qml0b+gtxE5cUIpN3c7fqHW3dC9HyHhMGHAySW0qR3voMH2lEq0mdipo1S4oNsqgVOA7w+BR6rxT79SdouFkkfA31hPnBAEwrKfs/HI1XE2c+0NXaHJnUHq12R/mvJ1Y32h26dHbGp5RHqb+w8gRGi1ntjZH6VnAsL5QSj5crXQL9nq9b9On2vXNB8mjxBmcyiQ8RoZh41viQpBMO9mORSgTJoyFSQA/4UTgZMhpHwAQ0hXvqzif7cUvbryLkcE45SRESBNIwpToAAAgAElEQVScUpIbg7RhQvpK80KWNweuGBlKEk6GjMYUp5wOGEkoSSjJRtb3UXY5F5UdA3iENEJFIR1Ox1wPfAr04ivPehcmPB+UnE83/5OSHKPxP6xE2fRpOlAek1is3Rz8RTmbazhXy/aMZfuX2bcH+aNedG+ol5U5UDiBDCbGAoBCbF1+w2r+YfHRHur6k4DRoc3Womy+4t5mZH+DNIwkxnlStDZneUYYgzvhq4UsrS+J4XI5bJzuBPhmYok5UdbppQ+Q7awbXIki3/CK76U8Fke8ggJLvjKzbj4PcCIHIvT6dF6usDJQSKoMUoByRQCBjRXDmmPDkGZUcawPFRHdHpameO6QvfacIOMxqQw+yAEiBHzcGRmfizk/+WSt+nMzHYuoeT+5H3nZtmJ7m8rr1eGUkwdcIACpaSqJxw6TwjNQsYQyKKF0xk9abr5jSFbmgmPdydic/9TKW24WCdormDakk7KF2C0kBoCbw9K79tqMly/Fbv7Ye4ISM+sm57xs1KyxzMNLQbSWWwuh+2Xfr3J5tRqSr9PM+2Mu+FGJFvcjdyl2llJnzj1Kr6K6ld+oDW72Sz9s116qhJulFhbRN6rDH65W5VGLYvYFIfCorFhF3RF1K/MOUKAxYcIxmQTwE04Ez14c/WEM7cevFLK2+V1tkFauVPuU6Va9WzZbtXkfgRw5w2Oktk9oWHRFas8A3j7NjpFiJIzzGf/x/jwv5KJ8EmXME75+EJx41lPDm5FQnkD3QaWdsz8Dv4VBvhgVbT+ZPue+YztuzT1ftqb7+cOF8AOp9w9TESACFgBo/dQD2chqPpXd1AxPOXoHAE4H05UfLHR+abn/9rn63xzkIy5v9+OrSjtbGnnG+XQvubaRML3oJVfKyTM0tV6M3Bk3O7XtY8rIY/u6PHtilLCYHt1//vUpgYkDWssTM5/fsC4b6XIV1cogbZAyKJbYGBQXbE2SVONUYmMQRhBQaVHlUWVTaVPpErXjRG43tdopf60+IPspfutW3s8sf0/ruBFoUz/2MXKlHD+IncXYuhgkNtVTTnY/3PqLWXeKppNvjOealT1KPI8dwhHj/2fvzX7kyrM7v3N+293jxpJ7cikuRRbJquqq3kqtlkaChIENA8ZgxvBAsAcYA4b/BPvR0IOf/GA/+NGv9kCAIYwfPDKMwdiWNUJL3a3q7lrIYrGK+5Jb7Hf/bX6IZDKZzCUyMzJJVsUHfEhG3Lhx9/id3znn+2XUznrFjFsqi3zvfoEal5yYfsWWX3kr5MqlOKysMs4Pmv1+yVcLp1fyZ6m3GBahkGXuAMBcUF2t9UKht7dJM2ojpkKml7w8ctQRUtNvCw23ioQ8F+armXu0AB4AFv2iLmS3EKuZ26/4hSjZkgloueV7jcEX7cmLClFq591yOcxqQgpi3i4/vylvNdMAfspksaM+tNB9YixPy7n1wQ92RO9bIFqEzXp4Y4WxFMA6PJ+Jfv2k848AoO5/PY6SNiFKaddaultHqOVs0EsvH2eX0nK+k1wdc6A8KdLy1ZHAlCm7IFi2ozQa0QhWZdWsL9Yn9z34Jne/743VtupXDwfV47nixnz0Lqdey78Y87NrxVdr6VfKVuPsl9Wb0T4n7gy96tn4qfq8MF0AcElj9MdeUOQeaaV61U7uALq82wq/Wh981E+vxMGdA3cB0TTCr590frbU/Dt8vrA2ztrgj4zZjOSaTnWpPnyNNZ+Vwp5k19zTmyTiTBBEAJCy2tKKrxQ+SY44eTrvl/OxAwCVqnZM+pwEo5NF6YtTVtucuHtRAC81TRUmpZMoul6IXPqFIcYCEvSZomhipgSxgVM51NxLfEHsOI3inFp3PBV6a0FpApOuqmDEXI2yR6m/6Jcu04tB8SxzK/1SinXHxcypjajqlqzhHK6PBtHyfe8LRm1dqGHhAOyiac+IbbjSYck3/WA5yC43hsaQoaQE7ZVa+pmi1xvDeb/Al7/CAgwKtlF4Z2vp06F/P8Vr9eHEaxlOk0qTyuBe8oGM2KZbvupcCACj9vUDp4EQwefa5/ky5JUCaYnzPKmDCGfC4llWtfMJTG0TtAytoOadKFv0M5ebVNJxtnDKlAkyDeCnTBJEw2lmLFXaXx98nJULr3Zxc9r3nQ1Gcs4kxQFnmTFstf+JMizyHrXCW5wmjGTj558dNhjkTWMYobuMJyhKY2tH3iOpw43hh1JH2ohTSz9qI5Liwul815S3nVK2lA7Zy06NjK5KFcPkAvhSthx+es5eE8eCWS0+75f3G96Fln/BZeFS9EFDnO0WD7v5/dwesGuK5COp+bo4Y7R5Kj/fCtr3j945unPONdfWOiD6+omZXE117H8jdbg2/EjwjifG6sCP/QdZORc4qwCgjfe48/NKbUbvDjNX6kP3NbW+j7g3DK/UTs8yHZEw7j2Xryus3dz3p9kRo3eK9nzDuhystUoW1r4RsRanuk6hvi1kNQZKQypNK0sLRaQmyuJq5paGbuTO5TAd05ws2LfMfgtEqAxMVoh+xEKYPUi9p5l3sZa03HLGrZ6mB5ROtPziWeoqrie+MfNh8WW7ts9u+ky93+iv5t7DgTPjFU23AoCmW/x8sXr1gFeGtHOn0KQ08HcrzVwxRFCWvN/ov43WccbiWu486AcNr7pS3923by+0xXu9MFE04DoSMmDKZ+ZAXwzBAF4uyeTEXKoNh1VjxyzPoXCIablVyysbQkai2srw90rn61444xXno/zULO6nfM+ZBvBTJkBetaSqZVVLG6eQLQvwrPczbXb/KY29e83oq+3F8I/b/whRnmn+wuHdkbMxJYfwwRJsKLVn7O7SLg7vWasKWXd577D7NVLgK6pZQlSp4onmM/ejVHGljl7DOeV7hbGYV7OueMm9zOf9QbEY+99M6lvyql7z709qba+Lwg5Xss875d0Z79Ji9IHn1F0RN/0Lq8Ov2+XXr0bXSIgQDgBophbgumfrxpgV9Xlhxn2YhGTOs3UEbLILjghX8puT2hdKqtnoNwRML73isP449n6+szbIz2njEJTt5FohX7gQX2sMWocU6J4spSaVIc1TTL8jdRhjAGCMkXJz342BJ8kRn72eY5ZrFpEYY5R8cwfxhIBHjMcMwIuN1BYHJU8UP1cbt8J8TBszgrZbOohk1+TqceDUzPv5nV54Nsg51e/Uhk9TN5O0lGSfKLflVrli0aSjrJYotI33X/NILz2X9Enityt7zk8IAeeV1j9lyP1hVBmymvBC01H+2Vp4lnh5RT+e6QXibXIgMxa/7kcPBn6lSc1R1iK+kqnulLxQdNEvXu3fySX5JgmkIgAQMn0hSp2ooEeSJZ71yuUgvzcIjvDZOlcX4jR2KpfpV5spQqa0wYfDoO6oaQA/5XSYBvBTjsVXT//FjldGJfEAyGiOYBy+zmnmiy6jfW38ld4nhKhRlD5aPC3OUpovNX8xUqQ7ApwNla5p4wDsMvJgtCCok2L5CAG8Mm5WzlNSIhqlmwCnFcDLWNvXZls65a0jl/XGy68w1s+rH1pAnFDZtgXcdtu+xViwpU6eJL/rFc8WwvdiZ9nl0fnmj+bzaw/TXyZqxdgXc4sIiEgAIIbz2mYa1Pbc+/4gEE7cWCyjQQAgQCOzQHzWLh6UZjCRfgRCZCv63ZPuH/Syi83w9sHLoyKoi2qGs+Ege8daAgAIcD7Oz4an3cm/g41CzPv5qyP7k8PzwlH6XZaFNZu/PkMpcnWUcREiXIkyz/F3rPBtgaJtl2LWrVw++QSvz/XdQdBwy8k2cSPA+Sh7lnpfdaP3Z3otV876xXrm/nqt9cnCeiB23xFOzbPE/apbm3PLllcKpsUYZnj7Uyn83XrTWig1ifZdEgF8rt9tDJ+l3rf98Gwtd6jeOizWYq7Ynb7/XmNIAM8EmFZcatKuRKFooWiu6J1edL3Vfytq6S1AVpEvOo21fNPooTJgAHYkW54l/m+7MTWWzXRmgwpfXsO9QYQWZp3qUpw2vfLA3Ps+EIT36v2Vws2rzU1AhFd/Ism2F43Fi1F2vpZ5+8o9uFxRYpm19TFUIaZMmQjTAH7KsWA0AQBBE0ZLTocENaUpIzmnBaUFI8X2cWr2io2HtYSzwWJ9p0Exp1k5drCAYCktS1n3RPvVdwlKRpNCLgJ8+eq7+2MtWW7+LaKipDry/MLhv5SWcs7a6b05ZVzS8jzD32xXU3N5z1gqVU2w/vHXr40gY1iOv12kau1+vxfzM7G33HDPuJ5/2f3DXv64U9zvlY92LGyMLm26pr4eM3oHAIqOgAA1bjf8CvQMY15X3Ruatb0/eggIkbO1364PfuKJ9jiF9JH7eH34fjb8YKvEac4vrsYTuEiOg7ZYSN48xUkEwlzGOQCAMdU2tblOycojSVXPe8U7TUsoBYDqxOTrTg5lcFDxS4dvYag00RY8tt/zYc4rnibek8Q/M+lT7FBzoZbc7MRLoWi51Y3G4AuLnUL8anXmw5le09uloAMB5oLyfhp81qkRtAtB+aPZznG2QVv8qhunmi6E+VCxGRir0GAxyIecrWSeMeZMVAhijMW1zLUAHzT7o+qGOoW6UADwDmyel0ITbcikpmVPFG3xwTC42/f3nxGzFpCYy7Ukq9jDJAKSzLovdAd7Od+oxO/Nt2uOnMjsD6Pwk9nOarZZZcOpYa9MGgpq+fPfu28HwWyQ7x+9A4BDjUeNQfQO5XEwZcoxmAYJU47Fuda/AwCCkqAmRB02rYSoR25zO+AsH+9HcLQSxch+Lay+s9LPrh5qw0YIdgi52kmhLc+q1ul/75S3F22Ik51X3q3tL3LaV9oRk3jGKx3sUC//bqBt1anu9uXjXvZgOfzIdWtN71zNXUjyy8/yz1L5YkJQ6XJNfT1+5TwAKJsntihlEpPFBntn63UHg1l2ldOgk9+byF64vNsIbq70Pznb/L8ZPeA0SR1m5VIhN58wgpr3GoPXns1ThhAwzng91RPBdbzRH5WsjN4cnWuD3dwZVSwfCkrM5Thx3RgAqqrcWuFbRCGJMeixQ4cfjJi1xFvw8338yRmx7zWGv1xrzHrFxFu4l8Pi3jB8lrl1R0ZC/XC2u5q7t7rRF+36x7PtyNm8qArF1jKnU4iP5roe09ca/b9fmTEWo2OnTO/0a71K/GCmx6l5PPSshTF9HCKhPJb2Cv5tLzobZs8yd97PI672+bhLDbzuu3VM7vRrd/u+NgccC0RY8IsFKLRBaQnCi6NnDHw9jN6tDWNnkjdULGQ8dpU7I+ZR4sVCHiiaEDvSNQcvNmXKpJgG8FOOhWCH0yMZk9B9yGly4GB0BEG13PwbTvec2nfZsGNYpaIT2toJYi0Z5OcqFb/uDZnyljGEsxS+2q5zjqgrVfOdCWR6tRHuGH4QbynaVl35sNt9uBh8MONdEjyoB8s1d2Ft8FVuNxNflLIWe0dVWWZTZTJpEwtgrbYAdj9dOittvqHvdvTDBX7NI00CFAAo8qY9Txzeqx4oO4HG4NB9DKCTYqke3N1nFtVYvj74cCt6p2hvNAa1N6CfdjVzQkefmksWoYJyBwCstWXxYvJXWezJowyKFryqHgjCOABU5Vs51XU/CWf84ghTOQRh3q++TeIrtcE+HRChkLNu9Sxzz0fZZM8zRXut0f9io3EuyGuOdKg5F2bLfn67F32x0bje6q0U/pPUTavNMxt01buN4ZxXzflFp3QWg2L/9e+Dsfh06N/vex/O9BpuVWqKAAaQjp3JYMQ2PPk4836x0uLczPk5fFe84q7EfYfIe4MwV3RrUmyf40KJpS8/S9ulw9CeCV/nDRUwpQ1JJXt1EkFb/GwjfrzNseL35r6zv5JT3kCmAfyUN5HAWQvGDjxG0vf7LODwtrWslPU3PIDXRrST653k/de9IVPePtby6FIwm24rzA5Eu1R1a8lu9opTdmEl/VLJfNa/7oqAULrQuGH05oCSIvV1C0ijBgAUFCkMaKkKA7qyiSS5UbKC0lip7S5VuwbUqrrtsTiCpQBbiICWNOCMYH5X3T1QA38cAmd1WJwrZMPle9YDt4fXh8X50d8E7dX64Ez0mlvfAUAbsl44H88cWqPkqCDnzsg9rsgzrV90IHdzkcpDi48wYpejIvA8AFBSGv06tQCPRqboau5cOKoFAKfaI+pZ7i76+T7h58U4udmtzXulN2mzg1lXXmv1+6WoPY+yKLHXm4O0Yo9T90nqjVy+RtwdBLN+WXeqD5qD32zU5UEp4r2wAE9S75t+eKM+WPQLAKBoKQVlCB27lsQYeJx6IdfvLa23C+erbr3llBdq6XE6vd8QCMKFWrYUFCuZu5K57dzRFivFtMHtxod7oS22y6Nfk5OCErscZg+GwYfOzgeUMqRdutuWNM3XqgM65fvGNICfMkmsJXk1V6mQ04KzAWcJHkksdLIwmnMK2u4vLvOasZa0k+vd9Prr3pApbyWFFAzmCLS3pNQ5G5TFOWMZxWMpe1tLjOXfh1mAOe9KaOZlnuqq5CJwXG/U0gwAftiwWlWylFVpTcWMCwCCjNSM5wwqy42xxoIpaM+AysuBAlWYF7G0tlUi1zPseVifY1cYOgAQkKYQ3rr5enu5/tFANKH7eG3w4UK8ewC/Pvigk17b+u+8X5x9A6J3AHiS+XNOdWoWyojIhQuI1piyzMHarZzn0/wo+vMtt5wPDWUcAJQs7Mnbv0+cJ6nbdEv/GO27837xZbte55W/h8s3AHhMBVytZd75sYXuxwTRLvqFMmQoqU/tVvQbCPUuT5aD4knifZuGWiEAVIbcHwTvt5THVMOtPuvUP4gHLf/Qefh2wW8PouuN/mKwqZ1O0TDUyoIz3hpKTW52o+UgP+NISuxSmAVc3m7X2pX4oNnzX6un46RwqDkfZYt+kUj+dS/Sdtz7vJCEgKm/AYruDadaybx25u64SDYKYa39eLZXaLJRuAQONrebMmWCTAP4Kcein5832i9VVKpQm8hhZeTdrPn33xzBagtoLQXoSs0BcK8aLmuJsQwAKakmIhB9uI20pJtdnubepxwZY5FAixJhzGbBocOSnnHsHvaKh1kzU0YgfhdGk3uAEZ2Zpe9RM8q+WqNlmfeqMvO8iDsOABBCgAiPC8+PjNZlWagqt1ZZsGAtsQwAKAIACOMDQJ0DAFg0Oe2rKmurBwaUsdpYmdr1e9X6DL0Qs3MEKAdvll3h8LQvH9lXpjsRRuPdsZ5IBNVC/GmSnwu8Ry/LXOGwWO5lV7ekMX2m36snYow82EljLHZS/tH86ZWeEiJGwbY2WspSsM3wvVL4JDm8AzzCtWbfFQEhxFqr1OnZ4E2KStMnSfCjufZxarcF1TWnvNmvf9zq0D1iNIKw5Be/7dTnvdTlk7/2GDFMk2/7wdkoc+hmRwZBCIW62hyej5Kb3fpa7kqDTzJv3i8Wg/xckK+m7q/W6z+e67W8YvwjkFXky43GmTCbD14oriECAbRjpPQtQCbZvUFwOUq2uvQRoO7IT5baN7v1T9ca1+qDhledWl/J/hiLx5liE9Q0afnJQplLMk6XuAV4kvpLQXGoLzUWcsWGkgJAVorQkbP+Ic7pXhCEK3Hyy/X6J07Jnj8zLcDDoTfrlgt+zoi9HL8GvaQp33OmAfyUY9FPrzCaOWwQuY9d0aHk6O1kEwUrVcurhtQ1bYTSgTZBVs5VXrijil5pT+kgq2YqFZcqplgu1H85Zu/9pNDGayfXOsk09z7l6CiLvZyzbRlERlOpfW0Fg2Ndz6MpgDdnSm7iuLQ+y9+jrxg3WlNJXXFwjNZVkRLucMaQUEKp5wfgB1oppZVVpVTSaPlqmI2W+KoBpBGJpQL6ue5nen1UMN/W9wtIG/yca2vceLPkkuB+V92T9qVHKEFOkEtziDpSwTtK+5y++EghGxuDH2qzeXE4xLzf7IVvQGoLANqFMxecat2p6226QA8GfbptdP80O3z0DuBxXROWMgcAtJL6LZSvWy3cmpDR3pnzcUCAJT9/tOZ/1atdqw/2irvqTnWlNrzdr33Y6o+p9HYoPG4uxkmumLHos5fU4FxuP5rtdQrxLPWeZe4XnVrEVSjk1cbgi436p+v1i1F6MR6OY24/rNhv1xozQXm5luyYrQi4KjQLYb+npTL4OHG1JZfiZNdugmuN3prj3B+GK4W6HKenKe64K9rgWubN+gV7nmF+mnrJy2oRFO2ZMN9/UxHAH8+ksJdzTvVhn1HSkF+vNwfl5obNemXsVBMRTeRUnw/zldzdashPStYrnQuz3alq3ZTXxTSAn3Islhr/nqAi5E0btVhGModxqeuVmsmqlrWoK/dx50988aQR3Gc0y8uZYbmUV3PGMq1dRgeBs1LzHlJ6qqNJa9nG4MNefuk0v3TKdw9jsa+y+ksDRwsAhWw4x3OSK1XEvosS9FtoUyhdULJL8zMhFACM1mWZYJWVSJBwIVzuuIhIGaOMgXCENVYppVRVZWY3A3AE9KDu0XqNLJRk2FcrqVpL9Fph+7PkckjnASAmC9xxV6ubyrx4BGlbcQwlHCaAZ6m1CAAIhKKTVuJJ54+kDrYWMATpm6GUZSykkszt5vV1QlDmMi4AQEuZDPtxtKlFbww8SY5SPx9RhdRhjAFAnqdg37IaWm1xIxVnggk0U/hcnw2yO/2oyavFvYXHFv2i1KRbOU3nRH5qGbGRkNaitZAq6hDgz6NKgnbGK5tudS7KbvfCz7vxJ7Mbi37BZzq/7TRu98Oeoh80B/uHfNKQm5246cqr8eDV4K0m1MPUn/H2zGQog9/0w4YoZ/xir1IFBJj3y7qj7vXCzzvxtbgfiNcZwxOEXsU3CnGt0Rt5DfhMfdmpFepFeZdD9VIwmZ8JY2C9cC/VD53Tdqi50ej9cq2pDQGAfsWlIZNyPZjzigeDoNJkJPT4YBC6XM9Om96nvD6mAfyUY3HKyern7FkJvwUh0hUbrtgAAG28rFzIqqW0nBsWFwb5uxYoYkVQO2wjdJ+F7uP9ZfBOCGtZe/hBN3v39L96ynePYekEHqHPM0iIWtBEqvoxV6t07PKDDcbfXqTNO/BgHt8jdn+/YmOtAaNylecZMBFwxhl3kBBCKAhKheP4gZKyqgotC2u1tXbHk4qhw6wT0BlDVVc/TPTGmr6jUMdkEQF921j0PugWj1O9umUoUJhOg57p6Sd23NYei2gJiBjfHZTRo+6y0pthKkE761fU2t914jMlP1fLXKZfYygvDQFA5xR7fQllI5eqbr/P+IvTPZRif7fqvQi5Eo4HiEYpo96+ea5KEw1YcyZTX3O5njxKvbuDIHarvVq4Ee2ZMF/LXCOOVZW9P4gWEUKinw59INB0Sk4MIRYBCNrYqX463+mVLFM8FHI2qD4ivS/a8bPUpwSu1zdj+Bfa6RYsIEFrAe71QoeYq81doncA4FSjtU+H/kKY79g7C5BV5Ha/drGW1Z2DJ60cqq+2+k8S/5cbrRuN3owrT00nYgeItuZUn23Uk5L9aL4tmI0d+V5t+GUv3pIAJAhiQrnoRIoz4Z6zG/vTdKtzYXZ/EFoAaUivZOFhlB2sRQuw63Hm1AiihyVr+RUAIDUtrN6IedAp31emAfyUtwljeVE1BB8yUozfqU5JHnn3Iu+esVyqWqVibX1B1xw+fI3u1tp4G4MPp9H7lElRqdhYQWEzJ4BoGC3z6rgBfF7VQvfBsbfujSZXvdRuRHRh13fNbo8aVaWqAkDKGGdMIOWMMkIp45xxDjZUWmkltSq11kbvHK8TYC16sYEXC2hnptszK6Goc+O5qjbPrnZA9PWTLT3C1PYdEhVmLLF6BOQwn2Xvf5HODLeVuYZcvVNLzoY5I1ZqMqh4vxLSqJDJccqGT4JuLnyqjzZSPxoECQBopdJ0WI9eaI11SlaaoxyFuiMdJwCA4u10j3uceBGXYnJF2u83hr9ca9zq1T5udve6rjgxIa8yRcLj1e2Pw1KUDSu2mrscjQGgCIxanyqPqfq2aYtZr/zpXOeLdvx44BcVa3mlsVjpzUtTaaosvlNL1zNnKPmHsz22t1zZxTh5mnhPE28xzLeubWPxaermitw4KMO/HQQ4E2YRl/eGfrtwL0Sp+5qU7VpO5VDdrsTnG42LcRo75XItL4B81amNFvCYnoiEm7FoDDhH1VMkCOejTBuKxERC1cczkLcWexVPKj6oWMDVuSh7NYZHgIWw/Lpbq7uKEnM5Tn650nowCM7V0tN8gk2ZssU0gJ/y5lLK2OGb1b/Wsk5ypZDxTPQVxfJoOnMEpcPbDj+u4PPxMZav9n+4Zek0ZcrxYTTd3qlOUHM6HBbvHXO1yniUvH3SXIdC22pd3eGO76ra9tcpoQBg96mLtlpJrWSJiIiEMCGEx4UDiIxxxri1nrXGGl2Vpaxya18amBICPrRcUtdWguJAAAAI0Ca74IhwJb85WkyaLKJzEnINB49HBc6v9366kkdmS0wLYc6rrjX6EZejrmBOTcsrAUAZNEAyiacQSu1Aa7if+j+aOUXnZKRcuAAwGA62/4Jog93c2Uq3HorZmg8ARmst374AXmt4kvs/aPQnqJTWcKuWI58lnkf09eaeU06RUIk8rr7mmERChVwri8ogAAwqtlZ6Q0UAYNar5rzNZG8g1A9me1/2as8Sb6MQO1bCiWGppwz5eK7rHjTfsRDk93rhs6F/ppYCgNbwZa8255YX4+wIwV7syBt88Hjo/0O7cb0+aIyRvR+fQpJnuV93yohJtvcJcZme8YoHMlzJ3U4lPKbOhfmSV6pa+ihzK00iMZmtUhoE0/QYyfxIqButPqId/1A/Gfq3+qHSRFlsOHLBL0YTJamkD5LgvXgwmopyqF4I0vuD4FJ96FBztZF8ul4nAOenCnZTXgfTAH7Km0teza70/6QefFrKRj+7EvvfLDZ+9R0Q0zKWr/Z+PMgvvO4NmfLdwWP5fPyrlytKrGB9BJtVs75YP9pq86p15M++XWiQ3cjw2EUAACAASURBVOLJAgsRXuQNcdxecWuttdaYSqkqA0DKPVe4hAtEJIQCoR4TXhDJqpSqUlW23WyMAN3Rlk6ARmYBfFzNblkwFrQhmoG7v0YaAgng/MPOj9fyl3ysGl710Uxn17wfIxbAOpbebMfv1gf8FHXp13P/Upid5jdSxpEQa02e54H3QvJAWezJo4yFIqFdjwOAlKV5C93jVjOfoo3FJPt4GTHnamlvgz0a+stBEe8RbRKEmtCVopwaPPkEJqLlaDkBAPCYBigBoJB4q1+/N/Avx8OWIymxLtPvN/rW2tXE33G3KEuSiv9krnNg9A4jC/Q4+XKjbiGI3fKrXnStMTiOTCAn9kKc1l35eTe+EKaLfj4p7TSHG7+Sn641C0VbXjXnF7NOLpilCJS80NOXGsuKA4ABKDQptOiWAgBqTC97+XKUHSfk3sICFIbWxHHHeLvWR3QKvpp51iJFc7aWbW/xiJ2i0rXRFF5f8sJQF/RQsn/YaEpJHDDvxMmoN23Wq56mfqWpoLrhliGXn3VqCPZMbZek/ZQpJwr98z//89e9DVPeYp4mn42/sNThsDjniXVPjNVSa6xoJ+9l5TlKqvn4l3X/2++AGbXU4Wrvx4Pi4uvekCnfKT6eu63p/VdexqQ4S1H6zurRVjvILriiL9j3IsMgbUYpdTDaituF8AmlSkqtDuevYY2UMpdVoZU0WltrCRJEpJRx7lDmWqONOWCcKqyvoChtAgDaypgtVqY0eyThERjKG3c7H3bLl6L3yFE/nu3uKna9BSXWALZLJxbyJLTBX6XUNNdsfkKqV2NCKReOa4xN0yFnhDzf1Y3MuT8Mj7DCC00410AEqIp0V/HCNxll8LNufLWehseOl3bgMd0pnVSx2K3ifVduLAwlE9SczlW3A0Zh3it9ptcyby13lSEB05yaBa8gYIeK621FGSHTV+NhJCQdr9MCEWa86lHmFYpdjYdjqq/vj8f0opd3cvdZ4QbUiEnIsyFAKHQsVKHoeuGs586DYbiSeu3CySSLHUkQjMW7/ehx6tlXJjRLQ4aS1xw9Nwk5N61B0N1b0MdnVGfx6hXFiX2U+I8SfyD5vF9tfyQSgp3CydWo3gooWo/r37XrQ8l/f74NaJVFj20e7ViojcIJuWTEcmqGkj3LPYa25sjtlSyZpJnk+7c8uF50nD2d8j3nNbW+TZkyBogVommGny3UfzFmzP+GYyxf63+UFOde94ZM+U7Bqdb8yauvO6xPiCzUmSOvuVRL3vcjAw8AFsxArb5apq71ESMca5SSeVkM87SbDDeSYa8qCzCGMeYFMWE7y3R3gEBivsyIAwDaVt3q0QK7tuuSEZmjxR9+07kxlC9F7w4x1+O+zw7e/hmvLBXZLit9olSKttzTFnBGRAC01iIYum2s/TQ/iv48AYg4UILWGvkW2r93S0HRzrqTd35lxF6uD43FrGJ231iMUast9qtdDCBOh5Eu/bXmYCnMVnLnFyvNbs4R4VIjuVofbmW5KbUftPqPUv9vn81+0YkHpbBjNFxQYq7WB/WxY/5xENReqCdzXnGrXVvLnP0P7/i0vPIHs72lKEcEC5Aqupo73w7CUZq9U/J7ia/32GVl8VandvyGCG2ItXjMRvpCkt+1G09T79W3GLFX6sNdI2qGJt7WAvA09/5ho9nNRVNUNadaDIrtRQEOVWBtZSgAzHvlT+c7v7+wEXAl1UvHp9Dsd+24nR3l2TJlyjhMS+invE6MZQCW4J6TlIjKF2vfjRZcbZy1/g+HxTuve0OmfNfwmc70LmE2onF5npU1C6OB2eEwxgFIvgNNK+NTmmFbfjMnrqElAEDpaFR6zGGytdZabUCrXGZahF4QEUI9P86Srt03D+/aWkTOdM23AKBBZmY9JDOJaY82iQDl6DXJtQf9M3cHwY7PIsBymI00kw+Eom151UrqX6gPTzobaixypiaSPzwCBNEVfOucVgqfJEdxgEe0jBkAAtaC3S/P9nAQ/K4d73jRZ/pPzx6xLub4WAvrmbPoVidUvj7jVufCvNBUW2R7fwUCNET17SAUqAPx2srrCNqWW7XcaiPnX3brnjBG217FR7lcwcyHrW6ncNZyhxHTqURdVIEYK2AVxPpM9yvacMykhAYo2nmvrDF5qx/nmiwHxUTK6V9tH1AWu5WY8cqkEJXacxKCUasMfrre+Nl8+zgdMdICP94kwFru/GajXikqNTmzm5FhTaiPW/1PN3bejIjQ8spHiS8NAYBSklISBDgfJVsL5IpaAIrWoSbkul8y19cErc80gK7tZllfavqr9fpP57oNr5zq1U+ZONMM/JSTBvNqJq9mt7/CiMPJDOgPVfV7zLzDiENwl7kk/no86k6EQjYetf+4P/V7n3ISkN5e7wTirrGslEfRoq+07/E91/xdZWBWU1hHwggVSCefka5kVhQZADDGXT+G3R59AGCehzNNPO9h7fm2rURkmaGDQGp0cZHfaOLPbrXP338legeA2JEX40MoJM+4pbSwljoHL3o8rLWTcpw6FJRSRAQEQrel37OjRO8wEiAUBACUfMuK5wGgMiTVbD48QfPUy/WhNEQdpO1PCJyLsgf9Wq98bXn4LWY8+ZP5zoyTG4ulpgBAib3eGCjF1itxqT78ZL77B3PrZ7bJyx9IKKTHzASz5SM8bj5s9owld3rR8Q9dqcmdQfRgGCx65ZX4uU6+hbXULRWN9y2Pn3VKl+phxR+lgTnqPkpNAOC4cu6WKEMBoF2KbA9XyJZfXG8M6CvNmHWh5r1yxq22/i0EeeO5iH0h6e1+9NeP536xOgMAsVMVkpX64ABKGvJZO96Y5uGnnADTDPyUY9FN33VYH5/n6DzR2bGAsbSXvpdW86HTDfnqcoRNd8mlC8rUBfMDZmueRhJYMKVKhtWaNC+GFK/JZH7yaOOs9H5ayJnXvSFTvqNgf693OBsaS0sZu/zQct+ljAmZfIXtG45D4qZ7UYhwq4vSTra92ZoyHwCg6/lCOGiiLOsD7BxQ3hlEl6Iho0AIzPPrPfUIABCRIp1xLzk6YOj1cv+zXpwU7NVhL6X2B63+/q3vO0CES3H6m9VG3ZXjO10dgUzRSLxWybfntgLGwJPkiGNrBBzV4euD5OsWgrzu7qyDOAXltn1oF45HtXuSZ9ljOhJKjVFq7lBzrp580wuvNYfO5AztjoZD9fkoW/CLe4Pgbj+8Hg8XvDKT7Ed+V1BNEIyFXBH3MH37PtMIkJQsdNT4n7o/CEKmG261V1U5I/adKE0Vu9cPUlUtH0NRghHLUN/s1+ui+tnChiPszXZNGuxXLJPMF8pletf+GgLQcitC7JPEu9v3Z5y85hzlDPYKp+Ufd7w36xUXw/SbQWAMPMu8S7Xhrosthfmrzfwu0zda/e33JALw5zdIINSNRr9G5deDqFuKhlMtR/m9QfBuffev2M5Qst9u1P/xuZWj7dSUKXsxDeCnHIu1wY8BwNoXT3ZGsrMz/85hW/ZvpNK+tR4Dd8ZfFAwAFrQBBKAEGCkJYYihMVzgQlNcGhZlp1zJpCv1a5uzZEQshh/gbvUpqey0828PtTZtnAcbf1qp5oS2bsqUnSDsOWbyxAYCWnsUjS6pa5H76Bjb9VZSc+c87+Uay8nmzgAAbFUMKKOcO9z1XKOLYrijUL/Q5Ga3fqPVp2g5+rP86ov3DFiAp6n/eTuWenMkigCMWIIGARDhSn1YO7zdFCPmQn24knjn4vSEaj77FTtymu54IBAG8NLZTKTI98jUHQghEDgAAPagDgsxIb2xSWEBnqTOuTAHsHe60aV6chIC2qP2cjvevRNwFTnyi279o2ZnInrmx8ViUonr9eE79QQAYqoBwFpMK7zVb2gNH892D3VOPaYTwytNnbHn1EqDn682HWLOh/lCmPtc8VcieUQIubreHN5s1xIlLkXDfQzq94GiPR9mmWT3+iEinAvTgOh/2KiXmnybRB+3OhFTuwtkoGXUXKilT1MvV+xmt/GT+fZhE+n9itXd6vgtBoj2Qpw8TrzCkCepc7G2ezcQIuzaULbrCTUWRhvGib1YT2Ohu5XTcCpGzIxX9Euxl8/CdooxcvVTphyWaQA/5VjMx38PAEqH1lJlHGNZWiylxZITvvBv5xifa5rYw+evQDe13STv5wKAMbIYutXZluNwCwCCQWSWBhnv5WgByNvc/W4Bs3J5ffDBNHqfcqLsn133xeNSudaSQ5k4GMsQ9Ft9A77JWGtVVTImEFG4vjZKVi/VM7vEfNMPlcFQKEYMJxYAEKxDLUXbzvi9JNyK3h1ilsJsKSg9phCtIPbIIVnDlb3SySoanEySHC15lroNZ0+H8JPGqBeiA5kme0lzHQgB4GgAiFZvmUjERu4lkrfc/uPE+2YQhkIuBidSaNNyymLv3untIMD5MMs77It2/VqrL46nZHZM0ord6sYttzxbS7e/nmvyVb/2LHEI2nbhLB4y4x1wmZRMGh7u1i/9KrNO9TVAacjXg+DOIDgfpdeag13b3SkxH8z21jPnfj9ouVXjSILwBOFynBpDhhWvCdnyi58tbnzRjtczUdRJKFShqct0yGWl6JPsJZW4hlMt+MWz1F3Pxe1edL1xiLs7k9RowidkI7+SOqOij1yyQcXj8Q71PqzlzoL/4ni2/KJuNjc14qpdOKHF41b+T5lyJKYB/JRjUffvPv8TjaX97HKSn2sn78f+/ZElNYJ/viFGnrsW4OGG+befZQ83aKU2lXsRgVM7Xy/+w4/SH13sU+ShC80A17NnueoBGP7WWlilxeKz3s+0OfGe0ilT9iF0nw6Kd7QVDA8xTDeWGYsUv3cBvKM2G861lJRzMObYIna7QJjreiEiAgAS4gU1pZQ1L462R42x+CT1IAWCdis9RdASAGlwK/KsO/JGsx87ciLjSIq26VSPk+Bq80Ri7EjIbvd1mCchIBIAMNtywtIQ80ox7bjrQ3AYAoC1b1B2fRzuJv7FMNMW7w9CZfBx4rfc6iRqBBDBZeOulhH7XnP4D+uNe8Pgci15XUFRWrHfbjSW/fxsbad+hEv1jeZg2S9udaO7vfCwATwihI7KJc0U9cfIw8eupMxqhQBgAfRu1mjbmfXLkMuHw7Bb8YvxUUZNDtXXmgP9vEIm4uqjVvez9cbjxH23PrwYJwwtI8ZY4nXNNy/rblyKhqu5awy0ywPMNbZjLGR6AsbvIzq581UvHgXwymC3FMcM4FNJh9JZgJcmRLY6GhixDK0ySPeQ7vOpbjhV3anq4rQdN6Z8H5gG8FMmgwXopxfXkw+RKAvYz841w9sUeY38bHSV5ZX965vy//qdKiQBsACEEguA2gAA6WVw+2n0yWX/X/zR01aIDoHFKNrI10t9cIvRybGe9/+r/+d/lEZ+Mnvlv/3kX47/QQuYFouPO39ycts2ZcoWDW+/ENMVg3ZSM4bDYRrarRGCaULePoGuY0LI5gBUGUWBGztmFfDYIBLqRrUGAFhrZVVy4SCSIKglSXurwDsQEgACrmqOTBSXkmgL2uJ2VTBGbMMtPmr1xwyTSomCHdx93fTKlcLZyPmMN/mzj2jrXA0lj/ipXloISAgBgO2nszD0yBn4mKmRAKHVb9PovF+IrKTLzfRJ5ieSAcBa4XZKZ+HYHci7ciiDd0bM+43ur9ZnHKLPR9npC3eXit7qxst+Pqqc3wFBcKleCPJZr1xJ3aGkET9clQoiuFwPKsYJ8oM6BSjaHzR6v92oG4sAEDBz4KSGx83V5uDLdvxw4C+H+TjNCMai3aYex4hBxPuDoMar2FEeN58stb/u1hjCljwBQXOlMagMPk49hM1y9NDRMZfdkgf0ENF4WlFjyEQmj3JFPuvU9PM9NhY/34jvdkPBtUf1YpAvHb7MZD1zB9V+OqZ1R25k7ly4y7XadMufL39fHFinvBamAfyUyWAMd0T3TOOvR/9ltCTImt47VgPAsJ3Yv/hb57f3lbFICVxeUBdmi8WG0oamQ/JoSG89docF/OpbutSI/9knQ0YtJcLnrVInJ5H+OlEs4CC7sDb40evekCnfCw4slmYkRaT2kE/7XnaxHnxzjO16W+mbR3NwCQD4QT7tRwHRcSPHDQDAGJ1nQyVza2uO4xPGhRNWZTKK4Uf6cwztjcbAY7rQNJd0o3TuDoJKEQSou9WFcDjj5GjRWhwnUrqfhLNe2XxFUO1VrsbJzXYtEiciKjbnFsPqtAP4LfQ2yzet8cizM66jAZjRr1l07VBYgNVCLAW5RXyaeqPJC2PgVidqOOWJKheOiS/M5frwTqfmET0fnOrMyKhyvulUy1G6/5KUmOXoiAL+BCHkelCxWOgDPc8XguJMnj9OfETrsXED4/eag2+60d1eeLGeHvgVmSKPhgGiFdR4zMy6JSPGgv3VenPWlctRNuuWVxoD8/I8FyX2RqvvCXV/EPrMAAAnZjHI+xWLxm/y12S18N+JJlNiSRCv1BNlsdQ0rehAimFFU01TTbsA7dyZ99YOazK/Wjj7W/RRYnxeDQtec793M91TXjvTAH7KZKCk8sVL040em3FpDeh6VuJf/G386T0GgADwZz8XP7qgZqIhZxoArMZM4Tcrzl/+XUSI/ZP301E9Uq56g/LptugdCQQO5wCgdSVNbl/Rbd6CE48RB5Foo6TJjN3rlw8ZCkpcBNS2VKY4UI7oxSeBcOIhMgC74yvSYnFt8KNp5fyU00FQQ3HPSxwACEpOu4WMHTauEH0pY0TF6dvavXIchtWzqiqEcMkJeMh5Xp07LiJaa/N0oGQBYMs8YYRTIVwv1FprmQGARw0ASLtZ4y1Qryn38dBTGgHgUi1ZDoYOGWlrWaWRH/RjrjXcHwaCmXECeErM2TBdS5wztexQSdRxiBz1LGHWHi49e3zw5Wp5Y7HSR9+Cus8B4O0K4JUhG4V7vdnvlbxTvJifSiS70w/fP5mmiUOBAEt+MajEzW4c8k4woeLqA9leOf9w6Ndd2ThInKxXskHpeFw5z3POtfFkIxixNaF6FW+IiuwrEUDRXoyTjcKRBse3DKBoL9WT293o1+3GR83u/vMyAdc+0ze7NWMh4DqerxiBhlAU4Enqrhdixiuv1gfhy7UGiaQh15dqqc8Uez6DPOOVziAIxw7gU8kaTjkRE3sAcKheet7UoAxKSwpFe7mzWjjruSgN6eZi5jBJ+FKTTLKac0BkHgq1mvihkPufyilTJs40gJ9yIiBSjzUQibXq/73lf/7IBYBGgP/FH4sri9QVkjM9Cs6RQkDtD87nFxaG1IrANQAgdd7JH2hbAaAgXkTmPK9J8MV42lqd5d2+eaZNuRV1UxQhbYXOHKUvhiYWTFUMu/qJNPlWsyJB5tJa7Cxx+kKLxZpRNRkAwK4S9ACAgIL4oZgLWAu3PbArnffLJ4VK+tn5p73fm8QhnDJlLAgeUASMqBlN02Ix9u6Puc60XAzdJ8fetLcSA7pb3Z0X1zf/a83483r7gEhcLxauBwDWmOGgs9Xxbq1Os0HEW4gY+NFwUFhrEC3nRmvUBhPJbnXj1cwBCx5XN5q9BntpJGrMlljynqxlfqXJoGQ6HEt1KXJVu3IyxQI+4SCKEmspUZbww6gqHp9RlYKSzw87gDzIpXwfGEV4OZ9/KMzYpft234XttqvTAm5X+B9ULwZ4uWS5YspiaQgn9ot2vGOdT4b+Gb941e7u9CForzf6iWzeGYY3Gv0DS82PT6npV93aVuX82TD9m7W5eSe/UMtctsscjwVoF/zX6zNggKBhxMaObHAJkIdMjxPIMWLrQqZShE61/3UQCfVRq/+bduwexhKSEXOj1f+8Xf+yG1+vD/b5LAKcr6Xa4lfdiJNNrY1IKEFNrmmlydPEW0ndC7Vk+9H4dL0RO/JKnCwHxdb2x0LW3SoY2/yi6VZ//3QGGknTKyY7lceIZaA9qhtOdQGGmWLPMq8r+QwcIoAfVnyc5wMizAZ5Knl0UKg/ZcpkmQbwU04EisxlEQAMcvybW7FUKJj9Jz+BywvPg3BrpSkAYJQqB4Caw7bMkFPZcVkNADhxAzFDke9YPyIN/BnXxmm1MaxWLFifNSJnkZOd5nMIxHHjeahlsjMon0lTeKxWcxYdulNICcnBPiYujVzvCqE7t0dQb8a/3M3Eo+zMGIdnypSJ4VLrECb3HuUiGof1+vmVMVeojTCWHcE3/jtDXg7gue8eAuKx23gQqR/UmXAAQFVlng+369UBgDVVlvZ8P0ZK3aCepz2wJqSqK8XtXriRO8oQSsy5KDvnJ85uXaZKWc72fIAZiw9Tb84r5/xyzLEyRdtyq6eZ++6RBLH2XzMaKw151Rbr5EDEHW0GxmKhjz4EqvsAAPYgT7xc0a1i9S0cqqt9YwMC1qFm9BltsdzNwYsiCKqkJVte68pi9bLqO0XgZNOxnFHDAC65qUNMxFQXXuoQkYY8SLxQyEllRI/Jh83ebzYajwb+xfoBBe3HJK3Y1/3aQpQtepvRHaPww1bn16ut1cw7G2Vnw3x7I4kFeJq5a5l3PR4EXPlceYcJrbegxHKqh6U40O6x5RdXNbqHb2a53ux/1al9tlG/0hjW9/2Wi3HCickUG92SlJglv+hXm+McY/HbfrSaeUtBsRxmnJh+Kfql6JbOe/Fw3s+3bqyrtaE/tmwhACxF+acb9QtReqF2cLX/kfGZ2ssTfh8GkkmDu5vnvQwhFhC0wTfCAXHK94ZpAD/lRBA0GiXMv11xHm0wAFiO4afnJCIYC3llXY6MOPA8K7KD2Fkc/YGIo8J7a41eW6UP10iW2ncvw8IsEKTII2dBUL/SWSjmtlL0uugPH9+useGKPr904RwQgYABbwri98qnTfcsfa5TNSzV3WehtnB2Jp2NxnlSP79ljIHb39pu33KOVy5gXFMqonb+Yot8vW4Ldfr6O1O+pxCw7KAnOSGV0t7+y2yRlgvR9zX9PiLRa0brUQn91iPoyCDhgV+jwgEAWZZ51re7dTyoqqiY47i+EK5WQVUkMVfdQqykHgDUHXml1quJiuwxmWCMNQb3yv5Zi1frA5/rQ+lFxU7VKUQ7c1v+JG3GCFoCVqrTHoCMjo59XvRuLJTHKKFveggAWh9QniA1bTrVjpE9Qbt/+wCCpZvq4/ssM856dtfIuBinTzJXb5tEsADPcu9cVTTcw3Wel5ps5I42hKFtuJU3oXoNl5l34+TzdhwLPdnLbztpxT7v1t+JhnNeuX3+vibUhTj5qlO73Y2ept57jf6ct1UvgxuZ03KKc9FxZf9cpsHabikOLNc/E+ZH6DehaK82hrc6tU/X6z9o9Vv72sudiTJlyFZtznKY3+q9lORIJLvTC59k7oxbLflFyy3rXuU+nx4aEQp1qO2c9Yo7/eB2L2xX4oNmbxxx/tPBWEglM3asAB4BGDHSUEreMkfJKW810wB+yokQQH30x6+/DUYpip9fGzq+XylISg0kawSbpj678tJbUtrb39j/9X9jN+9s/TTYq+/Cf/6f4PUryLnLYpfFAABgaPoN//bfu8X/NGsUAMwAVp2flmf+UzX3B5YGnHqz/qXRCnoZ+6tP6//2M6/YrHua+b139WKz//dfR5zCn/188NE7e/w8lxI+/Qz/4l/D/Qej7bFB8Oif/me1P/4z6xOXweUZuLVqjyxuPGXKofC5pKj3zxELmiCotJwLnLWD1oeUVJSeiCT124I2slKFS4ODF90fREJ4EDUIoSPj9yzt7L20LfKEMUEZcxx/ZaAe5R48l5r/oNFjcMDo1lhL9phroMTU3UMnuBDgYpx8utKsOSXfwyrpaPiOHigRwymOd18EFptfagGO/JR2mWKbk7kHHBZlIeBqrz5kY/HrblR3y5BrSiwBSxAIWMSDxSmPTKGYx1TLkWu5AwCCGgLWWDQG7/TCH8+XB5eibcOhZt7L1zL/Uep90a3NeeVykMduxYk55k/gjFeei7JPN+KfLcrtPdhe2DjeijcxFpXDfx5rQX0Af8e7N0I8O2sKRSiygMXuNg25H/qUI8dXyv2OgAcQGQIA7MTyzz+twbDCyjQ4V2zsNL4H8M8bubFoR0qHdtO30qEGN2uSBMBxZT5dgD/0sdAAIAiZ5Vye3HE4LD/w2XtKawDPOfh68wC0ISdXRDBlyqtMA/gpJwJ5Lqn0qLP5I/fBO0NCOACsJGZ+02gZ7q6Kb1d3+Q2gxL5/tpyLFUiJ//tfwV/+G5LnAGCRAABag7fv2P/uf8B//k/sf/wfgLspF8d7/59//7+nxSMAAEQLBK0W+u/5w1/J5E+y8/+NEZuJ/a+fsn/1t83bT1/SmfvlN9Th9aIinEFWCoDdYphS6n/1V/T//D+gLADA+j5KhWl67n/5n6vPP0//5X8NC2c8BrOBXU1ek4/tlO8f5UGtfYIPCZFJcebAAN5YBpZ8D+3ft2NAVabvQgAAhJCxFN5fAgnljDHKXM4FEmKtLYu0Kg4o46QERzodCujNbkMriIR6tzaYccaSvDYGLJm8Mty7zcFq7i0F2aHiuv2p8Wolic+GR5TyPgI4qroyL0bYY6bXdiUSm+ux+oA7xaH7uX89zbw7/RD6IQBQaj2iHWocYhjVDjWMWp9qQYxDjMM0p8cNiUd0chG71UJQtEvBqf3pbNtlulQs06RSVBpyWDl6RmEpyhbDLJNsPXefZd6DYRBy2fKqujjW1M+FKFGa3OlH7zcHk2240IZkmgmixZ4xrQ2ZJMA8YujLywhqjJnY3cCIUYZoO5YyxdEIRZVK3pcssMRhCsduCSJoAS0AUICdfYOTAAEcqktDrAVpsFeKWChOFQBWhjA0E5nGKhQzAAwtp2b8fXeocg7zeKDEWkvwdHU9pnyfmQbwU06G5yn0QmoAAgCRXyEoAFMWmtXzUVXq7x64//qXO3vRAcBh8F/+6WAuHsKXX9m//DeY5yC4+Y/+Mfz+/8/ee8dHeV35/+e2p02fUUdCbZd83AAAIABJREFUICR677bBDRvbgE1cceLYccmu42TzcjZOvJvNN1t+32w2u9kkTt1U23GLMcaxHRdKXMCAMd10RBdCqEtTn3rv/f4xQghJCAkEv93vd94v/aGZuc+d+9znmZl77jnnc2YAQvKjDXjVGmTZcvlbUFYCs6cDADZrfYf/CbutAGCqf+0Ony5ohCYPaCeWU7Fdaf2Aq0PN0i8DVtvS5IWPYgfrFQCoKEB3zmoM+e2aJuPl9bGEec6gACG5EAatrcHvvo1sS6q6edcXvQmzEsl0/OWnxh0/qOzalHr/ZXH3VwjTIzq0ZKQ7OMutHDn6QiUC4z5qMgAAUGwhxF1edN7eLDdEiP3/+CpESOGI03siAzOIMaGqoqhUUTHqMKYl57ZrOVay74LyCGHNCFGmcAl7G2XCQgDgCqSS/moj9VOOfqD4mNdiKTYnF5br2ysqERykywm7BGXq+oB3EY1PuRdeZcAgXj/djyrxyLnvoJb0mU1kzlGK01SXq40QUCQxkgRJjGSZ36wMDziVtyeeRCdTenkgc4T4KgKZoOoiAJU4wfMf2hcIgU/xfEqKC2RzknRYTVI/IPxFmlUWyFxYjTqMoSKc+rQ5XJc0ygdPi4ELnPKYTrxzW+8AABhJnXDaS6lBidFg3r0EC48Tis/I6A4uCMBHPZA06REBUqf/jXL8FCwISA8QAAgA08OMAIDkHKcFVbBQsLjIeRYAaY8iAJVzH/MuWWyLRICERJcudiZHjq7k6h7kuBQgKZGUWEqMTy9/0xkDIw8hyRSMu5gH8uw/LpDLkcOREBiEQM8sRaYJmNj3PYIevBeNqkQjR6CHPy++fScQgkwTLX0ThACQgYNfy1rvVvEDmSl/44WvEP7RTvHi9JivC6UAJNfrnqbmYQDYdEg/1swQwMSh1pOLT06tsEcUwHXjMt+9rSk/0EWrRmIhO1Z4LvclMqNT5lD318uwbQJlh/7xR/bCz3tDq/wjRpYv+bIIRkCI4KYNrKUJAHwq0nKbYzkuCxiBzfsIzM4iNdZou6o8Tzo3spw8jbUM2uD+ZyKB2+KMpYTI+Uw1hDAmihYKhPL9wYiiGRgTCSA4N9OpZKLVzsTPa72rRjhrvR9slnvrERdgMDm7zBteFEM9VDPPhRDnE1UbOBhBnuY2pfXB7TlPdZoyl6/WJiEUALpeBe8iJOhjWn+zsvnpQoA9cTluc/q6slm3pM1xxiMpl3Yt/HaRnLR0hYiKcKY8lBp0W45gaTCv0GdOK2ibHGtzgWxtjB5pCyQd4g18U5thURlKHUr4mqzB8QELiTKcntd6lwAOJwAgkQTZ41ZBgp+OKr94EADL6hpessw7hKRfcYPUMz2acdkFf5Y7PPKDB0Kya2yFe3oGNOohgLRH4m6/1OD7gOFspxIjiNuKPEdvrsDy4uZfgLT54BcfzZGjV3JGRo7BxPECtptvuRHEYxHdDwDl+bimmQPA1sPh6ycYUuIC/5lfzUnDrKDRxWYWsPWQseOEipFUqddW2x49dhwA5KRxyuIrz7jCEBKjFolR++je7fLI0dYTbXoE+VyHAAit1Cpc0rXeLw9MdiJXaw2vAkC88SQrG3e4XnE9pCly/uRkyOCdClXRAmv2yMzb2wIIwOX+tB1IW12TYJHZXhuu3gkALXNvjAydTGoPo/2fatvX0f07kJmWmuKMLnI5J9klry6STu6rPMelBSNJqSXR+Sudaaw9ZZW7XlCh8XO1ydiFlFy+qOb/zphO3OMOPY/pjjCmjKmYqYxShE+LaHqe51qe53ieB73p1XUDY6oaQUXRpBDVDXJ7PZESSsMwvgjl+VQAaPAizI1HlH6pi/UtR39h+BW31aaNabXQNzCFsz7IN6zdraGSwGW637IKdqLL5yRlX7g9bND+B+Ke0/OccFjfWvTdsAYppIsiaTu4zWbl/kGuL9ATP+NjwnEviFpMpcEysJTZ6gbGQByhYdUZE43vaQ1NjsXDF1esiwuccqkEoH1fQYkcQSgWBAkAlPGIwbpfR5UIy6Ma9dAgmbSMcC4IRhehrHg+VOphJNMeTTmKwTwywEgrKVHGo0ICIFCx6HsHpP8YlFuCZPfW5OlkcoSkn7kJl52/Qub5oFgQJBGAj3kU4xSnmEujx4WzPZKSWCdcJXywrmmOHJeOnAGfYxDIOHkpq8R0ij2uCakZSh2j1bpSCgBXjREf7SsEgE2H8fxJDVIWhHWiso6VbkWBU1FwJofQ9dChUyoAECI1RaXbj3W8MGVC1npP2A0SREgtJiqvufLq8r3bEYD/8AFlmp9CGgCaxGSAGAMwvYTlJSJaKQAc5YvHwKsAEBS7Evym5iQBAJWK0igHQEJ6abdNp0HbKS8IMoVKCSCk6nEq5VmLy3R7PZICAFRMybP/oezciOOtyLGlYdTe80BwzGxePgwpHXonsQA+ek5DKUeOwYO45wmgBwAAlcYBsMdV5dzf+gmztCC0YzDH9j8WDrZEHctTQpnXI9OZMkNRdULpmVB5KV3bcpyMFJ4Qop+15xDCHda7lMdbvD2NFKQcm++OKWIaQyBEMtlucPdgOsgw99Pzbwf0LUd/wQzxW9XxYJi7FxYL3ROVCCHRZVZ+ykoMZLnglGMVC4UOwuZs3BuYa9G+OD9kJzHNkjgUd1n0clV9p1jGNNsQnoKlJ3CrrVQn/KOCCZ/SXwuw2LBsgQ+1BybmtXctp7FmzZohry87edsdV8ycpPhinc8LIfbs2Zu39LlX8ssef/yr2SezkfMUC5OTpEND59B+RxIlXGbQDvtWSLAE9knULb4dIfH+X1atWrX6Jz/+9z5Gbprmu++suOPO2/tzmgSJrpH5nPMd27ev3/BxXd0pw9BHjRp1w/XXxfLzO9u7jrNy5apt27dnMmZxcdHCBQsqqyo7X926dfXq1duSyeSIiopbb7s1Pz8fABjhQSxMj6Zduv79d7Zt2fTt//UP2farVq5euWpVz1H98Ic/OH3KEgGYnACAhzHFYt/ePevWrT91qs5x3CFDhsyeNXPa9Gn9OdOzzhoLFUuLZ79FkSsQwQAAFIsA8+IO7Zq4/qMf/tg0zc4x9wcEUsHCEwhAqoR/65tPzL3+luvm3+wj3gd/WbFy1ap77r5r1uxZDMuMizxBMZLfevLrN82fP/+mG/uYFgDobJNl757dH364trm5sdfZyPbTOZk5clwkOQM+x0VxtPEmh0ekpAgAY8enxvMCaxTazkHBKIYQrsgjQ/NETTOua6O7TuBJ5XHp5ulMAejltzNukn11BgBolET8sebyio6sPNKxWpIgOldgQ9UO74HqWoA6XOXhEM2wbMUeKWVnuaCOw7Oh+9mNXoQgK64jJbKtMMejAREADyHnnLGup5/3v/cmAEimCH8oee2UPVMWjZk4K7ttnl1hORyaUvIiq0/lyHFeMALMLdkPT4jKkkIShwcM6F3HLm2XGEobRrlCOAAAlpfiwmMYoEupS4QwQpgouqZomHYE9Eoppec5ruXYVrfq7n2DEEZE1XU/ZUxK2ZxwttZRCXhCoT1hiAoAQvBUIm5ZGT+FoUZqd3t0YqTF6Me17kOO/oIhSA41UvUpfWgoPVhdxxQn5Z7TjhpcsqLxXb/b/Rf6vpSIrMaL7Pc2TU+ERAmbDCjhwXIHZ8GmMjHCn4rbzPOhy1b1nRLwPCQ4CWmOTr2URzY35M0qatJ7eLZ7BSEY6jOTltJkKaHQmecb6ht/erzB+P0fmPqlK6+8ovP5VDL1zNPP1tTU5Dd3rBO6Rs4jBGmPJB3Frzjdbuaske+nbtd9JSnB4kTtsX2WSrQdOXLMFbgPgb2333r75Zdf6acBD0hiLBxOFMKTicTyP73hOvYtN99cVlqSyZjbd+z89W9/f8MN86ZNm0oISSZTP/zhjw/s3+/3+zHG9adO7dq5+xvffGL06FEAsHXLiu9//5lgMMgorTl+4siRY3/79a/FYlHoyO13Nm3d9eIflxldkv0c18mk013OWiYSSX/A33WAKuEmx1yihobG/3rxt59u3+rz+RhjCKH6U/Vr16ydMmXyV7/6FZ//rKPOi596FmcAIAG6ppwwzEPsrIoMJ+vqug6ynyhYcNGxDjx+7OjsdLOPeAmX1jUljx499vwLL44dO8YIhMClDEuKxbGjx9rb27Pt29vbjx09VlCQ37Nbx+34Dmlubn76989s2bpN1f2GSnudjWw/Ax15jhznImfA57gobC+7p5sI6vV+7biuNGSfl8AtntRpyFD5zKrkqbaQ5aLXNgX8WnpItPeu2tLkj+uDjQkAgOkV1FBQgJ5W1dl/CBbeAAiFlNMqXFKiT/d0/FtSYsmIAToBYMktyG2SZKhOQzrpOHwEfS37TzuaRLEM+QQAOB4+1aaGDGE5UUYNKbGUUB+XtgvnUoHyRYokwlknfPN1t6gjZ/CJM2Ukf2z2Ze5BR5olJCxovuTBiTlyAAJJsOv2w4og2CTYEqJ7taQsUmLHi/i1msEe4P9UhHQ5d7O/kNkMd0oVqqiMMDjt3fZcl3Pbc13Ps0EOxI2MCGMqUw1GGSDkcKhtdbfX0YCGp5TKfJ8KAI5jp5Nx9/QCMabaCMV3tOZdmd9w/sFfGjl6nQliy4xLfb3V+rY8IgEULPvvUY8ZVsJRLo8Bn0V0Kdtu0Av0/Pspz+4SS9m3skFfcIlSzoBj+G0+YIn4XhkaSO9qjdiC0MtYuTqk8Lo0Qw4NKt6IYJp7ZEdzdGJ+u68fcSWQrU2TF7d6yzGurKrav3//jBnTGevYVqutreVCaHqHt76b5rxOPQCZ8SjxaFdFN4cTixODeGdZ74AAIMOJSnm3/RoEgJFMuEqYOee67YUY2F1CkERY1J1q+mTj+uuvu7akpKS6unrl6vcIIePHj7vm2qs3bNi4efOW2bNnbd269dDB6gceuH/O3Ks0TTty+MhvfvO7F1546bvf/ZdkMvnm6+9Pmz7t4YcejEbCO3bu+vWvf7tjx855864FgNbW1nXrNqxatTqTiitKvs2pQjwEsGjRwkWLFnaOpLr64MsvL739js+cfRWERkVz3Hrutz/bdoo9/tCDEydOKCgowBjVn6rfvHnLq8uXv/XWO3fceXvntQAAKVHfQekICYY7dH8zHpUSaYRnp3RQlAIZ6Z6YwAgPY0Gw9ATiHl+1+r3Fi28lSDEo7zW5479+9ctzdW6a5m9/+/s8540HH/zn0eMnlRVFMcF9zEaOHINCzoDPcVGotCWgHw/qNYyYCJ35nhWSm167RgIE4+vHmjuP+qvrSU0T+8XKwIKp1g3jPfWsYEB5vJm8sDayp1YDgPyQd/MEV1ccqAjB0FKoqUWfbIGPN8srZ3auSd2/bFc2bwcAKC2BsVUalpSp4AK2atXmP5ulXwHokI8m6X1K27rsUaH8EpeK8jxny2HddNCavdH8IFNOe9Lipth21BY95WpOo4dL3FGTlf3bAICVVrrXLOz8SaAHdoh3Xzg4/7Mjxk5DCGIG+Bjadf6Vdo4cFwVCgLF7/gx4AADwKXWOZwhJMOq+JOJSk5JRnEuA74BLxzRTPjUKAIwplEYxQh3fP0I4ruM4luC2FANdXCKqGJpmYEKzjv1TCbn7lGg1WVRzrywHQyNSSjOdypgpwc/qPKrYnPcriPoSydFjJCOaXZc2qnpooTscb2sKW5xgBBoWGvPKA5nI+SxzjYi4PP/iflDAGMPZIfQUC4IFH3hcukI4HowyDRHVCSu9TFHao3Gb9Rowbw2SAa9SEVbtpEP6aTwPChjJPM3Z0xYYFU76GR8dTWxpjBxuC4yNxftZ/RsjafQ24Llz565etSqZTEajHf6BD9esrRg+zHUcKYWQKO1RFbuH9u9ZvfovDQ31oVDo2usmTZ6+KO1SejpeWgvlr3jnXU2B66+9es6cqzo7FxIkAJfABSJYZuPSLcu+7rprpZQUSwoy4xGFZ956d8WunTsdxxkxYtitt95QUDCstbVt5cpVAPDEE9/MhltLKfft3btq9XvZYVx33aRZs27udjpSeO/uaLlq6jVlZeG1a9a2tLSMGTsunU49//yL9933uSuumPXcc89XjaiYMmXKd//1u6WlQyilAFA1smrixAkrV64EgGPHjtXWtX718c8XFBYAwPjx46qqKj/ZuDFrwP/6V785UH3wjtsXr179F8flnkC2p4QUt2uOgOs4y//4m9FjZo0ZPbrb8AziHdi75/CRo48+9p0brxzeGcQxpHRIUXFRW1v7rt275990YyQSAYCmxqa3336n+tBhRunECePn33RjIHCm8NCRw0fefuedurq6QCAwbe4N4yfPZpQJCWmPJE1v/fvv7tqxqThPveHmu994482ekfOu677/3vsfb/zE89wZ06ffOP9Gw+h9hxoAaI+NAIKkQgRGcvGSL/zplReuuGJWtGAoIwP+ROzevefAgerPPvn/DR19gyspJR46x2zkyDGI5Az4HBdF2KgJ6Md6Fb5K2G06jenUH/F7T3zmxL8tH1rTjFtT5MWP4JPq2MwRZpkfKUa4OZ389DjddkQ3XQkAeQHx+M2tRXkOAAADueR29NSvwHHgl78B1AIjpgNgOLRJ+ePrYNvAmPzs7dkA+2TVj0K7lyCe1mt/JZs1d+TVkvhI+oR26NdY1ANgq+g+z6hECF01yvq42n+ihXy0HyxH3DhJ+FRUn4RXNyRPtfW5S4rwqc/cOeQn+6mZCS77vck0d9KVgBDdsV5b9huSjE9DJ5LlP+S+UoRgMHIkc+Q4DxgkoKToh1IaAGgsYbpRAAzQfSmTsgoIbkc9DPtLDXelcIXlDECYilHKVELYJclPwYhiYBSzoDpEVzpCdRFCCCEppRTcMtOuY/VHmq47CGGiZQPmAUBKmbK8vfVedYtGCRmdLycPUbLPW5l0Op24cN8uAAAIIS5FlRkf4wb1WiwW085cMiHRztZIi9UhKZ8CiAoIRM7vV6dIYolcgZSLKBXeTzDtvtrBSKpEZAZuwKuE91EZrp8QJEdFEkIiIZHJccplCZslbNbmsD60zS/upjgDAijW7Zq0r8gYNFXC/qBRPsxnbWmOTc9r8TM+raBtU320JqUNC2QuRqhs0qQJL730Ymtra9aAd11v06ZNd911Z82JE+lUxuRUI/xQ9f4f/fDHhGBMSEN9w9Yt2x5/3D/1iuuSHjt85NiK9z6Kt7cj6YFwf7Zz57HjNZ/77JLspg8CIAiEBNuTK996/aWX/hgMBiklLzz/om7oABBkbk2r8+uf/KD22GHDMKSUx48db2xo/puvfkVK4bouAGTS6Wy49b791T/84VPdhjFn7pyup5PJZELpPYXh8nTKrD1Zt3DhLeFwGADy8vJWrFjxpS89OmnS5HdXrvr85+8Lhc7U/pNSuq4by8sHgLq6U5mMOax8aPYlxlh+Xt7HGzdmH1ZWVX7uvs+Xl5euWfuR56V9zDM92uYqPuJl3d1CiOXLXztel3r4S1fTHh8chOTWdSsrq0bNGVvQLQWDEHLfffdIL6X6IgCwf9/+p576SSKZZrqPIXGwurq6uvqxxx4NRyJCiLVrP/qvX/5K0zRN0xobmnZ8+tMbFtTceue9hBBP8Oef/u3GdWsCAf/JWnG09vd1J+t8vrOMc875H559/sMPPzQMAyF49dXXdu3e8+ST31CU8we2SIBs4kP24l49c9KGjz548dV3/vbLX7yA2/CDDz6sqqyMlM6ScFZSTLfZOGsOJcp4tB8jzZHjnOQM+BwXRUNiStrJLwxtYj1seIzcNvMY9VUyrAVV+uRnal/bGPlov9920cF69WB9drUnAfyn/4GJZfZnpseHF9pnssdnTPEWLibvvoWSFvr+S9J4HRBC2QwoxryFi/HUKdmmQi9PVfxvX81/YrvOsJ6CnU91HYwTudoqvg+wyoXq18J3z1aXbvBOtsHmI3zLUU4xcrkEYJRI3qcErH/ctU1fiOe98F8slTSe/oE0jK7jMQuu5jgCAFzAkeZcDnyOywHpdxauqjS3Zyq4UPDZpcU9rifNUSWRtZdgdH1xam/y4N6GTItTU9fc/6OikUhBqV40PDqiMo+EBsEbqWC/gjWNRlRmaCSs44imdk/gtMwUdx2P2xdkQmHKFKYYTFERQlKIhqSobYdj7djytIDKJ5TgYREEAJ7nplMJ2zIv/qQAQAgYdCk7ACg2zEOJgEFFtiy8kKg6HjiV6rDeEUCxbo2LtfdnBxNj6YB0BVIu+XZnx0RIfmZbASNQsRxozAlCoNIucvCIIJytTtchlSCFgPOJSgoBR5NGi6XaHjE90n91upSthtXB8Zn7FVc1vZTD/MpF6boPlJhhDffwwbbgmEhcY2JMJLGzLeQJVBVKX3DSh2How4cN+3jDxsrKSgDYuHGjFLKysvKD9z90BaJIKIQvXbp07Nixf/XXjwQCgZO1td/73r+/u2LlVXPnSgmewMJz/urhz0+ePDmVTKxfv+GNN/88a+bMqqoRAECxiKg2ABw6dPjdFSunz5j+hS88EA4FDx8+/MrLL9YhBFjs27auuvrg177+9StnTPQ8d/36Dc88/Yd4PF5aWrpo0cKlS1/pDMDudRjdDHjHcYQQQb/S0pJglARO55MPG1b+pS89CgCjRlW9+uqr3SYh3tZ24MCBBbfcDACZTMbzvNBptQCCsa5ryUQi+/Duu+86+1CpU5cJbHrUFVij3tEjRz/4YM0tC24uLCzodcIPHTp41VVXRYK9GKCKqoOqA4BlWq+//gZjylce/+uhVWP92N6yefMfX3pp5cpVS+5dcuzYsT/+8eWRo0Y+8MD95UOHtscTr//p9dXvvFFSXDRz7rxtmz/auO7D+bcsnL9gcUiDD9asrVn2x25vtGnT5rVr1375K49NmTwJY7Tj052/+fXvVq5Yeettt57zRsmerQTTI0mXRdWO3SvDpy5eeOPPfvGrl9bccvc15VpvQfuvLF3W7RnDZ2QzDg4cqJ4+e65Lwq0OU5BQyZmQos7Z6D4GJDXq5UywHBdD7u7JcbGkrFIulLLYBxh1Xwd40mwxj+TrVQSziIE/Nydx5ejEyu3RTw6d9Y2GEBQG5S1TErOqMkFNIISkFJ60GdZAZXjJzTA8H5b/GWpqUeb0cqu0RN6zGM+YhowzlYTd6PUppcB/6Els13XtP1P6uF14h2RR04m6XlhIWlUMX5xH39js7jrBuQCXSwCoLPKifnXTIQ7nFijGhCpX3lrv9xW//Adae6RzPLxo6Kkl9/smzgPdJwEaU5B0L8HaOUeObiABzIT+rcAZMblkskeSSMou1pV6ggfHbuwPPIE/eGtvfU1cUfWxY8d+4ZHH+n/s4cOHN2zYsP7dA/tjtXMXVEXKe1ke9QeD5IVZiY/lqVqAIEKQivEZO9LzPNuME6prugEAtpm8QLkyRAxfmDKGEAaAjOlsOYkb09jyMMFiWESOL+BBH8EIHNtKJds975zmmS0powMIkfC4VC6y/lJvYAyl/kybpWo+E5A8ldSOx894xqKKMy7WrvVTmQxAJSLjER+74NAPjDDNbpVK4WSvEcIsa7FLwQE8ACD09M8EZsBFNgIFgVQHLoCPQXau7xFCTNGykoGyc2tHSs+1+5YzRAiKDDvh0kZTHVDpaW9QIxXKA5ktjZEJ0bhPuazSlUP8ZoulfNoUmVbYEtWdsRDf0RL1YVESMC/Mhtc0bcSIER+uWXP/A58HgHXr1gdDweHDK1yBCZYq4QDwxUceNgw9mUjt3btvz549yVQSEJISuESYkJlXzp0+cwbFSNPyFt26cP369UePHska8J0cOXIkmUjcf8+NRUWFADBu3Lir5lx98HANApg5c3ph+aj8IP20+mjd4QPbt23PmtA9h9rrMLq1EUJIITBCGHHACibdF+qqomQyZ209SSmff+HFkiElc+Ze1dGDlKhL5V2MSd97jxQLH/MyHm01ydqPtyKMb7rppnM1tixTUxnpskH4xBPf7Nrgia//rabrBw8dXnLPXZOmzrI5Dqr21VfP2bVr19p1G5bcu+TQocOJeOJrjz9eVVUJAAUFeQsXLdi87dP169bOnDtv+yebdJ9vzvxbCvNCFIuJM+auXLFSyLOiRT7+eKNlWa+8smz58tcAQHCeTqc/3vhJ3wa8y4krsCtwt6/ziRMnzJg6ec1rv7h67JPhWGHPuVq69JVuzxQU5C9YuCjj0kQ6I7HmAcESJEK9zkbJkJJuh+cq1eW4SHIGfI5BwHJj7ekREX816uF5cHi6NX0kYpRToumKHFMCo0taW5IFB0/569virvD5dVIaxRWFLT41ka3fLqSXTNenZEtMq9BYABkqXHulvHq2PHjM21kDXLBxJTC2CkhHGKPjpS2eDCgFCBEvMKl9ykqc2Iva9zElbVoluGSKUPKkoKZV4PIzdd2LwvivblAbU7DveKuUbGiRXpFnrPzUQQgwAsYkAMS0vGeveanbGWGq+KfenJx8Izm6n+7bhoRwx03nw0b5sgp2AGkH6pNoQPLCOXJcGIx6nFv9bIzAQyCFPCtPhAutLT1maOz9SzC63uEmfPzu4brjiZkzZy1cuHCgyYFlZWXXXnvtpk2bli5duvLVA/PuGZVfdh4bHgHGCCNEMSIxWm4oBSGjuKu5LiSXkjuebZqplDjVZtVaog0ARuo3Zg14RBTJLyTYmBBKCAVAaYsfaUW7m5jkQLEsC2RGR3l+1IexIqU0zUw6GReiL3vSFlQfyCaClJKfLsg0uOiUtwOYHqFEHE35s8XMEUBUcWYWNQ8oeyhIebulgH5hOnaYKgYmne+nuVYSEUaZ1tnCdWyQnCkaAAjOQQLTfK6dBskxApV6AGpvPZ/7LZHUOgP+pfQ8DxBiTAUAy7EQAKGUKppreX344RECH/MmReNhle9vDXj9LvCe9AYzVoFiURFKHkz6xoaTyiBVB+zf+8qKUGZrY2RbS3RafluB7kyOtR5oDQU1L3BB4QBhWrODAAAgAElEQVQIoREjKlasWLFr1+5YLHai5sTMWbM8YiAkO/fiNU37+c9+sXffPkqZwpht2T5DZDzKkEQAErO0qwYVFyFJCIknU8lkd6GHRCLheV5R+cTOd3W5FEICQMCnHqve+N3nn0VSGhpjjEnZuzJJz2H4fd13ryilhFKPc0KJT1dsF2mKBADX9TKZdCgUamtvLy4u7mxv2/Yf/vB8TU3tk3/3zWyGOWMMY+y5HmVZYV3peZ7P54M+wUj4mWOnze07dl01Z66ma+dqmZeXZ6WauGdRpWPzrlMZnnPR0tLiOA5TWDKZGDFihMMRlyAlUhSlsCB/06ZNAJBMJl3XHTmySgKAwBygsCAvYCgtzc0A0NrSxAgrDEUM6kmAYChAGbNNz/YonN7wamxslFJaptW5TRGJhLt+q/fE5TThZj+9slvwP2Ps/vs/v/2Jb2zb8P78RXe5AnOJukZRLn+tuwceAACkX3GL8mLSag3iNGU6IImQ7DkbfYwqR44LI2fA5xgEpCTNyYkEOyHjSM9XTZlwzWo/y/fRPEIYAhnxtU8eZvGykCc6Fk9SBKVMAnJNrz1p19siBQAt1pGgLPKxPIwIYIxGVbBRFV17FtJLu60J+6QEyaUTUAopVgFABMdCcKwrmJDMESq3VZcbXNCsO8oTcKzZqz4pJwwlZTFcNL5D9sbxxKk2V0pEMATOsajzBCAAggEw4SPG8RHjur7KBTSl4VQCuZdvLZTj/2kMYruyv55zjLlCU44X0Fhr55Mpa4ihnLps7neewB+/eziZhIceemjKlCkX3M/MmTOLi4ufffbZvyzdP/+OUbGKXrSLKNINFlIhqKthBesqC2k00OmVklJaXtJxE7YwU26jKzKmm/TODql2wJScI3KBVpOQqDFB0nHBJdQmSdKCkOoU+c183S4MaprhRxhLKZKJdtsyLzLpvfcBCEkugRMeAUQ0+1RGGx7IVIaTx5L+5ozS/8j5rujMO5gwyi5sGJhhQjzXaWttCYQimqYxLZB1hCcTcZDCHwwzRZVSIIQsy2xtaVYY8wUChDLucozkBeTeS0COQFlXfyKVfOWFXxUUlS5YdDcAvL7suUg4cvW8hZQxhLHsczvG4yjuKK4HBuMJu78rMUcMcrJBRHWPJAL72wLjo/FLkXBxLsKqMyqc2tUW3N8aHBVJ5mlu3GfvaglNjMUvLKS/sqoyFAq99957kydPTiQSM+fMo0hQJDstp1//6jctLa333ruktLQsPy/24x//JGW6FIEnEUhJwWVEpF2mM48g4TeMnqnUGGNFVfDpaRJCNDc1Z1PcN23a/NrS56dOnz1h4sTS4kJDkd/+9nd6HWe3YTz11E9su/vOoK7rVXmnpF1vGIWO6+38dOvYMWNc11q1arWmaYsX35Z840/XXXdNtnFba9sry5alU+kn/+6bnRHvsVhM1dT6+vrSslIA4JwnU6nikmLoBy2NJ5NtjeMmP5J0FIN6veoLzpgxY+uWrc0tiaLiji/ezhyBxsamx770ZQBACDPKTiUyAdlR4F2CdF1P13UAoJRijFta2vzR4gwnGubE40LIgE8FAKroUrZIbgppYCSRY0rBJUDaO5NkrihKOBz+9//4flchgL6hhIeRYFjqRHTG0UgAIREA+ALh+x589I1lL06ZOpURISTiAvenzuKs2bO2btmaaG8pKi4612zkyDHo5KJ8cwwOQiqNiWmWG+71VU/YcftkY+ZAq1nrcJNgW1PaDa3Op9ZhcADAdJTmhFKXONJqHrN5RwU2Lp12u7Y5cyhjtnTbzZZSWl6iKXOo3T7BpSckTzqNTZmDCadeCM/jRsYuTFmlabs44+Q1JQMHm2jz6dKh1XXeC2uct7a5b22zE+aZH6cjzbCnVgKAQlFRuHd1kaQlq5uhKdl9sS0lJExZ3Qy18Zz1nuPyIfEJV/bfAy8INj3vjAiwkCxjl4aMy1c97oO39h450rRo0aLJkydfZFelpaX33XcfY+yjVdVdnw/gggJjdFVw3ui8G4eH55RFphX4R4aNMp0FEUKuY7en6461bd7X/M7BtvePJj6uTW5ttY4mnQavR0K0xVuzH3RCB1YESAhoyagbG6Lbm4J7Gtn+ZqIie2pe8+RoS2XUHZIX0n0BhDF33fbWZsvMXArrHTpKWF2KjkGnPKi4p9JakWFNyWubUtDa/8j5rlAsFSJS7oXYpQhjAEgk4v/y91/6YNUbp59FAPDbn3/vuad/mU6nACCbvPDWn1/78b/9XVNzk+e5AAhhBWE1pMmo5gRVt6vtSogMqU7nn67wrjHOPsIRpoQxALAs+5P17+/duSn70rZNa/bt2cFPV6pDmCGsdv4BIgCk8+GxpG9rU+Rk0ic9FCCcUQkINCoChHf9CzKv62AyfJCdLgzLsOKcSBl7msN9bjgMPkP8mWG+zPGksa81iJEcHkwFFG97c9juX6mFboTD4aqqyt279mzdui0Wi1WUD1EJ76pCs2///qlTp9x266IZM6ZhQlOmixAg4DZHQko71a6ArVHP9EhbeyKVTnV1cWcJBgIgobq6QwrONM0jRzo8Fg0NDRnTWvLgw7OvmV82ctKRo8ehQ0iyO12HQSixbVtK6PYpVVVViUzYc+Ckqipz51xRfWDf9773rz/9yc/8Pv/NN9/U0tJykKnTpk0DgLq6+v/8zx8YinzooQe75quXl5f7ff4dn36afWjbdm1t7YTxZ/kbzsXOnTsL8qJlRUGCZNJlttfLLTdv3nXpTPrFF19yzO47vy3Njdl/FIXl5+f/fEXHQ0+gTCZzoLp61MiRAJCfX6BpWvjkI65AQgKX6EB1dTwRHz9uLAYYVlpkO87R2sakyzyBT56sTaczAOBJ1FklvmJERSaT2b9/f8f7trR873vff/GF7iGTXUEgCRYYSYWIbEFBIZErcJuttNlKu8Mqx02LFpYue2UZAmBYECz6kznVn9nIkWPQyXngcwwKUmMtRaEtGms/ZwuQrjRd10y5pwhiFOsSBABQrGQyw4+35zm8sDh8wK+dlTYmpbB4wuIJ7B5nJJAt6YIkckVanFHSRkJSLlh7pvCoWWq6JTqjOgUC0hYo7YDDEQBwISM6MAJD86lP82Rc7DwuG+KpK0bqfgUda3TWVQMAZgTuvkLJ+pEak/JYe7fFBAKApI1OxKWhgE4lAFgcpR3wBq5mnCPHxYIGENeNEFdpyu5iwHvckIAYSV2CkfXCqb3J+pr4zJmzsr73TCbz9ttvr1mzhlJ6260Lr5ozV1U1KWVDw6lly17Zu3d/YWHRIw8/WFpWnnWbW5aZSqV27949cuTIkpIhCKGKiopZs2a9997q1gN49IQqXYtE1HLaxdgWggvwPG7ZdrrFOpzxEhne1P8BC+kJKTAQ1DNPVSLZ4VbKFppCQoDpYVfitK3W2VrcolICw6LAZw/3mxHVUlRV10NZFXqQ0nGsRHubGHAhuoHhelK5IMV+KYFL7EnEsOhVEyRPcw60BR3uqIQP6REG3H+KNDdhqX428BKGUgJANJYfd3zV+3Zee8Mi3fABQLy9bf2aVbH8wuQ99/v9AQBAgLZs2U4IURUVJDBFE1QAQFCyUsQAwHa82gTOeDiiesUhTPBZ+zUp0z6RVIWEETGpUeLTNdZnDXmEEFWMnvcMAtS5Ex0NG5aUAf3Mr0ZTysn3MwDECIQNiJvgeAAAGBGEIJuelueTiDMpBlN2DiMQEp3I6OG0UxrIXDblVYRkZSTZarNjSSPE3NJgZkKsfWNd3v72wNhIgvXD83l2b+iKK6/68MO16z/edOftizXW/fCiosI9e/ft27tX0XwvvLy8paU5PxZuS5o+H6WIr1q1Ugp+9dVza2pPvfjii6FQeOzYsd16qKioCIdD3/veb+/+nF05vPy9VSuqqw9mXwoEAogof3ruN9cv/Gz13h2vLn1OSkgk4gBAKEEIbdmybezY0YZhdA5D1YyXly5tamqORqOWmcneup3nMmbi1X/848ttcWv69KlLltxDKXE95DlOa2vb+++9P3/hQsZYe3v7U0895TrO1dfd7HpeY2PHN1tBQX5p6ZDxE8a9umx5wOcrKytd/d57x48ff+jBB/ozk7t27iwpKfb7dJ252KNJjzgC+5mHupROLCwsvHXRgmXLXnv869/4zOJbR1ZWaoZx/HjNunXrt2zZWlBYoKiqYfimTZ/+2uu/f/Jn6iMLypnZ+u6fXz9Rc+KOr30NAMaPHzd0aNkXfuDd+Jml4ybNqW+uWf3ycwjgpvnzFSLm3HbX2o/Wv/z807cuvoMQ8uZrS9vbWvMKCgGg0wM//8b5H7z/4SuvLFMVGovlL3t1+d49e289Xce+sbHJ5zP6kTUgFSxiqmtybHKi69o118979lc/7bgQXVp2Tm9Xsm/Rn9noz8znyDEgcgZ8jouF4EzMfyBkHOl/FC6XLucdSxCHA7DW0phieyGPG1KSXmtZCeA2P2t3QAKy3bDthhwvbLkx08kXsuN+TtmQsqGbCHzKQUlLRH3Ir8KD1yivfuLurvEa2unrm84shkIGzJ9IJ5UTAOAC6hPnPAVPooQNCTunM5/j/096reDYB4TYmcyZPJTW1GSfeoLg/vrwLwbuyoN7GxRVX7iwY431zDPPHD58aN686wOB4NJXljU1tyxZcm99/anvfOcfq6oq77rrroMHD33psa/88pe/KC8ftnnzJ2+9+cbR4ydqjh//yY/+vaRkSLaT22+//ZNPPqk75lxzxURVVQFAcO44aRPiFo+bVtKR8YzXJnpUzusPKdGRayAkarVUVyBHYJdjTyLTw0Jgm2MByOTEFcg97TkkRAYUWR6BAPMK/V5Ik4z6CA5mPcZSCNd1XNsyLfNSW+8AIKUUAg0oOlpKqE/rbTZLuCzusNKAOSacwL3Z8MMCqTZbydf5xcTpRzRnZ3OwJDBgA14KB6QCCF1zzTX7d3yQTiWzVtCGjzcRQiwzU1u7v3jIUABwHGv3tnULFyzIz8sjlGat6JO1+5tbTJdGQyVjVIWMyAOTS50QABDcbTy+N5Mx8wsKAwXD/boyWpeeAIZBSnmqoaEhWROOFasK6RnhgBGmmHrCA4DW1pb21joJenFxkd8fxAi7ntvcdCoSy09aENARACTMepUz1R/L9zMASDXX5Acx0go1nrKT6XA0j9vpuppqldGCslF+QoBongODaMP7qVfmz1Akjib8CpaFvssnZsmwqAwndzRHdrcFOaChwfSUgtadLeEjbf5Rse4p6Odl/PhxuuHjXMycOb3nqw/c//lnn33uu//6faLow4eVXTFz6s5de2uPHZ42ZSxGMHHChJMnT377298Z4VpTps+6bskDiubvVm5z2PDh99xzzzur1/7h6d8jEFMmTZg9e9batR8BwLRpU+fsPbBp89aNm7dnguOvmn5lzdGDH2/cNHnKlBEjRhSXFP/nD/7jgfvvXbDoM53DCDI6LS86Y8b0PXv2HD5ydPz48WcNF6HPfvbezVu2vP32O1ICRlJK4FwwRb1+3nX5BQUAsHnzlhMnTji28/Wvf6Prodls7fvu+1wmbf7u6Wccx4lFo3ffdeeQ0tL+TOOJ2tqKiuEKYwCgU06RzHgk7jKdeOrpsHOM8YIFC4qLSzZs+Pjtd1Y839LqOE4gGBhSMuTOu+648soriouLEEILFi40BXtn4yc/+qdfUkWtLC95+OGHJk0aDwDBYOBLjz26fPnrH614981Xlhk+38QxVQsXLSgpKbS4KIkWfPGxr725/MWf//g/CBKl5SN8Pr+mUDgd7g4AJSVFf/fkN958863f/NfPWtqtIUOGPPjQFyZMnJB99bEvfXnJknvuWXJ3f04ZkNCp0Cn3BJo5ZdzBq658990V3Zr0GgmffYv+zEa/hpEjx0DIGfA5LhYhlYRZZrl+AEBIZJ3wCKRCUwg5AMCIScl51gQEO4aS3eA8/0rQ8UIZO78tM0oIhQulmyjXueASTsSRxqShoPwgvn+u8slh+GivaIhLAGBEjCsl141XKgo6tPFOJsDKOdVz/PeGkvT5G3VtjxOd+1y2G0rbeVH/tkswrl4Qrsi0OGPHju1Urdu3b98XHrh/xsxZUsoDBw6sXLlqyZJ7d+7c1dLS/POf/1zTtLlzr163bt2WLVvLy4elE21XXDln3o2+f/xO9+TS8ePHNzQ0pFOpuHfMspNp3uxxywOHS7czABIBVvFZCT4anCV9RxVNpAKeJ9IQSnDGBeIS17pqRIXiELQ6+tZGQ0jggKRA3dyvBAsf44U+L+pnBbqnqYwRUAhQTBA660fWMjOZTFJw3rde3eAyUDl6hMDHeHXcn3AYANQkjJhqFxm97PIoVEgHHEF6LbzUTwgWBIPNsTpAHTUppRACEzJ+/PgP33nONDs+C9s2vO3z+0aPH7/x4+0zZs0HgNoTR7FIlg0boek+l7vNDad+/8xzR/d+4NgeoSyv4qq773+0pGxoPoWUBSeqt738/O9SDbu5xzXDP2XunXMX3FcY8yEE7Rn4dM0rK5b/njtpRdUrRk1Jp7t/ALMR+8lk8s+vPffx2r84dkYCicbyHv2bf6gaNT6TTv30B99ZuPizsfG3Zds//71Hx8y47ZpFDzGC/cx84el/lp71L//x9Fuv/27nto1Trrx109o3460NgEnV2Clfe+J/abqPUNVzBs2AL/RZBYaFkTyR5HvbAhTJWG/X+hKRr9sVwfT+tsCB9oDO3CLDHhlJbGuMsrisCJ0/Mmj+TTfOnDkDAIRENvb/73/9LkGiqKjDXnri63/b+UGbMHHC3//Dt5oSrl+BcFCnlLY0t8XyItkPRvmw8ptvvikeTwSEZ+TlESOUcYmfSdwlAxxjNGfOVZXjpjfHkwzJ0jxDSLF48W0AEI1Gv/jIF+668zMZBydwLD9IU8mEgV0AGD9+3Le//Q+2bcWi4eww/uHbf5/JmApGMU11dKOlpSUWi/VybghNnz59zJgxiUTCdV2EsGHoAX+YKkpWH3HmzBlVVZXnCvEOh8OPffnRtrZ2IYSqKtFotGdWf9f56eSf/uk7wWCQdJR/l4zwABYZlyZd5nLcqVBAKJ0+Y/q48eOSyaRt20IIxphhGMFgsFMmIBCK3nr7kunX2mC1UEpKIyQUCpHTkiKlpaV//deP1DUl4qZUGC3P0/wBHwComGeATJw6beiwYelMBoEEwL/48fdDQR8APPa1b4Zpx3pyzNgxZUPL0qm47XDDMKLRaOdZPPnkN07U1vY6Mz/84Q/CkY7fgs77J3uyFEuq0ns/u+SGG+ado83Zk3y6TX9mo49+cuS4AHIGfI6LRUpquXmWm5d9GD9Hs7LYKp/an3SgXn6OpKRCYtsLpawhKavE8aI92/QHm6OjTaKyEKkU/BqaN06dNw5cDi4HnZ0p5iIB2jKyOZ2z3nP8dwd3tyXPAyMWRjzj5OtKc3NynK6kFDpgT9eFYTluTV1z14pxP//5z7P/uK5rW2ZZWRkAHDt2zOfza5oGAIqijBk9qrm5GQCunXczABw8eLBnz7fccsu3vvWtFXv25BdMtzzX4uUAwLDKcIeKMvdw584goRwAEjbj/SjfRbBMO1nTFEkAjCRFwlCEQmWe5ipE+BQ3z6+pqoZJ5zYi62gvhZQghOCu63qObZuee1kLbnfStxx93GGnUnqnX2tIIB1SvKDqzClprm73n0gaNieH2/1BxTV6FLFDABHVqUvpw0LpiwlGKjSslMNUfcA6/1lfemXVCCnl4cOHy8pHNDc3nzpZM+PKeQWFJcuW//nLX+WEkA0bt2iqXj6sEiHkOPZzv3tq56Z1t9z12IxpEzZv3//2Kz99+033oUf/SaW+ttSJZ372d9x2F9z9N3l5eTu2b3n/Tz83SoO3zrsXAI5sXfniL/959KSr7rz7PozRH575VTLR2nNUQvC3lj/z59deuvaGRdfduLjm6MFXXvjVn5b94St/+4+YUE+yrZvW3TLxNgzy6KcfnDi4P+SPFi2+ORyOHKw+eOrE0ZFT58W51tbedujAnrqm9ILbP1dUULRtw9ub1r/33vuzFy5cjC9UVbFXCJLZD0d5MJ3mZFtzaHaxF2CXqbAcRlAVTjantWaHbWuJzkAtebozMZrY0RIKK25EP0+QWzgcDofDUiKTUw3zYUOHdH21a+0uhIg/WhyOCYqFzanFSVFpWKWnBQsAhUKhzsLpAEKjPOGwkOKiLjY8oWRIvlEQDWY8HFSd7ACyL/n9fr/fDwAuJymP6rqBEUjhUEqzZec6zhfj/Pz8zocKgP90mfeeIIQ6u+3E5QhJhJE8e8C90PPYbvSsbQYA5eXl3Z7BSPoVj3iQ8bAhUddgHF3Xs6J0PZEArkSEsbICRUIAAKJ6940hXdeHlASCLkVI+lQnW1kNIfnT7//DngPHP/fAw5VleRkZ+Oj9N5vb0ovvuBsACoqGFGhOdgsDIRQIBLLC+904frwmltfbtgjAsOHDOv/P3j/dGnSbt17buJwAAEFSSAnZXxck+5iNnv2IgdSPzJGjJzkDPsdloj0zsn8G/Bk8rtteyHbDlpvveL7OPYKLISPIkWZRFEQhHbJOKUaAdVkOOR40ZWRDAg1uxd0cOS4FGmsbUHtK0gh5rhfCyLPcwrLYB5doYP2k/lTt6r+8X1t7sr29/ZFHHunZINjvKu8Ja7hIn9GiP6cteI5CXAQLBYFGPYJApZwiQRFXiAirKgAt9vE5pWmDSkoJIQQTSone047yXJcLj3ue4NzzPCE4595g6cjJfhcb68m55OiFRCeSvqOJM/M2LNixoUOQHB1OlhjW4YSvMaMdavOPj/UiVK4SEVachrRedBGh11HNabd71w3tEwmSA1BV04eUV+789NNrr59/5ODuZKL9+pvuTiVbdfTS3j27JkycfHjvBk03ho0YI6Wsqz2xc8cnDz/2jetv+gxIqQ2ZqQXzXn/2e/Xz9laMnbpj9dvptpaHv/X7oSOnAEDBqKusTPt7z/zmhhk3UEV/67XnfcHIA48+OWZEuaJpgVDs3/7xb3oOi3NeMnTkw489eeMtdwDAyDETMpnU239eHo/HCwuLx44e/dGad78YcFTkLt/8cUFRSeOpY20tDeFwpKH+hJlJ3XDDjdl+mKItvPerU+cuQAiFi4Yd3L9zy0fvLFy4+ILn+byMDiWYlHtbgxOi7cbAJQkvmMmFbZsaogmHbmuOjo+1F+vWuChUxwOjsQir59n2EhKZnFLUIUt2zjYepVhQJE2PWpwICSlJMZLsHEcpRIDkcYf5FY/is9ow4gXOHdLCCA9jkfGoxUmbw0KqSwa4zdo3lAiPY8Ci16yWS4bUqWtxlUuMe0tyPBvkcmxybHMCAAbhnkS2wFxg0kPTvrMcugTU6b/57Oc+94dXVjyz9F2cOk6RKCwuvfbeJ66YOSx7cMbDrCNQUlIsUW9en/HjxxWXFLucnOv6XiQEi7RHTY9gAIQkRRIjiRFkKxeq5LzqdyjtMi2XGp/jIsgZ8DkuExm72HRiutLSn8Ypc2jSLjGdAi4UIRQ5eOUSJEDSxWYb6EmZp4uwD2etdykhbcuEDa0mNj2Quc3RHP83QrCjUjdl5bvcp7EmhZ5TdfLywJhSVFRUV1d7+PDh1tZenJn9Z1K0taDgAozADhACDJJgqVBKCaKUKpQiTLP6Q0xhhdEAQribMpnk3OPccUzPdTgXUopsXPfFnMi5sDiJaBdYT1gIKWVPVTVwBWpMn1lFMsL1LvJsCEFIdSfG4s2GvT8eqEn7hwV6iWoOa25tUrmAGPhOCJIa8bhEvarl9UG2VJumGeXDR27atl1KcfTQvlhefmVVZTKRCARD6z58u3TIkPq6ExVVo30+H/e8T9a9xxRlzPipHWcIMHzcbEUzDuz+ZEjF6GP7PokWV2atdwCgTB06euaOj1cc2LWleGiVlThVXDHDX1iZlVSIhEOK0ksCF2PKNdffDAAH9u2qPVHDHfP4yRYMHgJBCCkdOjyVTNQf3xfNK6qp3nTV1TcfOXJ4187dwypGnjx+wEHBM+9OaSQay142XVMJIY31dRc2w/0EYxgeTqVaQ7uaI9MKWgZaFPCC0ahXEUztbg05Hm7OqEW6Xeiz0pzubAtfkd/ahw0mJEp5TEFC7bNNxqUGFRhzAPBhoROe8ajJcdqjQSy6xlR3QSrUw0imXRo4O5YeAPo2nhGSBnN1ItodanrExy5i761n5yApFq7AyvmtxEGGIskFsL6XYxInXWILnPUwYwQG81yBXRe7vRnwFAuDci4RFwhQR4NRI6u+8uXh9e0WctMIybBfL8kPYszaHACAtEcRlwCAAUKKS3rTOxw7biwAJB3iSaTTwQ8nwUj6qMcFcgQGibrGc/ko7+NuPI30MRfgcn3AcvzfSM6AzzFoICSkPOdXu5Cq5Q7RldZef3KEpFwoabswZZamnSFSXto70xOQdFDSIWdH/KMe/+TI8d8XlfZrO6wbGLfYbtgTgbBRff7Wl5hYXsGNN86/4YYbnnnmmV//+pezZ8/G+CwjmYv+rlAN6gbYeZx12Z4RQtnPOMaIUooQJkxhhCGMOyTiez8WSymlFNzzXNfl3HUd2/MuU6QxAEgJ3Woyiy5FlbIQdE5ToVc5eoZFaSh1LO63BQEJ+arb08inWBb5zDzNPJYOpl3q6xFcjRAU+s1WUy30mRf21YmRRIDabRpUOEay/2a8EEJKyRgrKytbs/r1Y0cPHjp0ZNio2ZSySDQWLplYvWfb8aMH06nk1OlzsoeYZqq4eKiqdqRXYAyMKdFYYaq1XkrpuU5Z+ciubxGNFamqnmw5GQhFXNdiqg8QlsABgDAN416W4FLKw4e2/ehHv0w1HtR0AyNs/Z/2zlinYRgIw3c+O0lJgIYiIWBCYqCwwYS6sYC68pgMPAAsIDEiNiT2LpUotKUKabDvGELVKrQq0IoB8e32WbZl6+z/9KevwUBbu109WAHvYRgAAAEASURBVFquXF3f7FSrnfbT0ckpXZ5fXZwd1+uNxsNhrVYOuGvhpT+URZCCki8wwZlsvmglu3H3rhXfP5f3Kp3vPqn8DATYDJNm6j0mpY2wnwfdinpJqm+b8f5ay6OxtXWYWO0hB5MzNBFM7TB7z2OR4kUvi0R1M923elRTXUCTCwTbb55BDo1FEPzShCAIKOVin3vWOKbCH/6MIIoh55hort1ORaFMrzxC9gkVQibKMYTkMLdtc5w40ooLhxhhnsoWWS/7phQBrK74Wd6ExRGSG9h/AADglOUwintWa8VmnJv9jCiUyNhONqzGQoCAeGFkNzr5uGw+j/N3BRT//EHeAdeXvGfGs41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IAAAB7BESOAAAACXBIWXMAAB2HAAAdhwGP5fFlAAAgAElEQVR4nOzd2Y8dV3og+O8ssd+Iu+S+khQpiZJLLKmkUrlU5VItbpcbnobtaaPdDc/DYHowQA/QT/PmB/8DfjJm4HkYY8YP3fBLt2cAo8Yel6Fyq6tUm0qWVBQlcRGZZG533+LGepZ5uMlk8ubNzMtkJpfS94Me8kacOOcEISDii3POd4jWGhA6rv/wi8fdA4TQ4+Oa1enox984v/Ozn4qf18o1eEMo57H2CyGE0NNqpdCdsT5O7FtrjTfmS78w2OCBLteabXdf70bnjy56l8Wbv5H+77TZKi9f4KY9PFj/7DI3TLKwWF65CDJvrn+aSLE1tzg8G6Vzm+2vH/th99+9erzrEAIA4I+7AwghhJ5WdppyKQHY7hEhHUXxyYIQQug4fDMvy2omB4N0xjFanMYPWoMGopQ5YWFCVOBcv5D9mHa7lldifOfCuFMHAGEw1y8CQJ5nSqnG1MzuhUk+JZX1oH1D6ETgaxZCCKFj0rJHSb4bwDd7oHRB45MFIYTQgzNZvkpvUd7v8qw9uLBY/ukxKiGgOBsQ0BrIIcUozWyjNht84LJmcPVTqolbqhBKASCL+lG3kfDiwJmrOCUAEHmitcq5MbxWKrMXr2qgx+geQg8PX7MQQggdBwFNSTYb3Bt+78dKKqrpYe9MCCGE0H6U6AXeMHSa++vJYGHa/+R49RCipv2PCFGt8MWDyjCaLpbfds0602J2c8NMU39uhVsuAGil4m6rzabW/N+96LxNGAPQeRoNCsXdy5U2k3z6eN1D6OHhpyOEEELHQhSlWeDdO9CPCSXu4+sQQgihp5XDszLtJt52N/UISJP3jl0Vo/G0/8FM8C6j0dgChCiL9whRVAqz1fTKC6YbDE/FvUaehNe834ssp2BrQplWSqRJzzTuXQ7yoJoRegQwgEcIIXQcFKRJQ8fYmcmlASRlkVN4vL1CCCH01GFEXyBXc6smjG4vulTybgA8VJptSuRU4ZO54rt8XA48pXgqilyIxY8uW7Zr+TvRu4jTsFW/4b/ZNi+sxB9zw6GUaa2kSOG+CfmaEvkw3UPoYWAAjxBC6DioUm6a7v7sx1IDzSWOwCOEEHoAlOgVu065zmncDF+YCX54UjUHzu2l8tuetT1yXAOjkb148walzC3NUcYBQCRxt3ZLWuV189e15h5bG06qF3mScK74vXXHhCiD4Qg8emwwgEcIIXQcGpRjxsbdJfBxBlpTiQE8QgihB1GmrZJuDNyNtpgKnLWTjY0dszlf+olnVe8/rO1uE6LIDsrccgBAKxV1a0rm75f/VUJnfft2yehx0wKAdNCLGZPk3gg8IZJjAI8eHwzgEUIIHQchgtF7rzRSaQIcs/IihBCanEnltBWR8pagmdbUMron3oTBwvnSjxyzRu7Oey+I6jPhO26x4lXmh1Pjs8EgjqI7xd9uqecAYDaqUsa5YYPWUafK7m4OP0QACE6hR48PvmkhhBA6Ds9cd0zF6M4yxVpXCXfx8XYJIYTQ02XV2rbodl8MWuHzZe8mJeI0WjFYtDL1gxn/nyjJSmrzhf5/oMxwgp193bOo32vcrnqvXDW/MTwyZa2ZhTIAyDxWQBJ+375dhChOU0DoMcFt5BBCCB2HwWNODEooAEitNOjYtmFMtiCEEEJojLKdBrSZ+9vN3ssl9wqj8em1RUleLlw1ebS89l5R1NyZZco5AIg0CptbGfVueL8ptQ0AttHksma5swAQhR1FSMzY/ZVpHIFHjxEG8AghhI6j3GmRys7fSoMGiNKZx9ojhBBCT42imayQ25mK69GMY35mm43TbpGAOtt/10s3naBiegEAaK3jbicVem3qd3LqGTAAgFJWM0luOQGAzsKO4QX7q+IspEQojZEUegzwfzuEEELHIXXTMnb2xY1TkBIkKz/eLiGEEHoqMCLnySa3O03WU+lC4Nx+BI3yPHfrVdMJvMr88EgW9bK4+2nwL3re3Pny/z08GPS7HpgAoGSuteqa5rj+54RIwAAePQ64Bh4hhNADM1iHUmIbOyns+rHKpRYKnykIIYSONutEDkSpudkenCvYa4xmj6DRmRvXOGFeZXb4U+UybGxWvQs1+0txNieks1vSdAoAkCWRkmJ8AE8zAuoR9Bmh/fBlCyGE0ANjNGMUvLt5eZUGxmYfa48QQgg9HVyeLOi13Nuux8uuWbeM9mm3SJVavXXTzDKvNMsMEwC0Vt3qzQzMG8a3cl1Qiid5GQC4UuU0tewAAEQyYJYztkKDh4SeSr49hI6EATxCCKEHVlI1ACB3N5FTWjccXACPEELoCBaTZ9gdCVkXLKmsknfjETTqd1rQ65pOwXB8ANBaR62qzNM7pW/32HMAoLQxSBe1pqAVoYwwBlormfeMMcPvAECIIqAfQc8R2g8DeIQQQg/MSVMAoEAAQGsl8lyo8cMUCCGE0BAhMMXbpk5jbz1Kpx9N9M6FKNYbhmEWphcJJQAgkzTut+vuq9f5m7vFUlGU2gQAblqEMqVklkY90xhfJ00wET16XDCARwgh9MAy1Vgu7yTvUZomgqdi+vF2CSGE0BPOJuks3YyDO+30jG3WDRaedotMyvmNNZKmhZkVyjgAaCXbW9el590uv6T3ZKHL8jkpvZVenxsOpUwroZUilI2tVgNUvCun3XmExsIAHiGE0IOhJCMgTZYPfyqlM2EQfKAghBA6mM3lql3TdrubT0ttPJrM8zMbd1inV6jMccMCACWyXvW25ry5uByUbu0tKRTtJ4sijbjlAoDM4oRzScc82qQyw3gpcNZs49S3vkNoP3zfQggh9GAozQCU5+2MSygNmTAxgEcIIXSIZbbpQKsNOhfOtP/hI2ix2O2a3Z7pFqxCCQiAhrjXyZJIVEqx45i8Gzg395a3eJ8Qwk0LAAb9dsyYvJvqZa8om+knZ5Xm88WfP4K7QGgEvm8hhBB6MBYNGckttrMyMFMytJ2c4Xa4CCGExlvgVZ90VXk7zJdK3k1KTj2FOxciqG5SgGDuDKEUAKRI07BNPX9rcXVYZiZ4f3cpOwF9LlmnjHPDBq2zQYeZ9v5qtab13hdz6WrNTN7zrM3TvhGERmAAjxBC6MFYSY/JfPdnlIKQ7t6VhAghhNAum+dTZpgZ3UiGnHYN1n8EjfrVbZ6J4tzZ4U8tVb+2Htn2nbNndstwmgTO2k4njaZKm2ahDAB53FdAEj7mudaJzmeiksui0ialeeCsPYKPEQjthQE8QgihB6N1NuXfm1UYpyCkq/T4TD8IIYQ+587Sz0yrqQqbAJrRhBB12i3Ob20FjbpTnOaWNTzSr6/neRrPTEt+L7E8IdK31xhNAcC1qpwlhUIJAOK4pwiJ2ehzTUinEz0LAFJaWlMA8J21R5CKD6G9MIBHCCH0AAjRnElrz8Y6Gy0BwAHGLBRECCH0eUYA5t3QYXkKLU1SIbxMFk/7eRH0OmazxrhpF8pACAAkvVaWhKo81SuWRwoX7A2TdwmRs2LbVpJaHoDOBz1SKO6vuZ8sZyIAAA0QZxUAoERUCh+d6u0gNAIDeIQQQg+AgKSkVyzsPcSVOeZFByGE0Oecz8JZtZ7Zdek04mxqvfXmac/Yokq5zRYD6s8uEUYBQGZZ1Kkry1xfWRl7yWzwC0qEAVXD9QFAZolSYtPzRopJZfbis7vrxYRyh38U3ZuYjh49ShjAI4QQehBEMZoZZOf1K9dSEhYR//F2CiGE0JOGET1j9nhQF85WJorV7usG65Xca/Ru3rjTMFvbsnrdwvTicDc4AOhurwmDNVfOHHSJYzaLzg2DRZ5bBIAsS5Qc08Mom0mymd2f7cHFJC8N/8Z09OhRwgAeIYTQA2BSFdKI3t1ZJ40TAIIZ7BBCCI0oGmFB12Ooas2a4QuutXVm5h8cswGgT6nFueqmuV11ghnTKQCA1jru1KTK+7MLkTs6or7XrPce7WXU8gBAphE4o4WHyef1ntBJKqve+4bWDAAwHT16lDCARwgh9AA0SM+KjbvzHwe5rTXbnUmIEEIIAYBniLP8lgy2NU+TbDpwbs6c8t7vThwbjZZhO06xNFz6nvbbg04jD/xOeXTp+whOxJSXE8a0VjJPtt3Rh9ow+fzIwSjz2oNntaaYjh49ShjAI4QQegAmb+/92ehJg46+0yCEEPo8s7lc4RtCZZI343TONpqeVT3V5PNMysrWBs2zYHaVchMAtJRJv80Ns7G8OkkNlDJCCABoMppjbzf5/AitWTN8KclnAMCzNjmLHvY2EJoABvAIIYQeACWZ68Du5ri5BE3Nx9ojhBBCTxBK9ByrurQbl9aSvMxZTGkGQJr9F6M9a8hPFk9i3u8X587R4S5xGsLWZiqy2+eeyffsG3cIKTKtFAAQQrm+b5L/bvL5MVcpa6vzmlIGZ/F8ofmwt4HQBDCARwgh9AAqaosTSoAAgAKtQdfd2cfdKYQQQk+KohGXoSX8daG4UJyzPgDE2VQ7upiLU9mypNjtzl2/5gQVw3GGR6JOMwl7/aWl3LYnqmI49q41IZRxcz66N5augQjlgD4waMpEeavzValM2/kZpqNHjwAG8AghhB6Ak6a7f0eJlhJyiQvgEUIIAQAYTK6wdWH1MtJthc87ZpMQpTXtxueEdAbp9AR1EKUnGjMf8gZhcXOdUmYH04RSAMiiftyr0YIflo5Y+r63UQAArQCAcktmyZ4TuuJ9Mld876ArDdZxzO1BOk9JPuNfnrznCB0PBvAIIYQmRQgoqBfdnWeHkKA0pOK0pkQihBB6ilCiz9HPKIlSd3Or+6Wyd32Y101pnuUlABJnCzuh8sGUZoNkQShrkhaJ1ma3S7LMq8wywwAAJUXUrimtb52/IOmkG84LStuWlWUDACCUDufS72I0K3mfnJv5nm00yJ4U+pymM8Hlc7N/V/aua01y6TpmFdPRo9OGATxCCKFJmWxACBh3F8D3E6WU81h7hBBC6IlAAKbMvstlZtZ68WrgrNtGe6SMBirUEXPaKRGUiHrvlUmmdxU7rWKz4ZZnbX8nnWrSbeda9FeWj3ELUuQAwJhBKM3y8nCLuF2W0V6Z+i/lwsecRpRkvr22VPnBVOF9SgQhqmBv5dIFApiOHp02DOARQghNyjKqlIC5Z9P3gY8L4BFCCAEnYoFupc5GnzEA2zWr+8tozTJROLIq16pKxTfbvyHkYd+IK+1GsLFu2L4TTA2PpINO1KuHpXKnNHWMW1C5AADKOSG02vvindabvegZuec7NaPxtP/B8tQPFss/mS/91DEbe05lttHWyvSdNYOFx2gdoQlhAI8QQmhSXOcAwAgFAA1aKCkoP+oihBBCv+Io0c/6HeY2pdmrdr9csK+P3TROaZblR+exI0RO+5cz4W93vprL8QE/Vcqq1qgmbqkyXPous3zQrOem2Vpc3r8V3CREHgMAoRQIgGBRurjZeeN69fe22l+N0kWhbK0pJdI22gX7NqPZaJeIZGxAiagUPjpG6whNCAN4hBBCkyr0a7t/KwVppsJ08TH2ByGE0GNHiV6yGpbYCnW01Xl5ofSOMW5HdEYj39o0+ESbpdtGZ3X67y2z0eq/kInSaItKzW5umGnqzyxyywUArVTY3ARQvZWVY94F42pnCr1JCXuB/NwxqwSU1qwbn7/d/PZa/bdqvS+3Bxf292dE0b2J6ejR6cGRE4QQQpOSOpoNdtcEEqmYVO5RCYkQQgj9Kpti7WlS18VaP5oJnM29E8v3Kjpr0/4vKc0nrNbivenCZaGcTBQ4Myi5dyGVwmw1vfKC6e5szx73GnkSNs4+M/D8490FuRvAAwCzXT+6tlTOomyu0X8jEwwAchm0BwEh5zhNTd4pOmuB+9lBtc34l++0vnm8niB0OByBRwghNBHOQgK5bezE60LqMPEofghGCKHPMYOqKXMgddqToVDSs+8cVLI1eCHKKrAni/uRCFEGG3hWdW/0zoVY/OiyZbuWvxO9iyQdtGrCL2Te8bc1bVtWxliWhgBAKQclOUsCZ+3s9H/y7TVGd7ZQ1Zrn0hukS5udNz7d+jet8KIeF0/14mNOBEDoSBjAI4QQmggjOSFqKrg34J5xrig+RxBC6PNrydh2eT3yq63wYtG9PTYBOyXStaqUiHr/lYPWtE/IytLFmzcoZW5pjjIOADJLerVbxHEby6s5f4AN5MfaSURv3EuVT2m+WH5nufIDz9oeKaw1a/QvNfsvjByPs6lufP4he4LQQfDFCyGE0ES8vG+ofJjBDgByLWPiC3jYtyWEEEJPqbKdVmg7o+1W9KJnbx6UfZ0QWSlcOTPzdxbvNvtfUOr4Dw6704EosoMytxwA0EoN2lUp8q1zz6TmRFvHH07lOQBw676qCJGU5KkYk35PabMZvlTtvrz3YL3/ysP3BKGD4NRHhBBCE6FKsj1ffRtdUJprXAGPEEKfSxYTi3Bb8qhDiW1s+PbGIYUpERbvLJbfyURJKmfylfB72UlSqdW4W/Aq88MjeRSlUShmpjPTPM497JNnMQBQygCAaq0IAYBUFNdb3zpoTzuteSd6weSDsncdQEfpXDYu1EfopGAAjxBCaCJSD2Z8BbCTxK4fK6lcjdvIIYTQ5w8jesVsmDrtuxtJdKHsfTLhhSbvHK9FbxBWNu5QZhSmloZHRBqFrY0sKNbnTmY/FGqYKk8BwDBdrlUxy9qWBQBZPqX0EcP7WjOtCSHa4IMZ/6NMWmleSvNiLoMT6RtCu/DFCyGE0NEIUYxGrpHC3Tnz/ZhQ4/jpghBCCD29ylbs6Xbq3ar3Xyh7NxhNTrtFf2uTJqk7s0w5BwAtVdisZgTqKyuSn0xEwwxLRjurAJjlqjwDywIAx9xiNJYHz/x3jO2Sd50QBQAGC4vuJwBEKkMqs5+s1ntfOpHuITSEa+ARQggdjRBh8r7t7OT10QCS0djxHm+vEEIIPXoeT1fJTeHUOnKKgLaN1mm3OF2vWVHkBBXT2xnQjro1kUbZ3Kx86MR1u9Y9T2slRQoAhFKt1fA4Z7FrHrhAgJJ8tvj+vux9mtHM5GHRvWWw46wXQOggGMAjhBA6GlXaEMKgO/PncyVBU6lOZs0hQgihp4XF5Fl+R5Es5jIVznzp3dNukee5W6+aTrC79D0ddJN+O5qbr0/PnXBjWislAYCy+74LTPtXOFX7i1OSzRV/bhvtg+pjJAmcm5gtBp0gDOARQghNQEuWdXd/9QaggUntP8YeIYQQesQIgSneNkkWOrVeUim6a4+g0Zkb1zhhXmV2+FPlMmxsStPoVKZOvC2ttZYKACz3vu3uOItL7tX95T1rq2CvH1IhIcoxN+jdbeQRengYwCOEEDoaIaLogrkzAA+Z0KC5kJhIBSGEPkdsks7TKpS2QukbrG/y/t6zSnN9osEFVWr11k0zy7zSLDNMANBadas3FSHt5ZX8hDLP309LmQEApYxqvXfkvOh9TIjcW5TTuFL4mNHs8BoL9obJu4eXQWhyGMAjhBA6mslaBgd696FR6yqDnfzQB0IIoSeWzeUZuyZY1E51ki0W7K2RAr14NU6nT7BFv9OCXtd0CobjA4DWOmpVZZ72llZC71SmgFFuaikAwOBWMcsMeS9iZzT17x9sLxcuO2YDAHLpJXlZ6QM/as/4H55Gb9HnEwbwCCGEjmYbHcO4F8ADQLdQOLg4QgihXzWrxrZL2pnXbcVnZ4J3x448b3e/clLNcSGK9YZhmIXpRUIJAMgkjfttFRQ65XImiurgtPDHRg1TSTH8a/QUEY65Te4mqzNYR2t+p/mtW/Xfud38zY3WN8PkwN3sHKsWODdPvLfo8wkDeIQQQkeb7rc4oQQIAORKKdB9Mfu4O4UQQugRmbVjlwwyHbWTmYp3a+y+cQS0kO6d5jc0PGzWNibl/MYaSdPCzAplHAC0UmF7AwyzunQGAAjJW4OLWp9wLHOnUJAi1VoSSgFAq/vmzBfsDZPt7DOXy1Kj/8ogXUryci78XHphsnRQtQSUb68R0CfbW/T5hAE8Qgiho2kYWMbOC1mcgpQgFe4hhxBCnws2z2fppjAaPSdUSllGfWwx16pbRivOFsNk+SFbnNm4wzq9QmWOGxYAaKXD5maaZ9WV1cw0AcBgkdJOa3DpIRvaT0mptQYAcnfjlV0GiwLns4MuHKQLh1TrWnXbaJ5ID9HnHAbwCCGEjqYhsu8G8P1Y5VIL5T7eLiGEEHo0njXvmFYzt5ud6FLJuzaSy22XwcLF8o+m/A/bg1/L5fGfEcVu1+z2TLdgFUrDsfwkbKdhV06Vkz2rtwrWrVb4fD9+2I8FI7RSoDWhlJvW/rNl79pBF0rlRumBs+gZzXxnmxAchEcPCwN4hBBCR7B4kxJl83z4U2lgDOfPI4TQrz4CMO+GXEex7m33nq8Ufn540nWDRVOFKzP+u2keHK9FLkRQ3aQAwdyZ4Tx2madxp048f2txdW9J16qZXHSii+K4HwtUDiIb3d1dikwrpRT0I03kaLxNaV4pXFYiIWKwv8IoOyS9q543th2C+8mhh4UBPEIIoSNwFhNCubGzYY/SGjPYIYTQ50HAB7N6Q7vdlvYL9pZttCe5yjEbrnXM6eJ+dZtnojh3dvhTS9WvrUsKGysr+wtXvPcG6Xy9/9rhdSZ5Oc5mRg7KHv3J/7P2k++tx9U9UTohABAO0n/44Z3/9T/evPZOU3ZHwyU3urb+4/+4/o//mzUYzUsXJue1Hp14v4s7acUdkzsAoQeCW/gihBA6QiWpAwAFAgAaQIFORPFxdwohhNDp4lQvWV2SZ5FRE+kzgbM2+bWU5MdocX5ry2rUnco8t3amr/fr63me9leWxbhd322zxmjUi1dc81zRHZ/mXWvaiS6Eyapv35wJfjnsmOzRt/76ys2bNcbY5q362QtLz14qls84SQb/38/kzTs/366HeZ6/9c6g9HHj/IWF579WsQqsvRZf/2Xv5rWNfj+WUvbD/+uLv/VvU/fMblu55Ln0Td4Z25NE9RbM9XUoHeNfBqFdGMAjhBA6gspr/O5+OkpBFIOCk9zpFyGE0BNozurZuhkG643+s76zfvjk+YcX9Dpms8a4aRfKw5HwbNDN04EqT7XL4x86jKae1ejFq7Xel00eOWYN9mV6z6U/SM4BiH58LhNF395kWf2Dv//FnTut73znO6+//vpf/dVfXb2y/tEHN/M8J4Q4jmNZ1h/90R+98cYbP/vZz/76r//6w/fXfvaTT5VShmEYhlGpVP7dv/v377///ve///0bP/qrM1//76UzP2xLaSNKpw8K4BXIvv1+pQAAXzixfzX0+YMBPEIIocNQkhGQ88Wd54VSOsl1RtlDbxKEEELoyTVrdObJlrBa3XzZNPqO2TjV5qhSbrPFgPqzS4RRAJBZFja3pWmsj5s8v3MVEZ61ESaLUpntwXMWb1E6OvLfCl8uex8W3ZtKc6nMvGP/9P/9cHu7+bu/+7vf/e53AeCP//iPr1692mw2G42GYRjPPPPMmTNnLMsCgNdff/2VV165efPmrVu30jSdnp6empp67rnnAODcuXNBEPzN3/yNevv/fPbr/yb1zgGA1iwVJa0pIaNL63eV3JsYwKOHgQE8Qgihw1CaAajg7pp3pSEXDjEPXOOHEELoaecZYs5oSMjq0laaVPzxs9NP0Gxty+p1C3Or3NrJSBd1qgDQWl499DpwzBqjiZIFg4WUipGzcTovJJktXqdEMEgNNvjh9z/57LPat7/97e985zu7xYYx+ViGYTz33HNjC3zzm9+s1+tvvfXWIPurF/7FHw8PpqIotcnJgWvdKTndiQzoVx4msUMIIXQYkw0oFcbdgF0DDJyCYMahFyGEEHpaUaJnecPQaa9wJ5FB4F4jcOB48omYq26a21UnmDGdna/FcaeWDHqNubmBd0TOVJP3OYsIkSZvj8yf15rV+l+cDj6g5F5g/+a3f800eb/fz/PjrNLfS0rZ7/c5519+45u7Bw0W7W1u9BJl3W5+6yHbRZ9zGMAjhBA6jCEEVcqgOxF8N5ZCulrjBC6EEPrVVDLjCmllRj1MFj27arAx+6WdICeOjUbLsB2nWNpZ+h6FUbeVBeVW5ZlJaqh4VxjJPWt0kn+YLFa8KyOZ8415+c1//sJHH31069ath+z5+vr6Rx999OzrvxNOvbF7kJL8oO8duSyst76RicpDtos+5zCARwghdBiadWe9e+8icQpCuurgbXIQQgg9vTwmV42t1Oi0qKkUdc3NU22OSVnZ2qB5VigvUW4CgFYyalcZ578s/H4uvIn6bG9ZRoPf/6FBKisVgWtV95dfeN4PPPPy5csP2fkPP/zQNM3i2Xub2BECJk/GLoDXmrbC55N9u9kh9KAwgEcIIXQ4ydm9SYlSagAOmMIOIYR+5TCiz1l3iA5TOwrTC9PB5UOSsZ0InsS83y/OneOODQCgIWxu5lnyycIbLXExkxMF8JTIlal/3Dt/Xmve7L/gWdWxmfMJIZRSpe67NaVUNAjX19d/9KMfRlG0e1yIvN1uvfPOOx9++P5IPUopSim574EoKRk/YYEQVSl8HLjbhMhJbgqhg+AcSIQQQgciRHI2cKx7R7Z7RDnFU14OiRBC6FEjBObtrgFJxDqdaKrsvXfaLRa73eKtz5ygYjjO8EgadpOwl8zORnRxwkqkMlNRdM363iPtwXO22Tooc/7mJ71OP7l06dLukTzPvve9773zw3+8ubY5U/ZeuPinrusCwPXr1/7zf/5PN65dvXzl0//l3/8Ply69vLeel19++e233+7c+vnMS78zPGLyjmvV4QAGixZKb9nGcwCvT3h3CO2HI/AIIYQOREBxGvv2zoT5XEtFSc7x4y9CCP2qMUDMkBop1AdcUpraZutUm/MGYXFznVJmB9OEUgAQaTToVCU3mnPzvv/ptP+BlO7hleTCr3Zf60Vn9h4cpPOMJoFz+6Crfvj3Vy9evHjmzL2rlJSg5b/8g3/9h3/4h3tLhoNBcl0AACAASURBVL3m4uLSv/0f/6dKZczC9aWlpYsXL95492+HP3379nLlbYOFh/e57F07vABCh8OXMIQQQgdiSnpZSMjO/ECpQGuWySNyAiOEEHq6MKIvuddzmYaq04vfmC/9w6lmnidam90uyTJveoEZBgBopeJuR0qxcellAKAgy95VceDjhmTC70Znm+ElAFgo/Wj3RCb8NK9MFa4c1PTVHzSF1K+88spwjH3Isp3f+/0/AIDBW2/tLfzyl3795S/9erVa5eO+XFuW9corr1y5cqXxk//j7Dd/e770M0YP3D1uD310EYQOhgE8QgihA2mQBo8YNYc/uyFozZQ6YkgEIYTQU4QSveo0lM4zr7sZvjQb/JiSh91i7XDFTqvYbDjlWdvfGdmOO80s7oZLy3t6JUzeGXt5nJU322/m0gMASrLdyQJCOq3w4pT/MR239H3o1kbLcZwLFy6cyI1cuHAhCIJO+87CpNE7Qg8Lp9AjhBA6kMmlbRB2N0FPoycBQGnMYIcQQr86pnm3BE2h8o4sVbwbB4XNJ6XSbgQb64btO8HU8Eg66ES9eq9caVemRgqneXF/DQaPrLubwzlmk9MUAJQ2muHrU/6VwyexD3dun5oabeh4pqamLMvq9zqMxidSIUJHwgAeIYTQgShpuA7szhzMJXA+/1h7hBBC6CRZTM5bPYA0DO7kUtjmgTnYTgRVyqrWqCZuqTJc+i5zMWjWc9NsLa9osvcDMRmki3davzlIZ0cq4TSZK/7MMesAwNmAEAFAetGqa9447V3rEXrsMIBHCCF0IMdsUyDDTeMUaA267o6+SCGEEHp6nbFrXPZ7dq0VvlJ0b1MiTq8tqtTs5oaZpoXyPLdcANBaDVqbAKq3srK3pJBOK3x5o/V1IZ0wWd5flcGipfLbgXPTNeuUiDiboVQW7K3T6zxCTwgM4BFCCB2o2A/p3RR2Is+1UvlROYERQgg9Lc75UUG1Et5uJSuefevIDOoPiUphtppeecHydybGx91GFvVrK6uh5+8WE9LZ7LxR77+otAkAg3RpbG2cxfOln/nOWpoX24NzBXsdt1hHnwcYwCOEEDqQzLd25zMmgktNUzHzWHuEEELoZBSMLFDbiqcdrjmLfPvAfddOBBdi8aPLlu1afgCEAIBIs0GrJguFzLvv07AGImRB690NUKxM+GNqBBgm22sNXp0rfjjh3IGV5cUoij755JOxZ03TDIpFSu8LkSil5XLZssd8v/7kk0+63e6Z1ZX9pxA6JZiFHiGE0HiMRpyRwNl5j0lyDRqH3xFC6FcBp3rZbFIZpcWttHeu7B2479qJsLJ0bu0WpcwtzVHGAUCJbNDa0Jw3F5dzbtzft3TvWLrWPM1LJu/vr1Zr1o2eKbkfTJ5D7tlLxV/+041r165duHBh/+Zwr7326osvvhgU78ucV6lU/vRP/9Rx7JHCSqlr165FUfT8K2My7SF0SjCARwghNB6nMSXg7GwhB2muQTuPtUcIIYROxowdurobudtbnWeLzh3O0lNtzu50IIrs4hS3HAAADXGvkyXR9vMv5PZoYEyINFk7zUvDn0qzbnxOKDvOdvac05opbc2XfpqKgIB07m4jl+ZFqTzX2jykJ+UzzvPPLLz33ntvvPHG/lz0tu3Y9uiTjjE2PT29v6ooit57773Z2VlvZRHgdFP3I7QLp9AjhBAaz+MNQsBgFAA0gNCqFZQed6cQQgg9LM/IlsiGttuhDggo19oC0KfXnBPHlVrNcgteZR4IAEA2CKNuXUxP7Y/ed3poVff8ImGyWu1+pRc/O/wvFdPT/i8z4fei1ZJ3Y7fzltFVWtW6r2aipPSB45Sv/f6ZXKZ//ud/3m63lVLHuCOlVLvd/rM/+7Ncpme//T/nonyMShA6HhyBRwghNF4xDOHuAnitIc8hkRjAI4TQ083l8oK1IVXeFhCrYL707qk25w3C2Zs3KTMKUzu56EQaha2NLCjW5xYPusrk49PpUZIV3c8qhStSWXE6NxNcHilQsKuMimr3dUaTorPmWmMy29kee/P3z//ob27+yZ/8yW/91m+dP3/+xRdfnPyOPvnkk2vXrr311lue77z5++e7zIiysu/cnLwGhB4GBvAIIYTGy1V7pcyGf2sNuYBMloAcfhFCCKEnFyV6zmwzlcigFYalovvpabfob20qJQtTC5RzABBp1K9vZgTqKyty3xL0XWO3o6cknyu+Gzi3AGgYrwbObYNF+0ppx2zMl35Y772y2fmKY65M+5dtY3R+e3ne+ta/Ol/9MPrbv/1bx3FKpdHP09/97ndff/31995773vf+97IqW63G0XR1752cflLvlcyolZnkC4BvDfJvwZCDw8DeIQQQmMQ0BqExXfmJQqpOxFoC58aCCH0FHNZPk2bqUhqiWHwfG9mOKUNId0one9Eq5XCp7698ZC7shGtS1ub1mBQmF4wvQAAtNZxtyNEli0uyPsT142gRNpGNcnndqoCzVi8XPmBbbQBSDdaZiwam9ZuyGDRfOmnte6Xu9G5Qboy4/9TuXCVwH2z5b2i8cxvFM9c+vqdX7Z//PP7PmRoCX/5l3/5F3/xF4wxv2BSUDkBuPsB+yuvPXfm5Qor7tTmWrUkn9VAyGkuQ0BoF76KIYQQGsPkHZpngSsBdt6xlFkEauL7CUIIPaU8QzzvVjPV7ziDJJ2dCX65e0pIZ7vz1SibHm69vt0pD5w70/4H44a4J1XstIrNhh1M2/5O8rmk18ribri03JoakxNuxLT/0SBtK20oZZm8Wyl8xGgGAN3orFBmxbsOQA5Zuk+JmAl+QWnci55p9C8xmhXdz/YXY0V19uvFs19/fe9B2aPvvuusffDjN7/6zJu/vgRxva7ypuftKXLvWwCnsdI8zUu20T7yphB6eBjAI4QQGoPRjBBlm9bwZ65lTHwBhw2YIIQQemIxqs7adS07qdfp9M7OFd8fxsNDlGaUpsPoHQCUNrvR+TQvzxV/6pjNYzRXaTcKGxuG7TulnVg9HXQG7Wq/MtWujOZ+H6tgb3rWtgaqNaNEDKcDxNmUUnbJvdEe/Jrv3DJY79Bbzqb9X/r2+nrrG7Xeq5bR2j+XfvyFgXrpK96XFy5e+rWK7VhhSoM0a4I3tjBnkQailDn2LEInDrPQI4QQGsONIy4EuTtjMIlipbnGFfAIIfQUIgALdmKpfiqTZrzo21uMJnsLUCLniu9avLV3TDvJKxutN6N0TusHCxmoUla1RjVxSxXKGADILB8064qzrFzSZNJHCSGKEsHubgsvlZVkM4F7M85ma71LvfjAHHh778sxG8uVtzlNNlrfPiQ1/QjXq5WWYyYTAGCmLZIDZyI4Zgs0yYQ/Yc0IPSQM4BFCCI0h9aBg35siGOaOVK6e+NUHIYTQk8Ph+SzbBrPTdWLQacFe31+G0XSh/OOSd3XvQaHc281/Vuu9ojWbsC2q1Ozmhpmm/swit1wA0EqFzU0A1T5zNvSOH+i2wmcdq5oJb7vzOgC0wheVnmhemGM2lipv22at3nt58hgeAJI8AQBCGDn0o4PBOqkoPehnDoSOB/8/QwghNIoQxWhUsO+9r9R7mhL3MXYJIYTQsT3nbOo8inirF18sedcOyk5nG+3Z4L2VqX9g9L4BZ8dsEDLpfumztS2z1fTKC6YbDI/EvUaehLWV1d3oXWsqpPNAt1DvvWSbbUpUtfu6UC4ASOX24tW758nhwbzJu3PFdwHMQXr0uP0ulQsAoJTBoQG8bXSUNjQGVuiRwP/PEEII7acJkZXg3vtKLgEoDr8jhNBThhB4xu9TEaZOezO8UCn8fO/S9/0okZ61fXbm71yzSoi0jObZ6b8LnLVD0sXtxYUwt6uW7Vr+3ei9Uxu0ap35hUGxuLdfDxTuDtJ5iw88q1rvX0rye0vom/1Lw3HvTBSlOmI0ntNkrvhOlFYmGYSXyozzSp4nAMAMg5DDeuva25nw1VEduAsXo6GHggE8QgihUUwLV/cMujNhUmolCQ8NXOCHEEJPmYoRFdW2hLyrA9/emjBTusGi1envzxd/slz5r7bZmLAtJ46XPrtBGfcq85RxAMiiMOq2iOMm5fKxbyHNi7l0C87tzuDZQbK695RUZpTOA0Avep7TdJLa5orvC+EfuSKg3n99Y/BqmhEAYMyghBazAz98GCzKZXE3BeAhhHRa4aVJ+onQQTCARwghNIpobQqx+7Mdag1ETrbUECGE0BPCoGrJahOVhU4jEdS1th7o8qJ702DhhIWZlJWtDR0N/OlVZtoAoJWM2lXG+da5Z9K7e5oMPVDa9mZ40bOqaTZd739R6fuGr5Xm/XQpziqJsCfftd402oevCKj3XupGZyixhlPogVAg5JAA3mQhgDxqDTzpRufutL5V739hwn4iNBbOh0QIITRKgyzYA5PtROyZ0FozIQuPt1cIIYQmRwgsu11D9vrenXa87Dvrh0+eD5Nl19qmRBxS5hA8iXm/75SmTM8FANAQNjfzLNl+/mJmjsbqWlM5QQCvNe0MLlQKVw02oESNm3xOkmyKgCYw5taGU+UPuKODVgSQfrLUiZ7XmgxsRwiu85gYDnf9pNeEwkHPQU1ARtm0NW6CgwYilV3vvtyNzx9wOUIPAEfgEUIIjeI0YlQSsvN+U+sqRsbvf4sQQujJNOck01DLadhNVhmLnUNnwgvpbHd/Y7P9tSSvHKOtYrc7d/2aE1Tc0hwAaKWjTiMJe8nsrNwXve9t9JDMcxpIP1nlLBpO+2c0LrpX9xdL8un24GLBru+/vBm+uNX+apxNT34jWpMoXZLKBgDQVAMkWQIAwxUBB6FUWEYnF8HYs1E6e6fxzzF6RycFR+ARQgiNYnRgmpTSe2MdYTAHySFXIIQQeoKUrHyB1YRMGlwrrcrejcPLh+mCkCyUK0lemfHfL7o3J2/LG4TFzXVKmR1ME0oBIE/CuFunBb85Ny/pmNXmGmgunUx67fDXOAuLzppptGyjs7eMVLZUhZJ7ZfdIxbvej5+XaswApMF6I0ekMvvxaiZKST417X8QuGsEjk6kT4jyrPVevKq0tcRuOzKybB8AtDpsfj4BzWgWZeO/fdhGW0N+ZNMITQhH4BFCCI0qGHWDMkoIAAglNaic4gJ4hBB6OlCip3ibylCWq6myA+fa4RPjNZBB8hwAENBKmfX+K93ozIRtcSEqG3dInpcXn2WGAQBSZFG7ljN66/yFsdE7AIAmGmjJ/SyX7iBd2uy8cav+31zf/m978crwvNLGdufVgv3Z3sXqnEa2UR1bn2vVRo7045VMlAAgl4Wtztda4cUJs8S7Vs1gA07DIvyTV5yijGuRZv02KRQPuoQQabJBks+NPctoNl/8xeRL9BE6HI7AI4QQGuV3t+HuNj1ZpqSEQbL8WHuEEEJoUrN2VIZmzNr1/rRjdg0eHV5eSJezWqVQ53Rg8q7BEs4GE7ZVajZZmhWmF6jBAEBL1a/eybWoXXhuksvnSz/dbH99+DchejgIL5XT6L8wVfjEYPf1nFLhWttROjeyBd3IrvUAIKTT7N+X7L3e+1KUzlUKV1yzfngGO0ryonvNkNlM3vdKFwD0oN/ShGx6hy0lYyylRObSHenzkGttVrwrzfClQ2pAaEIYwCOEENqHDAr2zqpFoZkGJZT7eHuEEEJoEr6ZnzG3c9ofUKVS6ll3jtzCndN4JviQEDXJJPO9Ku2GV92y/LLllYZH+vV1kSXRwqI4eOn7Xp61ZRvN4dbujlnjNNGadqLnXbM9btG+ds0aY6mQzv2VbI+Ua4bP739sDdLFJK/M+JdL3qcA0ItXo3S27N0yjdbujWtNw2RRaX4+fcetzDJuSpFF7WqjdERqAE57hORhslj2ro8tUCl8muSzg3T8KD1Ck8MAHiGE0H0s3iQ54XenPXYjBWrq0CsQQgg9ERjRz1hbWRb3mWzJhcXyTya56hihOwAEvU5hY4MxwyvNASEAkPRaWRLKynRjdtIwldHUd24neYUQ6VnrlOZpXtGaefadseUds26w/kgAT8l9KehTEYTJ2XFXE6XsTOwE9v14uZ8804kunpv5HqVpks21B+eibJEQ+Zr99w4o1ysDQL+11XG9yLIPvxGDJZRIqayDCjCaFN2rcVaeZLt4hA6Ba+ARQgjdh7OYUXD3vITE1oFvJAghhJ4QlOgVt8tkpNx+j5pl79optiWlU6szoP7sEmEUAGSWRZ26ssz1lZVJatCaDbeFC5w1k4cWTwr2VpxN1XpfKLqfHrJof8b/cOTIME29VGaUzXSi883+y0KOnzXmWltT/sfDwqmYgmHwT1SYLHXj1VxOA8CsccNLPynMrADjadSN+s30qOgdADgbECIGydIhZXx73T/gwwRCk8MReIQQQvepJHUAoIQCgAaQWnXYLBxzY2CEEEKPiMuzKdIQed4hkcljx2ydXlvLt2+zJPFnlrm1Eyp3t9eEwZorh2W/05pKZXEWA4CQltKMEmGwMHBuGFRozWq91+aCXxgsPKQSx6qZvJ2J8u6RVJQ2Wm+kYkopU2lDaz52zQCj6bT/AaMJAAjp6eEu8TQjoMre9cBZk8qJ0unZbM2zHNsrgRJhc5O5fmoe/RWb0czieZz7QjrDG9yPEDlbfC/JKwDlsQUQmgSOwCOEELoPkzmnMNxBTikYxDBh5l6EEEKPC6f6hWJHqTgKttqDlYK9eeTS92Obq25Ct215ZcN2AUBrHdbXpcr7swuROz7Tm1RmP1m6Wf/tWu9Ld/d+v7dT6bR/OXCvNsMvlNxP7UP3qwcAAqpy/zrz9uCFfvJMJopCOeqA6J0QtVj6sWM2hz+FspTemyFfM5qZvDtrXp1Lb/mVBQCIwo7M0zvBgcnnR1Da1Joofdj4KKPpudnvTVghQmPhCDxCCKH75Ko9X9l5Oiilk1xntLLnRQshhNCThRJ9wWuqqBXzbj8vzgSXT68tOwx5o2l5vlMsDZe+p/12Mujlgd8pjxlYFtLpJ8u9+GySzWigBEypbLJvWleYLFGS+s76JH0oOLeN8MVcHpYWfi9KskrhI8++V3kuXX1/pC2VOUjnXxhc8SoLzLCVFFGnNjh467j9PLPRj8+necnk/cmvQuhB4Qg8QgihexiN9r5XKQ25cAgcsJEvQgihJ8Cs2fNUM5fJgCrX2h67k9mJ4ELMbqzblBWmlyg3AUDE6aBdU77XWF4dKaw1bQ+evdP6Vq33apzt7P2WiUIuCiMl43S+0f9iybtx+H71uyjJHHN04/fDytMscG7vPeLb6665AQCcxpQIpY1q9zXWDLjsu4UKISTqNbqcttwH2IHF4H0NTGp/8ksQOgYM4BFCCN1DiSRETd0dctAAkeNJhtO1EELoCWUxOWt0NaT9YJuw5PDhXw1U62O+/zMp5zfWSJq6pUXKOABopcL2uua8unQm56OLrQjRrlUruVddc5OziNGMEKkBBumCBibUThif5sXt7msL5R8ZE28+T4n0rA1K8gnLC1noJ/el1mM0W576r1OFDykVYbpwq/7Psqyywn5sFaeoYSkpwsZ6zg1NHmD6mWM2AEguDRg3aU1rlu37coHQMeA7GUIIoXtc3WM6N+jOkHuupFSmpvi1FyGEnlBn7JrBmpHdyrLAtTYOKRlnU0leCZx1RsZnWTvczMYd1ukVphZM1wUAJbKwtZ3mWePc+Wz8ru/a4l2Ld8vedanMVBSzvJiKklIMALTmoIkC3gxfrBSuDDPJT65gV5thnIlJU7S0wpd9e9Pknb0Hp/3L/WS12n1VafNZ44eBqYKpZdCqW72pHS/0Hngs3WRhLgKlOKWjHxc0kFwEnCUTzjJA6CAYwCOEELqHZl2icoCdjLvdEJT2NW5aixBCT6RFLy6oVkpandTx7XVKs7HFlDaq3Vdz4S6Uf8rocaL3YrdrdnumW7AKJSAAGuJeJx305cxUUjh6YJnRzDXrrlnXmirNlTaFtBSwTnhBAy3YEy19v7/COHA+a/RfnrC8VLTZf22h/A9w918jzacAQGmqtGXqwUL+bjBzBgDSqJcng/rM/IN2CQBsYyuXvgJGYTSAp0QmeYVS5Zjbx6gZoV04qIIQQmgvtVC692hIcy2kqTSmsEMIoSdO0Uym1R3Jo4GRFQ6I3rVm3ejCrfof9OOzRe/G5NPU97KyNKhuUoBg7gyhFACkSNOwTT1/a3F06ft+SrPd3OyEKEYzANBAw2SxF52f8T9iB3x3OFzBXmc0mfz51E+mBuk8AICGXBSSvJzk5UwUAeCi+MegGBhOQWsV9ZvadrNjTT2zjV4mggO2btGcDTrR6tgJ9ghNDgN4hBBCOwhRnKXOnv1uq11gdNI0vwghhB4ZRuQ82VRmI/LWNKiDJmYL5SR5UevBbPBeYN85Xluztz7jmSjOnd2pM436tfXItu+cPWzX953C0tnqfHW782Wp7pvMlealRv/SQvlHI9PaJ2cbndXp71cKV/fPVx/LYH1GUwAgRBn83oeMKX1zzvrY86cJocmg28viTf+YiegssyGUK5Uz/qzRidKlTvTM8SpHaAin0COEENpBQHLas/cE8IrS2DT3bfeDEELoMbvAb3huJ7Y30mzKMbcJUWOLGSycCd4ve58aLD6ozOGmb92kceJU5rllAYCWKmxW8zyNF+flvsR1I4R0NjtvROkCAWWwaCb4YPeU0mbFvewctev74SzenfZ/EbifNvtf6MXnDinp27dni78YOwHhjP6p4QbccgGgX1tLXU/SY+69YrKIUZWJwtgk+QaLKBHN/kvHqxyhIRyBRwghtIOApiBNuvNtN5FSAUtxRxyEEHqSEALzbuiyLNGdKPdca/PwyJwSafKQEHmMtqbrNa/XdYKKU5wa7voedWsijeLFhV5xzK7vewnpbHW+FqULAKCBNsOXuoPnNBAAkNIiRPr25jG6NIIQafHuYvmd+dKPDdY/6DZT4Q+SZalsGK7gB32vBsgMywNC8izKAcJC8BDdkZQMomxm7DlGU9uMcom56NFDwRF4hBBCO6iSdtbbXZ7XDUFrqhRmsEMIoScFAagY/Tm9kdjVzBrQ4+4JNwme5269ygzTLc0Nj6SDbtJvR3Pz9em5w6/NRLHa/fLOmvO7qr0vARGuVd1of92314YT2k+ILrk3CtZmP1npRc8neVHffzoT5Wr3y+3BC559u2Ct711xUBPnZ6MPoDxnmK7JeBBHHfeYa8colSYPhRw/hV4qU+vjZBBEaC8M4BFCCO3QoDxLGGxnSmSjJwFMhSnoEULoicGJWGKbmbMhzaaSnmUccwH5JGZuXOOE+TNLhFEAULkMG5vSNDqVqcMvFNLZ7nwlymZHjivNa71XKc3K3g1CkhPvMGdx2bvm25vtwflmODpTXQOkopCGL/aic3rPNORBYUZksZQZY6bpBEoe/7MCAcVo3E/GJPbTmjbDF/vJ2WNXjtAQTqFHCCG0w+J1zoZzJAEAcgmcH2cfHYQQQqeBEf2i8TFzm2A3o2zeMtp7p4KfIKrU6q2bZpZ5pVluOgCgtepWbypC2ssr+fhd3+/JRJCJ8cuvlDJ963alcNni/ZPvNwCA5iysFK4esmRAKEeqe+leQjmjlRJZCgCW51N9/J1XCJEmD7XmUXbfNw6taTu60Aq/oE9zxgT6nMD/hxBCCO0wWOTZhDMCAAq0Bt0JcAE8Qgg9EQyqVu0aUJmQZphOWcZDpX87BFVquroFva4TzBiODwBa6/+fvTsJkuQ6E8T8v8V39/DYcs+sBbWhUCAJECSABmfI7mbvpp4ejaSWDrIeM12kMZNJF1100U0yHUYmmXQbk8kkk3SYMZsZmclG3dPT0+wmyGY3GyBBFLGj1ty32Dx8f4sOkZWVlZVLZGRmFYD4v1NlhPvz55lAZvz+/vf/SWtdlnlvbqHvnervgm1u1P2Pzmimh2I0Dd1PhzxYKIdyQxYpABiWHxaFIUav3UpJQUAJ+TgJXypzM/r6Rvf1kcdEaC8M4BFCCO1oppuU7CzAa60BICvD5zslhBBCAEAINI1WFbZTfykBw2R9gyXndC0qhb25aTmeV2sSSgBAZnkatTcvXurUjilcdzRGi4ngl5yd4db3Q9W9zxkdquq+VO6qP13midaKUEoZ13qUcv0DJu9SWvSz2cGXg8z5dvzSyAMitA8G8AghhHYwVezmz8cZCAlS7d/BiBBC6NmrGtEMW038e4rlWlPjyPzzbnoxH/XxK5Py4p073DD9xuxgS5XIi/bq59LzSn/48uma0nJfEjshENh3XWv1nNL+9+Es9qylIQ/uq7BI+1KUhBBu2lyPPkODZZRIqSYAQGvaSy/00iuUiNG6ACD0NCxihxBCCACAUaWgVXF2KthlpQbtFmLEXrgIIYTOimeIi+yeCtYlFGkx7VrLRxwcpfOr7b8bunenwp/urbU+DKvIGytLoigqkwuUGwCgRBG3ljXn27Pz5XFd3x+PY3Smqz8pylAoV0hHaZ4Wk661PV1950TzOQ1KhGct97NZpY+Pd0pVAwAQOTEsw3InOxsPmiM+v+YsJkTkwiilF6Xzjtm6NPH/FcIvyjAXVSE9oSwAfDiORocBPEIIIQAATnuUgPOoMlFeatAHN8JBCCH0zHiGuGAsKVWWbLOfXKrYS5QWhx1ciHArepXR3LWWk3zGtxdPdC270+HdnhM2TMcHAK1Uv7VWZMnajZulbR99rta8EFXTaBFQjBauuemamwCgNBPSafVvNfwP9h5fSoez+ETTOynH3GA0U0P0Xe8Vkz3T9EXOAZhhazn6ajmjBSVKKr4dveJZy465CQDcTF1zU2uqNNeaAfx7I4+PEKbQI4QQAgCwzU1CgD76s6A1tCrV5zojhBAad5yqGb5uQzcNH/TzSd9eOSJ615q2+jdL6c5WfxI6D6TipagMfy07ScLVFcv1vfo0EACAIo7zOBLNxrHROwB004V7m79zb+M/XO++FqWXSxlIZWrNAOhqAHv9ZQAAIABJREFU+1dca9Xg/SfPGLnW+7BMHg2ZRS+0KSmNu9sAwC2bMMrV6NvgLWNDKgNI4dlPXJ0QxWjBGbaCR6eCK/AIIYQAAJw8BwBGKAAoDVmpMokBPEIIPU+zfNXjq4m7KJQBmjJyaPQOAEkxnRaN6erfDOLG0L3XTS75tGT0+IjRi/uT9+4x2/eb84NXiiTqbT0U1fr61OwwU+3ENwCgEKwQN9sxMKosvmHypJS272xWnIf7jjdYQs9/W3jd/6yTvHjgW769RIiIs1mlzUI0qOfK/jpIwZjJTWeq216uHdPu/jCeuRWlVzxz7aRbGBAaBq7AI4QQAgDg6druv7WGUkAhMIBHCKHnpmbnDb6t/NVC8aSYdK11Qg5dFpbKXuu8XnHvBntCZc9az4q6HuIDf7C6opR0KjXKGACIPOlvr0rO1+fmJD9+wS8vw6xsPjkfmhTTneQFSkTN++WxI5wTk3crzr19LxKimsEvZqo/mQ7/Zrb2144Za01bPCgpLUUGAKZTUcXopfINHinNCoFtXNC5wAAeIYQQENAaxHxt51Oa1lppojFLCyGEnpOqmS2QBwLiHOJWfK3mfXZEGXOt6VrnNUbzhv8RgcdBPmcpIWUpvMNOBACidW1l2YpjvzFtehUA0Fqn3Y6UopiaHCZ6B4B+Nnfg6ybvTIbvPt+F6Lr/CXlU956A5jSdr/2wGdxmNGe09O2HF5v/su7/UoClKY07mwBguj4A0FFr0TvmFgCRytEaQy109vC/KoQQQsBYTEA4jzY5SgUdWQFqHnkSQgihc2GzcpatSL5ZhPe6yQtV9/4RB2sg3eQqgDFX/8un37WMTju+Ukr3sNPDTivc3nIqTTuoD17Jeq0i7fbn5jebU8PMViqzm1458C3PWuNDJPCfK4NFtrENAJTIuv/hxYk/2bc1HQDq/icm7xiOXyYRaGWYrsl4JU1GviinSSHdYQrgI3RSGMAjhBACTlNKZcXZ+aNQallyrsi5VxhCCCH0tEvsLjXXhLeUFBMEpG22jjhYKjMpGs3gPYMdEHAWIihEhR1S+q7e3qosLxl24FR3EuDzuBO313u1ers+7A7wXIRKHfzAV0jvlEGsVLZUp2qJwmgROGsW70xVf9IM3jcOL32/7jgatJQlDLLo5eiJA561nJehPOTbgtBpYACPEEII/DzhUpBHNYGFglL6Sg/b8hchhNCZoERfNz5zjAz8NQW0m3yj6t3ZmxW/j9a0Fd2seZ9ZRufpd0vpJfn0bO3ghvBUKWt9g2riVuuDre+yKOPtTcVZUavqoZ/h5uWM1AeXqRfK0poNOc5eWvNSBq3+i534hWGK8B09WOB8enHiT0Ln/hHbEACgpFRrXaR9APCDKtV65MfYttErZUVpDODR2cO8DoQQQqB07luPN/t1IlDK1QT/RiCE0LNDCExaPRtEYa5mgraimxOVHx19SlZWTSNyzK2n34rSeaV51bvLaPb0u1SpyZVlM8+DqQVuuTDo+r69AqDaFy/1vWDIOSvN47x2WKhbnjyNvBBBWkzG+WySL9jm8kz1Jyc6/UAH5iYcKK5UvTwFX4PhhEWRCFEMVwVgH8vcAoBCBLZxVPYEQiPAD2cIIYRA68K3HwfwG12pCBmxeg9CCKGRuDyfIqu5s6ytTie6VXHvHxt5Wkb3wJXyKJ0XygrdB4cVkJvcWDVb215txnR3esWnva0y629deiEeOnoHAKXNvDx4qzwhqup+dkTK+j6FCNvxlX62IJWjNGc0bwa3D0v+P4zWVCpr5F7rPdOs9WOlJKGUMq71iN3gDZYCQFo0K86D0UZA6DAYwCOE0LgjRHIWBVYGsJMzLxSlZuX5zgohhMaKy7Mb/E5ub2p7o5u8YPLcMbePPYsSafFuKb3dOFlrLpXBWRY4+0u17WJlaa6tW15gBY+i985G3NrozszG4cman/WzqVIekChOiAqdT5vBB8eOoIEIEbTia48r4RHFSDZb/eu9y9dJ0cyLCcoSg+YG7xNQABpAM1ruS4xvx1dto+fZyyNVvyeizJWSnJuW5XKty6eOKKXf6r8Yundso33oKCAMFsX59MkngNAxMIBHCKFxR4g0WGLZOzWKpVaS8L4RwPPs+4MQQmPEYvIiW9ReG6yNfjKbFdMTlZ8OezJRWnOp7FL4SdFkRDnWxoFJ9QNOmjbu3jFsx2/MUMYBQGRp0m0Tx81qtZPOvJ9ee/pFSoq6/8Ew0TsAKGWUygrspWBPcXjOEpNHT1wom231v773EpQWBLRvLzeD93cX6glRthGvdd/0suW6/8ERMTYAaM166aVSPm6zV3M+y3gXRA6GRU17srPxoDm595S0aKx3v52VzV56YSp8p+I8PHBkQpTBkqSYUtqg5OmHAAiNDgN4hBAad0xpp8wZ2Slr2u5rDVRiBTuEEHomGNGz1pYp8txcivMwLZoTlXeGTx0noBnNVztvZWXVMTYnKz83eP/Qa0lZX12mZeE3r1JuAoBWKuluKFmuXb5RmCcrupaXYVxM7J8PUXX/g4b/0ZCDMFq45uaxhwn5RCCttKmkCQCd+HopnPnG27tvWcYmJXkvvZgWE5OVdwJn8bAxCVFCmdv9l7TmjCaTlfcJK1PG0rgXOBVm2Fo+sbafFo217pt5WQMAqdwjSuIRIjlLACDNp57uWofQaWAAjxBC405rAapHwBp8KRVozYT0n++sEEJoHBACodGvwkYSPtSa5CJsBB8fWHbuCIxmrrlWCH8yfPfobfM8S3kUOdUGd2wAAA397eU86a+9ePOk0TsAaCCU5HtL0A+fOX/SC+XCOuQt2s8vbva6zeCDQURt8qgZ/MLgPQCwje7RAzf8j4S0knxhrv62yTuDe8izfgBgWS5jjCslKAUArWlSLChlUVICkKnqXwf28mHjUqI4ywAgLUMM4NHZwgAeIYTGHadJxaHGo0Y//VQx4h15BkIIobMxwbbm+WrhrxDe6acLttE+afQOAFKZaXFppvpXR0fvYbcb3r/rVOpudafsXNLZzvq9bHJSnjx6BwDb6Cw0/myz980kn9ZAT5Q5L5Wph25oLY6rZt+Kb1Gq6t5Hgxg+dO8NOTIATIXvlfLT3W9d6XhFsg5SAOPUtCfa8W3zO4+OVZ61nIuaxfuBdWj0DgAAmtOYgIqzuTN/nIHGHAbwCCE07hiNbRPYowA+yjSjGMAjhNC58wwxydtCFZJv99IFz9oYIXoHgFyEjrl4xL53APDifriyRCmzK01CKQAUSZT2NqgfbE9NSzpKt3YAsI3ObO2vWv0brfjWiTLnCRFH9LffRykT9FHRvtZsu3/LYL3DNqUfbe+Dj5SxCqFp3HUqDbc60V1ea5dXpXL3Hi8Vl9qkcNTmdpN3KS1KFQjpjFwVH6GnDfvcCyGE0FeVb2xSCoNGRFIrDXqrcuI6RgghhE7EpHLBWKW6X9Q/yoXLWTJa9A5A8rLi20etOXMh6suLpCxrs9eYYQCAkiJpbyit71+5OnL0PkBpbvG+yaLQvUfIsDE5HfpIABDKUvqYSSplrLS/G2VzGg5uSn8ChORpDwAsw+aqqJXrhChCJKUFozmnqdJmWjSPHoMSSUBrTfcF/widEq7AI4TQuKtGEa9RAgQACgFKQVZgAI8QQueIUXXBWrPYehYsFmVDg3L2tEwbnpBOlM1ymh+dPF/d3mZ54TdndrdLxdsbpRbRwvwos39Sks9104tz9beP7Vo/slK6+sgU+l3rnTftiT85uvl8Kd2jp5pWananpZSk3OImDeFD5q5TIg2WUCoYzSgpj60yaBoRpaWQbiFcyzi+IyBCQ8IAHiGExp2Ctm/vJGSVApSGQmIAjxBC52iBLgakk7iLmQiEsn374fBr17sKEZbS9qx1gyVHnF5vb3nrq1ZQs7zq4JW0s5nH7WRmtlNtjH4PAAAgldXqX20G7+9UgDsfUrrHrsAPVNw7nB6Wr06SfGqr/3Iz+PnRAXzPNKtaiSIzbS+oTzSS+4Z3VDu6A3GaESKVZoUIAQ6thI/QSWEAjxBCY40QBVByutM0rpuoUlDN8a8DQgidlxm+XuORqi8VBZPKDJz7IwyiNSWk9Kyjq6xDpdfxl5cZM7zq1GCvVJFESXertKytyakRrrtvDhvdVx2zbZujpA8MTwGDIRLjHWNtsvLe/nM1U9qMs/nt/rVS1Gveh655/Hq4BpBlBrZnG3Yt38hcWeyWigGSlTVKyn2d6p8ewzY28rKWi4rSnBJx7EURGgZ+REMIobFmsjYlYJsKYOejiXCmQT/fSSGE0FfWpJ3WSVQaW3EhizL07JXRxiFEHZuyTqV0NjY5M4LmLGEUAGRRJu1NaRq9+YXRrrtLa7YVvay0WfN+Nnw5utEuJOQx28gJaNvceDJ6J0J6STHXz5ppMVlKDwAcs1X3Px6MWcogLaq+vc4OWrGPK1UnT2y/DoYzmMTuW1E2t9X7plD8YvPPj847sI1OF0AqR2sOGMCjM4IBPEIIjTXL6JKccGbAYMFBqw6bBPyYgRBC52DWSyf1ouBbfTNp929MhT8/14XZ+YcPWZYFUwvc2gmAk86akmXrwuXY8085eD+bjfOphcYPj90Nfkpa0/KQAN42Nlxz2+A919xiNOUs330rKZppPiGVS4hwrRUAICBD9z5naZRebieXSxFKZWbF/YnKzyjdX0++Z5rVKNZKUsa45Wi984Ris/e1TnJDKhsAVtpvzdd/cESFeYt3AaAQnlScYelwdEYwgEcIobFWj7aA7CQmaqXKolTKeM5zQgihr6KqlTX1IrAodTY70fWZ6t+e6+Wm1leg27bCSW46AKC1zrqbWdxrz86dPnoX0m3HN2ZqPx21cv4JaCD6yQ3wJoualZ/79soRjz9cc9M1N3e/VNqQyu6l80utXx2E3wPt5BrnUd37+KkiAkSKXCnJKTOYMR/H96omAATOIiEqzuZKFQjpRdmVmvcBHJK3ZhkRAJSyojX+YUVnBgN4hBAaa6VqT/o76wIaaCGNQtZP34IHIYTQXjUru2CsUlHk1eU4mZio3D7Xy9n9Pt/atrzACauDre951I47W2VYiSYmTzm4kM569/WK89BkvbOY7DG0ZntX4D1rfSr820HuugZSiorB+oTII0bIytpW9LWsmBfqgHXwzd43hXSawe29qQSK0oxzWWbcsKhpq2TnTm2jYxudZvCBkI5UrlRcaXbYcwRGU04TgW3k0JnCAB4hhMYXo4qArjwqQS+UTnKH8FM1BEYIIbRPzc5fsNZUHqfO2mrnes27w57K2T5DXIjJ5SWDMr85RxkHACXKuL3BDXNl/sLpx9/u35AaQvfOCJXzR6CBykcBvGetT4V/Y/KdcDrOZta7r1MqHGOt5t03jdbTu/H72cx6981SukeUwesk1xxzs+I83H1FEZIylieR5YaGE0B7bd8pnKVHJM/v8qzlbnptmNtEaEgYwCOE0PiiJCakrIc7X2oNAhgAbtRDCKEzY3Nx0VjTRT+1OyvZpbr/iW2cuCfZ8JiU08sPSJ77sy8MonetVG/joeZ88crVkp8yl5u042t5Wb3Q/IuzmOxQ4nxSAwUAk/emwr8dRO8aSJzNLLV+HQBAQl5WO8mLJm/71krgLJm8R0mpgbb6L25FrxwxOCXCNtcmK7844IdCSJH1AcAwHcqMhV7vYSXUmmlNteYaSFI0GSlda+OITP7zLhCAxhAG8AghNL4MlhAiGdlZlCiV7BuBoPw8ywkjhNAYsbm4Yq8yGSdWq6W8qnv/XKN3AJhYXmSdnt+Y4YYFAFrp/vZKmWfdhYXCNE85eFbWkny2WfngLGY6rE58A57KnO8llzd6r+07shC1lqh1kpdM3rKMtlRWnM0dNiyjyrOWQueBay0dmIFfOl6RrEtZMGaafjVtb/T4K/1sQSirlKGUFhA5VXmXktUjJu9a6634VpTNW+f8c0fjAwN4hBAaX3aecykZ2cmZ7/ZBaWNfrSCEEEKjMZh80VlmMk7s1W0RmrzrWuvnesWw2zW7PdP1Lb86SBjP+u283y2bjX61dvrxV9tvNYLbrrl1+qGGlObTWdlkNLH4llQ0LeqW0U3yqY3ea1JZB56iNMnKRlY2DhuTEAjstbr3vsk79PAV8pSxCqF53HMrTdPxob3uWuuFqET9lwcHMFK61uphFewGBr3it/u3kmJqtvrjYbLuEToaBvAIITS+tOxNh487wOelFtJXBP80IITQaXGiXnKXqYgSq7UtQkpKf9SW70OyiryyvkIBKlMXB6/IMk87m8QLVudOu/Vda7bSftM21yvOg1PPFADA4P1cBEcHtBpIK34FAKRyW/GtVnzrlBcloBlLm/4vqt6d4U4gRRq5laZlBwbAZLltVGLH3NiM3sxLx7OiQXx+BEpKg0WlDLTW97d+e7b6E4P3T3kXaMzhpzSEEBpTBDQlT6w8rHU1MU6bYIkQQogTdc1Z4bKfWq0OGCaPfHv5vC86ef8uL0Rl6tLgSy1VtLGU2PbWpYunHFkDacfXCIGp8L1TDiWVSYkYsvpdkk8mhXfKK+5l8s584y8MFg95fFqp2Z2WUpJSZnqhLHOwbd9esYw/bfVv1IZ4CkCIMlhSyqBiL6dlbXH7+wD0V+ZPdxtovGGlIoQQGldEUVpU9nw00pTlVvD8JoQQQl8R1627LvQSe7VLGKOpZx+1TfpMNO/fo1nu1ae4ZQGAlqq3sVSWeTrRlKctXAdxNtPP55rBbUpGL56f5tMr7TfifJqQo3LO9yBJPru3Z/vpGTw5ouDc03qmqbUSRQYAlus/Hof1JyrvDTbkH40QyVkCAN308lT4rmctDnnzCB0GA3iEEBpTFKRJ+46xk4pVSKGBKIob4BFCaHSU6Gm3b0EWGxs9bUtFfXvl6d5mxwzSzag8pLG50rSdQf5EGNjc3PB6XSeoWX5VxKVWMo87Zd5XtUYvPO3Wd6WNrejlqvvZbvO2E9Gabkff+HztHyy1v+uaWxXn4dGbxncJ6cT51N7eb4TIo/u9H4vR7KQjaABZZgBgOWEtz81HPxc63DgE9OCKpfSksuYbb3vW4glnjdATMIBHCKExRZVy83z3yzgRSvO8rD7HKSGE0JcaJXra6k6qxdxeiZkiJB92r/WT/P/xJ9WffsrE/uVuf3vL+uPPvX/8V8Y/+8z40aLKCADwsnQ3102n4oST/bubD//393rrD5LOZlSvLy0snPKOpHLWOq+71tbeHuknHMGKshnG8rna28N/NwoRrnbeysrm3hdN3pkIfj7MuvcZiivVMk+01oRQQplWJ4v/CVEW7xBQWht5OQEA8/Ufnc9M0bjAPfAIITSmNCjHTA22s+ReKAOAKI174BFCaESTTtxUq8K70wdDa+3Zo9ScLzeYLrX8s3Xnb3vO7zTXpq+xipr+5KP8TqE+6pFWCQD2x0vwKTXeXfO/4zKfcMKkyBf/z/dFP5OJbP2bTe83G9Hk9ClvR2u63b/JadEM3h95EM7SudqPhLIdc3vIU4R01jpvJMXkvtel9DxrPXAW2/2brfjFkad0Ij3TrEaxVpJQys2D694fjdKCEKU0j4sJz34w5NI9QofBAB4hhMaUxXMOijzqIbfalibb/2kJIYTQMCjRk048o+7n9kofjEJURlt7B4D5ldsJgMoUyeLs/4ir8AAADqi6phTbiNJ/GQHAvrLmog/t2YXy1F3fC1HNiumZ2l+eaN/40wzeN/bP8VBSmevdbz0dvQOA1HZSLNS825PhO4Fzf637RiEqJ2p9arB4yHtRmhMiCWgAIkWulOSMc8OZ63fv1+rDXxEATNanpFSa52WolEmxkxw6HUyhRwihMWWwVccGvueTT2qNsraAEEJjjoFcMNcGmfMRI0rzkaN3AOj/6LRtxrSGIj/th/y0aCy3v9MI3h++ZvvpDdbeo+zgsvlaQ5zXpDIAwDG3Fup/PhG8e6LpSWVqfcx3Riqzl17Y6H5bKQMAFKUZ54Nt8NxyVZENf7kBg8eECgDIy6qQZ1lUH40nXIFHCKExZfCUASVAAEBqpUG32RRgZh9CCJ3QVeOO53Zyc6UvHK3ZaJnzu2b+s3/k6FOFeZKIRf7LAkapOQcAWtNOcqUd36y5n7nm+fau36eUzmHR+0CSz8T59GBDPmdp3f/MNjpb0a2kmBtm/F56ueZ9ZvLuYQcobax3v9XP5mvep4wWAKAISRlLupuWG3LTIicv9cppOkibV9pMiynb3DrpCAjthQE8QgiNqVqnRR6lAcYZCAlS4Qo8QgidAAN51bjjOf3CXY4y9zSZ8wNUTUbubEpP1TtNa1Wm60BHCOCJVGa7/1I7uToV/rTiPDjNNEbgmK252l+stL+n9xSf30tpvtL+bjtemay8ZxsdQpRrbVywNjZ7X2/HLyl9TGgjlbXU+juXJ/74sEb0cT7Zzy4ozYM9985Mu2hvgdbcsCnjC73eYqUy/E0Roiy+OagR204u1fwPhj8XoadhAI8QQmNK6m3L2GkOnJVaKl2Ik+3rQwihccZAXjYeeH6ncJe7ma81PWX0DgD/6h3xx3/z0enn9rtvtH/39ZOdooFE6cVOfNPk2wuNP7ON9umncbIJaJaVtbScJKTUR1ZUTYvZlXboWSuhe9c2WoTIZuU2EKMV3Ty2Q10hapvRK5OVnx34rm+vTIU/7aaX995+xrlDiSxTZrqmX83a63CSAH7f1QuB3V7QqWAAjxBC48hgHUqJbewsceSlpnDaXsEIITRWrhp3PL+TOw+jLNCanjJz/rlbaf2K1M5E5eeWsXXKqnUjiPOp7f6tQlSFdIc5vpReJ7nWz+c9c6URfGjyrsG6hAh93CI8AORlcNhbBHTFue/ZT2wcSBmrEBpHrUrDNR0f2if4QSdFs5tcjfPH/fy2o+vDn47Q0zCARwihccRowSh4j5I0tYZOpQYnLs2DEELjyGLlVeO+ZfYLd7mXhVG6MF195/wuZ3AaOPT6lP/BchylO83hJ6rWv//WwtcWnPvd+P/54dZnqz19+Oqz0jwvmqbRYfTpX/QkLWprnbcso5gJf2Sw5Lxu45CJpfnUdv/bSeGPcLqQTje90k2vNPzbltEmRMAQAbxvrx7xLiGKk/3fJcMN8qgFjTnLDjhALcva9lHbHJQ28rK6Gb2U7AndB4bcro/QYTCARwihcVRVGwDACAUArbWQZSmd5z0phBD6ErBYedlYItZm4a+3k5pQ9vlF74ySb1+rf/dm7dYL7rWm+w//l9uDAH4idP7xf3JtwrV+fq//vRcqL08G/83//fH97fywcSgRnPc78QuEkNC9y+hOJzMhnSi7nhZhM/hF4Cye010cMqUSNG/H1zZ7r51+tO3+1ygphll+BwDfXjrp+D3DqGmtZEmZaXqhLHM4MoAvympaTLtm2zV3UvE78ctCUQA4dqM+QkfD/4AQQmgcOXm+WyFIachKmoiZQ2oGIYQQ2mEwedW4T6zN0llMsrpQdtW9e36Xc232H//69K0pM5ZP7An/vW9PX67Z/9ufL/7zv9761kX7v/2jW7cu1u5vrx05837Vu9Pqv7zU+o2G/3PfXkqLxkbvW665MVl5hw/RnDwvQ8s4tH77STFalNI9w7Zq6sht87sM1hkhy6BnmqFSRZbYnmm5PsSdo4+3zU3b3Nz7SimCbnoZACgRAFgyFo0O+8AjhNA4KtTWfG3nGa7WIBXV+EgXIYSOZLHyunGX827hLCdlPUoXat7nh9UzPxN5of7JH6/+3n/3/t88eKL32CuX/ELqTzbTKC0/XM3zonjrlePLqjGaN4JfWHxrufXde5u/tRXdqvu/nKj8nLME4Kjqb1rTXnrh4fZvHttE/UQOKzV/rjxrY7QTueOJLAYAywlreW7Kk7VdtY3W4B+OeVQCP0LHwo9rCCE0digpCEiTlQAMAKSCJHepgX8REELoULuZ86mzHOcT55Q5f20u/bEre8lOs/FCqPfvt54+rO48Dn1LqbdjmLIfL+paTM17B6+oUyImKu9SmiptNPyPDNY/dkqFCFv9m730gtJmWtZcc/tkt/QF45gjVtfvmmZTllorQiihTCsJ7AQ94a1H7d/r3h2Aq6PNASHAAB4hhMaQybu0LD3v8SeP1DQFZXCOy0gIIfQlFpjlBbqTOZ+W55U5b9P6Kwu86pHe6QrJEcqYVQE4OIZntGgGtwHIMKXmo3R+K3o1F+HgS6VcgFMF8GnRyMp6zfvsNIOMzLPWPWvl+OMO0jPNSrejpGCMW6ajlA0n+atpsj6jCSWF9SV/AoKeO0yhRwihscNAEq0sttMEPpUy14HSxvOdFUIIfTEFRnGJ3bfMCPz1c82cX3C+faX+q69fmz/2SCEVABAgAEAIYRSkepwDb5lGpfZGlF48LOOdEjlkozjOMsvIGS0GK/6FGH3LutLGdvTqcuu317tv7BZyI3CyRPSREQKW0Z6u/pizeNQhqNRaixIIJYa1kGxl5Qnar1IiLN4jRG90vzniBBACAAzgEUJoDFlZj8ly98tOBEqZZ7uzESGEvhoCo1jgS4bdLoIH7aRWiOD8as4vZ+9qpf7gV5rHHvn+coczOuXblMBC050KzfeWHifDX6hbL4eZyr+10fumVKfqMOKYW7O1P12o/6AefGTyTjlck/YD5WUlyqYGldhb0UsAwIiwzAM2CJw5SoqG/9F8/QenaZInKO2aZpFGAMAtVxWZbbRL6Q9bVZ5ozvJC1NrxiyPPASHAFHqEEBpDWheN4PH+yY2uVMTU+EgXIYSeFJjlJfbAsNu587CXheddcz6X3Xbv4aw39+9+b+pf/uX6EUf++MP0D98g/+D1eqNBf+NaKIR476PHVe7+y9+sVIzixbC9WUw96IST4U9O2d3dNjctY5tCmpb1kQdxzO25+tvt/o12cr2XXaoHH/n2UpTPnmZiw6CknArfqTj3zyRpIksjtzZtWQ6lTGljo/uKBjJff3vvMZNpaqr917rbDkP5fqBrrVBgAAAgAElEQVQ/BgCA3z79TNDYwgAeIYTGCyGSs761J19eKErN48sXI4TQWAmM4hJ7YBhR4S73sjBKF85v7f0RLVQZ9dp/9K1gq52//f7jXmVRLFp9sZsn/85n2//1/8X+q783/4ffms1y+U9/vP7eYgoAjJL/4T+abPoEAAyqZu2YgnOn/b2q/75vr5AjS80fifSzuVb8km2MWMJ9wGDxZPgz317b6L1aioplPIvd4I65Gp7RYxdm2mV7CwAINwllRVZPiunQ/RwAqNZUqYVeTxYpIRTIEwX2ue29VIsAojOZBhpzGMAjhNB4IaApKevBznq71EpSmloWFM93Xggh9AVStbIFvmKY7cJdbie1c6o5fxhSZm9NFz/7SMXlzu/q//X/ffjPfrC12c12j3n7o41fPmhfnneX14vtXloqYJR8/+VaM3j88V5q0i0snxkye70tPqp6nw+59X2fVv9aO74lla2UfcpbAwDXWrnYXBeny+0fXi4mpHIYPb7R/bG0FJQbAKCU1FpZZX6x+W9M3qtlmZklthCWF9rNeW65+wJ4hM4QBvAIITRemJZ+GTGyG8BrrWkpn9EHKYQQ+uKr2fkCXTTtbmYtdrPKeWfOH0Blrzt/8d9/o/0/r/zhZytdAOgXut96ovqa1tCKy9Yn3d1X/tHfc96ccnzrcej4eVTJhHE97DCi7sTXVtvNufqPTjqXzd7XWvEtrTkATIU/G/2m9iBEDtPB7kxIZcT5ZMV5cPqh1KMAXiuhtSaVTrMo3O2OKYRbadoTDW5YQA7ej1YUj3985umngsYYBvAIITRmtGYgdz/ftSMA4Fr7z3FGCCH0xVG1skvGsm3qvrPSTSvPJHP+SVqy1oek/eDlS5f+qHb7f2rPdDIu9aEruoRAYLOvXQh/48LjCnNSk8+jynbmvNpoOawEgBtBdCdqrLT+fj34oW20Ybh0+m5ysR3f1JoT0DXvQ9vcevoYpXmcTznmNqP5KbL0z4vWvJ/N+/YKJeXxRx+HGw4AyLLUWl1ut0WRmG7oT08ZpgcASpZpdzXubGq9fw+82BPYzx1fphChQ2EAjxBC40WD9KzUeNRDrp8qCt6gLDBCCI25qpXdCDrzkzOWba10+OK2OV37i2c5AaU133pXLP/YrdQNx/l1r//y7935J+/W//j+5GGnXJ32//PvVy7WH/8al5p8HoWZMF5ttBy2sz+KAlwLuvXcud9/s7A/GHJF2rdX43ypl75gmxt1/6OnD9CabfZe6cTXOYsq7oOK/cAyuk8f9nylxWQpAss4g4r31NiJnhi3uGUHzTnD8gghUhRZ1M7iTkJ0HtbJUyn0bcva/ffc6eeBxhgG8AghNF5M3japoJQDEACIMs3o6H19EULoK6Nm59fdrYvTE6ZlAcBseAnK9i9ar0yF7z2bCSjQIvlAbrxPGXdrk4RSAKjS7j9cuPO7c1N/mf7av7qdZOXjxukTofOffi+41DQGVet27WbOD9be92pYqcXMj3qvpEVtmPtitJgK3y2EX/c+5ix/+oBeermbXNVASxm2opfT/FIzeMe1Vka5/3NTSq+bXJwMzyCAZ9wAAMp5OHWJGSYhFAD67fW0uyFFsd6cVpxL3ACPzhMG8AghNF4oKbjJKd39eKG3KjU4VYMhhBD6ciOgZ/naJTe7fPkyAGittVKUsfnJBgX9SXQtcD8fMuf8NJjI3cXPQOS1uRuEMgBQUiTtDYvJyzfffMFv/Bd/cO1fvL/9T//t2tVp//e/U97w9jcQeTpz/mk+L75ZKz/pXVrr+M3gXc6Oqe7GaH5p4k/3vqI11cC0pknRXOt+m5LSoLljrta9O5a5TeAMurWduVZ8q1m5PVoNvwGuVC3LzIADADdsANBapf12tPGgBIj8oO9Nndl0ETocBvAIITRe6mqVE0qAAEBaKqkgK2rPe1IIIfQ8zfK1m1MwOXkBAKQQcdwr8iwIqpbtzEw0JFEP4ty2HpbSL4XnWkd1aD+NYH2NF8JrzlKDDV6JtzdKLdTl70t7GoTotDb/nev+f/DK1/M8S+KelHLv6Qdmzh+IEX0z7K6l1ZX+r/jO+85BO9v30ZoJZRWikpfVQoSUCEYzDWw6/Iljtg0WnUmX9XPVir7ZrPx09PO1AgBiugCglMx623kW9Yo0d71eEO47thBBXlZda51RbPGCzhgG8AghNF54sgqP6hyVApSGQmIAjxAaXxfYw1uzZq0xQSnTSkVRp8gzAOj3u0CIZTtzjaZQL76/NZ+LCaX41el/fvqLSmUzmu19ZXp11dradOrTlrcTDaadzTxuw9Q3qXd98IrWOkn6Ukk/qBqG0et1RPk4Pjwic/5pBPS0EwcG/7j3RiE+rLgPjlg5X269Vci61kxp6luLoXuX0ZTTnFLxDBITzko3na96t4/NODhMY3vTDhqMm0qKzvq9MumtNaeU50rK9h5WiLAdX+lnC0qbU+FPz6T6PUJ7YQCPEEJjhBDFmAzdnQp2SgEAHTQHQgihcUNAzxkbL8879foEACglW1vrSu3EsVLKXrcVQsO07ctTk5mw31v3pSZxPulZG/uG0kC0ZkoZSttp0QTQJu8arE+IpEQSsnepnMT5lGV09p5e6XXM7Q3GTduvDVqIF0mUdLfAbtDmq4o+/i2ttc7SRJZFWJ+ohLVuZ1sKoYF82jsmc/7A2/d5+WpNfth5ra2cqvfpYRnmoXt3K6oUImQ0awQfGSw+8LAnviGaDiqtaCBa00cvskffLsppRoh0ze0hZ3t6QllRNlfzPh/h3Lko4oS6tUkgJO1vl6JYn5or6W7hQCKVWUq/3b/eTa/sntXP5ivOwy/RMw70pYAf2hBCaIyYrE0IPKqhC1GmUmMaP1oghMYQo2rO2Hrlgh0EFQAosjSKOrvR+4DWuhe1Q9YwDPPGTKAhu71hdZLruwG8VKaQXlo0clEV0kvLOgCvuh86Zjsp5qRSBIjWBqWlwXqW0TFYkhZNoSzXfPwIgErpbGxyZgTNWcIoAMiiTNqb4Pnkwt9Xxv6N7gBQChH1OmFYNxgXQqylXiHNYzPnD/4+EPVi2F5Mrm31ahX3Q9toP32Mb6855l924mtRNnNgMzYhHaUtk3cAQCmzFb8opKOBDr6UaqfxeSG9R9/8fL7+9jNrBT+gNUuLmdB5QOnJ+slZRa7iXjCxwJhZ5kl3a3m7PlFQOhgzK2v9bD7Jp7OyPrjlXb30cuje9azVs7wNNPYwgEcIoTFiGV2ag8kBADSA1CqzLMiOOw0hhL5aGFXX3I2bc77neUBIkWdR1Nm3pXxASdnrtKr1JmP8+rRFIP7F5lRa1HNRjbPpXDS05kJZlBScpr617NtrnrVEiPKsVaWZUobUZlbW0rzZjq9rbQLo+cYP9u4Yn3/4kGVZMLXArZ0NTklnTcmynPwtdlD0DgCEkKBSLfKsKItMsq3cuhIMlTl/IIPKS34vLLx78TeF/aFvHxBwMprWg19W3DtPb+ouRLjWeUMDudj81wAgtbkVff2oy7HOfP2Hwyzjn7l+NlcGnkU7xx+6h5VnrhfaQR2UiDYfakJz0wIAqazl9ncKUTVZpxG8H+czST4tVCj3dGbd7L3iTWAAj84SBvAIITRGuC4BgBEKAKBBKUjL5nOeE0IIPVuM6it+++sX66Zpaq2zNI66Byw775JStLbWGxPTnLGbcwHozoetbzGWuOZW4CxxFh+SB64pEZQJDqnFu6FzHwCysgpAdmNXqtTkxip0O1Z1kpsODDLku5tZ3Csn3mTepQPnQymthg0AiOOolPBBp77g9V0+YvS+Mybohln4nN+P31xtt2v+bZN392XUE1AHRt0m7ypNpXIGXyZF4+hrTYW/eC7ROwAwmhA4WSF6qyzDOAoWbgKhSdQSRbY6NTt4a6P3apLPMppfaP45APj2TvO8rKyWopYUtTifU9pI8kn3qT0XCI0MA3iEEBojfrRR8XZWBpSGNAehq893SgghdK4uBVEqjVTQXPBcUUbVjWr08pw/iN6TOEri4xO5tdat7Y2w2jAM89IkidmfHnvKgewnt74HnZa5sWl5gVttDra+51E77mypxjVz+lVN6dMjEEJcL+Cm2eu281J80q1WDDFpj1iYbR+LihtBO5bmRvpGK+0YfNm3V/ctue+Woy+l6xjbltEFANdaifbs/T5aL73o24tnMuGT8qytA7vZH2G623bqM8ywlRRJZyP2d0oMFiKMsxcoKWZrb+87xTY6ttEJnHsAPyuEz+gBmR0IjQwDeIQQGiNSJxV75xOhUDrKlDQokKNPQgihL7Frla7UVCiiNE0kNxm5NF3hnANAv9/NkljroQqBKCmLPDMMkzOTE0fo08bMXIhwc8swTL85SygBAJHmcXuDNifVzPc1tQ88izHuuF6eZ1mWrKQeJXAl6A5+ixdCMkrYQWH/iXisuOiVU9LdyF5e7bwQuh8PkurzMtyKbg3K0UtlUFLM1X84OMW31nYDeCXdQ4cGAIAomz/lDEdDCFhG/8A9/EeR0vXrhJC4t9XltOPu3F07flUoWvPu7i1n8DSTP9N9/mgcnPb/cIQQQl8WnPUJ7Cmaq0GTCgHjec4JIYTOGQHgRNlMOqyY8sQLsyHnXCvV3t5I4/6Q0fuAknJwPCGn/QjNpLz4+Wckz/2JBco4AGgl26ufEcNRzd8l1Dn4LMbrzSklZT/qJIJvZs4lv8uIAoBc5j3zk5isK30G/dgp0S4Xl/z4lapRZm+ttn41LRoGjyfD24G1oTXTmnnW2m506lobu5X2S3nwo4ddWvNeMuxy/RmipLD42olOmYsiwhg1LNC6v7VUckMTAgBZ0YyyOqdp3f9wbzkDhJ4BXIFHCKFxwUhJiGpUdhbcpVZ9IxCUH976FyGEvsQsJmvWznKrVMp1/aASUspkWUZRpyxPXLD9EcJg1Hpxj0wsL4o88xsz3LAAQIki2lwmzFRz31dW7cC8KMZ4JaxpreM4SgT5tFe74Ec2kwBQkiQ2lgCgYO1IKl/NnH4dfsBhxTdq21FprWdvbCY921ys+e9Vvdu5CBnN926Sr9j3d/7h3stFLcmn9eErha34auDcf7K73rkjROzr3ncskcWOGwKALFPJeN8LAEADifJZKW1GC4KroeiZwwAeIYTGhVdGhioZ2WnD24q00sZuV16EEPoquVKJm07isRIGNduDqucHhBBZlt1uS4hRAnClldaaEsqZDao38tz87S2j03HCuuVXgYBWqt9aK7KEXfodGVw8MHonhLiuZ5hWkWVpmn7YalStom7mAKBBpmRNParNVrJupESgFs4qhgeAwMg9TvrCWUm/vty6WvcPqFQfuvcH/7CNzmztr6L00lr3W4cNWMqglMGg7dwzY/Htp0voH2vwhCXPH++YkMqM0gsaqNQ8KRoVB5Pk0TOFATxCCI0LLXuUlAA7EbtQIKSvCP4hQAh9ddhMznrpBS8yH1UOI5T6fui4HgAURd7rtJQaceFXKwUwSKEfvXaInWUTq6vc9rz6DACAhiKO86QvFr4N1ZuHnWUYpuMFWqlut7WUeIzpy3538FYuSmFIIGQwNwDQNNOkD/rgFnSjoURXjLJilN3Suht9p17ey/2f780eN/jjJxqMZlXv48C5t7j9q7loaL3/UYLSRpw3Td45tmT9Gap7d0c4i1AGOz/6HUXZKEQVALTmuagCPNz9ziP0DGDWB0IIjQUCQImerDxeb49STYj5HKeEEEJn7hsTnatBZzd6Z5yHYX0QvWdpEvXaI0fvAKC1Bg0EKANrtBG8uD/x8B5lhlebGbyS97u9rYds4gavf/uwswzTqoR1rVSv127nVruwrgeP165tblfVVU9Nm7I2eCXQM/xMo/e9QiP/Rn0rptO95FWtj9ruzmi+0PjBTPUd29ja95bWLC8nlX52RVgYVY51sg3wjpRMK9vxAECU2eBFpY2N3uMu93lZlQpLyaBnCgN4hBAaD0RSmla8xy90c5pbwfObEEIInb20fPyY0jCtsNowLRsA0qQf9TpSnKwH+D5aSQ0agDI9YgAfrK7QLHerTWaZAFAkUdxe09wtm98FcvCYjPOgUqWMZWkcZeKjTnjBjQdb33dRQhyo+TAViMuheuH8ovedywFc8pIqnY7jv7vb/v3gydOi4nw6V/tR6H5Knuwqz2i6r8/8ufKsxZPWn7eFYEozwwYAkcXc8QCgn85lZXP3mLycOvo7gNCZwwAeIYTGAiHSYBFnO2mfhZIaiKK4AR4h9JXSKXa2BXFuBJUq5wZoHfe7Ua+jz6I8+8BoKfTNzQ0rSZxK3fQqACBFkbQ3JDB+9Q+o6R14CiHEdX3ODSlFFMe3W+GUG1fN7MCDKaEWdQw4pgj8mWBEL7ixR62Nzm8J6cOR/UgN3p+p/nSh/kPOUgIaABgtPGv5WWaee9bSic/RmhAChAJoraRkXGu6Hb+895BSmnE+eWazRGgIGMAjhNBYoEobQhiPIvYsBw20PK5bL0IIfbm0cguA2LZbrTU5N5SU/aibxGdTZkxpDVpTSger+idS7bTczXXTqXj1aQDQUkXriwU1yZXfl/b0YWfZjmvbLijV63Xv9TzPEJf86FT3cKYuev1rftHrv5Xkh97CLtdaudj814PCdQbrnrQg/GlYRtu1jurWfiBZ5sxyAECKQiu14nlJPi3k/vX2tJg6m1kiNBwM4BFCaDxoyYru7ldpAVpTiQE8QuirpZSMWIFfCSljSsqo10mSkzV7P4JSauSBKkuLnDCvPgkAWqrexlIpSjr/mnbmDjvFMC0/CAmlUdTZTnS/NC97/S/aZ/e6lV50WKv3ZpLPHnvwRvcbpQwAoObeHaEg/GgoKZv++wZLRjiXcQsApBCD9I2srEu1v3ZMlM2ffpIIDe+L9ksAIYTQuSBEhC6Yj1LmV9uSAD+iSS9CCH3pMKrnK2Wj4lHKlJK9Xmtv96+zoTUAGMSjQ7fwoErNfPwh1SRozjLDBIA8bpd5n4cXhft1IAf/HqaUVio1QmiRZ3mecShLrQs1evX781Oz0tcmoq3em3lZPeyYUvpL29+NsstKc9vIQu+zZza9inMncBZHS9c3XQ8AtFagQQOVynl6s4DWHLPo0bOEH90QQmgsmKxlcNjbFVi4x6+WIITQl4XN1Wtz8o2LnDJWFHmv2yry/MyvctIyeFSpyZVlM8/92jS3XADI427c3iDBpXzh9w9r1T5oXM8YU0rF/Z5SymXysh99HlUWE+8L2LLMIuK1ZpTnX5PqgM0FaTG11PpeP78w+LLqvrf7ljjnRDDfXpquvjPCiVRrR0oGFACULLVWWtNCuraxHbp3at7HnD5+NtRJrp/ZjBE6Drb/RQihsWAbHZtRRgkASK006DabgtG7KSGE0BeIweC1eXKxzimBosijXvuUBecPM8jG58DJcMtgkxurZmvbq81YQQgAedzpb62Cf1EvfP+w6B0ALNuxbAcIiaNuWe6kmtfM3KDy86iiCZl3YvoF6z3u0LLKgq34ej14f+/rUtnL7b+zu3XcNrY9e2X3XSEPrt53Jmxje7Lys9HOpVrbQgxK0KuyYKatNM/LsOZ9UvXuEFBCWlF2eXBwWkwJ6XB21ukeCB0EV+ARQmgsNKPWbtVkUZZKKalGbIOEEEJfKBaH37iuLzcIJVCWRbe9dU7RO+wG8IZNyfFdPFhZmmvrluNZQQUIkUUZb28qwynn3tTGoV08OeeVsA6EFHmWJk+U3/O5uBV21hNnNfOUJhqgVHSj8Ar1hfhIP+3mWX6znz2R3sVoNuHfpmTngbFldJ7N7ndKRN3/wOS9U41CKABoJSVjSpmlrBCiKRGEKM9a3z1KKrOXLhxdih+hs4Ir8AghNBY0xJax89kil4bSZSHqz3dKCCF0SgRgJhDfmKcNl2qlsjTu93tnVbLuQEIO20vcSdPG3TuG7fiNGcq4Vqq/vQKg9KVfZ9ahNdsNw6yENQCQQvSjA+q0G1S9FLY/7NS7meUZxXpqd3Or6dg3w86+5vDPHgf5Qtj7qPOmZfypwR4/eqi4n2uAzegbUllSmVrTZxDqWrxVcR6Ofr5WhDLCmNZKymLNdZN8CgD62WzN+xQATP74BrVm7fiWBlbzPj9pt3mETuoL8bgOIYTQuTKY1JDYjwL4KFWgDy01hBBCXxbXqsmbF6DhUq11kvTPO3rfZWiPHrkMxoWYXHxIy6IyeYFyEwDS3laZ9dOpXwP7ymFnEUJcL2Dc0FqnSV8ckkdgcSU1WY6dz7qVTm5pgK3Uuds/dEn/WWqamc9Jq39D6ccZCoSo0P18Kvxrk8sknxHq8b53i7fPaSZV994pR6CUEUJAa1kKAChEAABC7tSrs83NvQeX0tuKvrG0/WtP95lD6GxhAI8QQl99jG4zCt6j0kJSgSLGc50RQgidisPFt+srr19xXZtrreN+L34m0bssCwAgwI7Il2ZSTi8/gDQJpy5TbgBA2tmI25sw8XWreYOQQ090HdeyHQCQUqRpfOAxGuB+5Ecl1wBKk90Xl/r+h93q7ivPCwV9pRLH2YVSPPFAgRBVcRYvNv+FwXqt6KXd123jdCnuhyBE+c7SKQdhhkEo1YMq9AD9fBoAcmFqTQGAEmnxAgBM3p4Jf/r/s3fnQXJd52Hov7PcfeltNgwGmMFKgADBXTQXCZJF6WlxbFl2ItuxZFWcWGbVq7Jdrnp+yUuc1HM59eo50ZMdK44ky5WKbMuOZTmxKdKUYouSTEkUxQ0kQYAEQAy2wWy93f3es7w/ejAYDHpmGjMDYDg4vz9QmLv17Z6e7vvd853vqzhvUZxnrHyx+WDOKlzoQlKVVK9cDyqFXlEUZfMztBak0LlqlAAcxIzVDyrLT1GUt6eKkR3sT7f1DwIAZyyK2mmymi7fqzY3NruE/vNnSbNtl/s0ywKAPA7jVl36NTl4P8JL3jw1TcvxKwAgOG83Z5e6GdHKrfORI7sF6hOR41IxYgcY3cz6dj7J+k27Hu3dUv7BolUEZ1sq32tEB3NW1mkTACiJMMqFXNxcfY1s/QLBayop5+c5whQAg+SCF4xb8/PO4nzQMSYAQCMTGRvNWSXMhobK36+5hHEnzvua0e0FlwgRjQQ6bbjmxA1req/cCtQIvKIoyubnRyEAdCYdCgFJBkyoHD9FUd5+CBZjdPz+oWhbv4sxkUIEQfNGRu+McwDQqIaX6N/uzs5ozaZuu1apH2EsBY8bk4RSNvxjiPpLHVbTDccrAQAIEQbNpZLnuURH6pWMd6+fxyU62fYmE/dan9T6wkgOWUmajaXd2sKbWmPA/0F+aRVCTKetdT+HToC9Fm67SXUbIdQZfs95//yq6fY9OSsBgHupnH6YjrSTHZQkGo2q7rE+7wf9/iu+dVJI0k7uEFKlvCnrSQXwiqIom58opuilz3spJeeQsb6bekaKoijXTMd8tzV5YJsz0FfFmAjBZ2cu5ll6I89BCAEAgBDqFsBbSdI/MWGajj84ijAGCeHshaJgYvg9mrlk3VCEseN4GBMASNM4W+IZCYleb1VSvtzVeyHQK41Si5k3t8VcxUhsCtPtQ7JbDjnBmWud7vwfIaGRdf4NaqRwzUkAAAFZtGRhvyzm6RJrtwZBnCHT9gEgqE80DGM63zG/Ni0qZ2Y+XA9vn392EvBscCAtKggVad6PkNBp4JoXBvwXq+4PNNJ9NoSirI4K4BVFUTY5jHIEfKg0N2eKCwjTXjsYK4qibAQYyRqZvc2f2T/ilSs1AMjTpDE7NRdO30C6MVdNxMCLh5dLrdbQyROYaE5lCwBIIePmTBoFeOR+Xtq71AERQrblapouhRCMxXHUNXleAkwkzlTSU/LUC9PVdnEzG4VigP3lZsEH4mxg+S0R4rrWQLCev0dDu0hwDALOvhw8+V+Pjb8SiPTK+wgCZt/Kv/Enb/7tfzs++1Yur4zizTB8/fXmH/717AuvTcZhMw5mM8Pk4opfNxN4qn3PbHBowRJ7un0fFzoT5nT77oLbANCMd3FhgqKsKzUHXlEUZZPDOAcQ/oKcyszwONbW9XpJURTlesFIbjVm9pSzvv4BXdcBQAgRRQHnN7prGkLIcboUeyec958/q7faEsDrGyGGDgBFGiataWrX8vKdyzSNNy3HdlwpJSakMTvJ2FLlSVDANCZ6KopmUmaRm1zmxKX5qM2m0+2WPjPfBP5qCGTVOWbQ1kxwMGeVdXlog7YILlpv8Kefei1J8qf/JhzaWh3bVr3tR2sAcO751unTwZlTE1GUAsBTX4lGxoZGt3ujD5QB4I1vzp4dn5yYaMVp8adfffGfv9up7dsWkXLBu6TBLyynDwBRNjgT/MhQ6VvNePR8/XDVOdaI9o/1P7EuT0pR5qkAXlEUZZMzcEhQYWtzl48ZLzgmXdMaFUVRNhQEQFGxzYtuq6BqbStCaJnScWs3OXF2+Q10wyRUk1IghH1joJ6dBADK2ND5cdJs67brD44CAEhgeRLOXBBYi7f9Y5MsOQarabrjeqwoCKVxFBTFklE3AjnqRPXUCIvlrt4RgKvn7+ibJje1jl3HsB2crw8X7E1D69LQfh7BuW+Nu+b5enBPK9nOhLnGZgJZVqofw3/5Z9/dtm3bY4899v3vf//pp59+7mLrW996DQBM0ySE3H77wZ/92Z+llH7pS196/fXXx09eTJ5IAMC2bU3T3vPe97/3ve/9zGc+87tPnP1pb5+9q9d0hiDp98yhkeozb178qQvNh8v2MYy6lzNQlFVDN6ZbprJZ/fHzN/sMFEVZSZ8Y94sfPrR3LoCfqCcvNW+rk7ukyqJXFGUDQwhqerjbnhnsr3qeDwAIXd8L187dgaXCeIRQqVwDKZngtu3GUet863loHClNz6Asc6uDhltGGANAFrTaM+eIMyi3vlvYw8s8nOuVDcMUUgjO2636ijMCZnPj5dkaE90/vRFAn5XsLzVNcqNzE7qSgE4FpTo/P1h6rsddct84IJwAACAASURBVFYK07FGtLPgzuoeFIkiPfHUS999anBw8JOf/OTIyAgAzM7Ozs7OHj9+HADGxsZc192x4/Kc9vHx8TAMT506BQC33XZbrVar1WoAcO7cuT/+4z8+d+7Mez90h7PznqnogV5OwNAaWyvPcIEvNA4Plp6dL3S30H1bfn51z05RQI3AK4qibHpcRH3u5UvejGtC6ip6VxRlgxuywn3lZLBvmGo6XIqurysp5TKPYugGpVqrOavpBgAQqvuTr6Gpc5qmu8M7qWZ0EpvyOIgaFyWx85EPEqtLGfZ5CCFd15GUBJOw3exlPn9ZywmWbIkNXT3fONE7ACCQg3Y8MTuWFm+ayw7Cz9Npy7dOYhTPBIdW1y0lS8KXvvtUlmWPPfZYJw4HgE5Mvndv90oEo6OjAHDgwIFFy0dGRj71qU/9xm/8xtNPvfZj/8zwrYF2sqPbAa48gaIy2bprW+1bQ6XnDL2xiqegKMtTF3CKoiibHtfp5cu9C3VJcJc5nIqiKBuESYsD5ok7B5KtW/qppkshwnYTAG5A3qiUcnDLtquXI4Rst5RnCWOF5EXSutj+3qfx1Lhhuf7QGNXnonfO8rgxxYHQPT9BrAosO1mJUo1QDVGaJnGeZyueWy7wC/W+jHWZTo8APD1/R9/0xoneO1ySD1jFUuXor1YPbz8x+ZGLrQeWid4xKghesnC9aVo7d9+GEJqcnFzNGV9pamoKIXTg4LZy2RgovaiRntq5R9nI+Mx7mCRc6Iw7XBhCalKqsEtZH2oEXlEUZTNDiFMSedblSzqJUEGpqmCnKMrGVDayvV5rpH/Itl0AyPMsjcNSpe/mzvp0HA8TkjbqKA/47Il0+igRkdM/olkewnOhKcvicGYixzoeez83h1Y8puv6AJDnWRiu3AidS/RGu9RMu0zGns+c3wjz3q826oTTSX+cDTjGChG1lCTMxpbZAIE09amqc0yj4UTzoazoUvROELN88CPWmXN//dd/PTY2Ztv21dv0KI7jJ554wrK12x4cQLokkPj2sXpwsJcUtiQfTvJhAKCEE9TWaExw4hoXXfMsWrqkn6L0QgXwiqIomxkCQXFiaHPXfIXkHJEYqRF4RVE2HILFNnx2e80a7q9SSqWUSRTGSShueLX5xSdGqWHaWRrS5mv84stFMkM03evfSvXLo8Qsi4PpC4wzvPNBaW1d8ZiablBNF5xHQauXexMnAv9ibHfdbqNlzi9iYLarlJ5JVihHDwAF9wq2XLm4Af9FzzpFSQYAQ6VnzzfeybpNldfKIyM79pw/+erExMSuXbtWfeYTExMTExN33L7dqWlwqWB+kIzmrNT7QRgnDCoZqwBAkI4OgfCtM6s+JUUBFcAriqJsbkRwJw/nZ3XW2wCApFQf/oqibCw64bvsmT2Dvl+qAIAUIoqDJAo3Qrll07AwxvHsW9rk8yJpWl7FLg8icmkYVgLLk/bkWSYR3XUPd+7q5ZiW5QBCSRIVxQpZ2RLQucgbD7rceN1QNeeXUdOS89FAwbzly9EX3Bay2wQBxFzjwlD5Bwsz5y19ZqT6zbOzj843WseISSBSIgDAGEspF755OOdHj776pS/9SRwH73nPox/+8IdN0wSAVrPxxJNfe/rp75TL5Y/9k3989z33IDT3m+0cgZDL4+0E58OV74zPfFB2O08AQIiDxEvNFxBCu9B4l2P8xTIvgqKsSF3DKYqibGYSuEZjgvXOj2EipNQXta5VFEW5iTCSFVwfq+HRmmdbFgDkWRpHQS/Twm8AQqima+1TT7Pzfwc58/qGDfdyaTrB8qTdjJtTyO6XWx/kzu5ejkmppulGnqdJHC2/pQR0IfJOtLtH7xs5c34hikWfgafiPSuVo8emVo+yK+r2O8akb73hmhMEL77TYWrNbbW/q4cHAbhBA502hXSirNaays6cPD40NDQ8fPlQf/f33/jdz/ynj33sn1Sr1cf/51/W6/VPfOITCMEffvGL09MzH/3oRxqN1r/+N7/5b//tbz7wwI90dhkeHh4eHn7plZM73lHrDMJ3HrTqHJ0N7+j6BDQSeNYZzq2MlbKiLKR+9TZnZn/0gZVTNBRlSSqAVxRF2cx02jAlIpcGA4JUarh6U89IURTlMoLkdmtmTx+qVjxKKQAkSRQFrV5Kst8YukbD40+wiR+YpmUPbKXG5RxvKXgwfT5PY8Px8PC9idtrtrZhWoSQVmNaiBXy3ttMf6PtFaLLiO4Gz5xfCAFssaLz0ejy5eht/YJRmSmY14juDNJBBGzAf961zlOcLLWLqTWHSt8HBBgVnSWepU2+ci4JGx/6hZ9bOAH+z7785+9617t+7uf+KaV0966dv/3v//2P/diHDcN8+eWX/+W//Ff79+9njB05cuRP//TL8wG8bdvvf//7f+/3fu/U61N3PHI55q66x9NiIMoGERK+dcLSZpOij3ErzocK5gth9nlHAIBLnXM7zgeTvBznQ1JSx5h0zdOTrXes8fVUbnEqgFcURdnMMMptE+jlD3vZKNdghSEfRVGU6w4BUFRs9+Pb+/VSqQQAQogobCdxeLNP7RIpijQwT3yRh227VHWqWy6vkZKnWWPiBCK6Xeqz+7YEbnn5mvPzEMa6bqRJzBhb7sEBAm48O9m/1AYVI39bRO8dOha7/eTN9qGR2ncQdE8ZQEhQlFI9tfT/lRZlAGRqK7ZhkxgXC39mSTpxdHbXrl2HDh1auDxJ0p0jtc5Nov6BoaLgSZJKCfV6w3VdAKCUHjiw/8tf/vOFex04cGDv3r1nX53dfceg4Rs580ytRXDqW28keUVIPSuqNff1snNy7mwkTooKxgVGjEICtGUbF5O8cqFRwSgaLD2n06atzwB8+JpePUVZSPUzUBRF2cyqYgID6lxWFrwQUhZsNZ11FUVR1hFGst8IHuifvnNY60TveZa2GjMbKXrnUH9JO/EnLMvc2ha7PHh5jRRx/WJz8pTuuNq2e8zadim1nPea3IQRJoTGcbD8ZgzIK7NdqqzPq2fL1XvbgPrMqKqX4mxgmW0osiiyAcDUmj1E710UjM80woceemjRcsdxXnvzLOccANpBe3p6uiiKRdv4ZpcDHj58eKYRZnkhhDHdfqBTNs81J1zzHACkRd9k60cKPjfUj5Cw9VmM5m7NCKnVwz0XGocNrTFS+zudNgHAWNXzUpR5agReURRlM7OyDNtzJezSHHPBo1zNvVMU5WZyCN9pntvS7/VVhjDGABCHrTiONk7afJZl7oW/zoOLpmm6tWFMtPnBdVHw1uRbvMjw0Dv04TtocgQVPKGGJN2Cv250wxBSyJWeLAWxv9L84VTfUhsUnGSCGni5YfwNBQPs8aKz6SgXTYIXFzjAQEqwS5OVVu5OphjwRM19dRWPIoRI03R0dHTR8l/4+Y/9m3/32zt3/PHYjh1f+MIXXNftFLFb0Y4dO9I05ZxLwHHW34h29fsvE5wPlp5Pi0rOKlE2ONF4eHvfNxbtmLPSZOv+OO+z9dlB/4caiVfxdBTlamoEXlEUZTMTMF2y5z7quUAARJWgVxTlZiFIDlnxAe/c7mF/oFbFGAvB2816GAZcrH8lthO/+zC65OHfPdH7juaJL7H2ecer+gPbMZ2L3qWUWdRqXHhDCG7s+XDl0E+DUdXSGHOWQa+z3xFCruNzxsRK1fURyKqW3lltLVWjTkhI2Nvs85wiMWz4aXInF3PpAwgogT4H9tL8g+OtO344tWM2LY3ZdIexfar+U0Y21uPEhBW9893v++3/+18/8eSTf/RHf/RLv/jxoaEhSilCqHMLqYMve1MlzvokwGx4R8F8ACA46/df7jR1T4q+erh3/lSlxDkrX2g8GGVDUtIoG5wO7kyLvqVq1yvKNXmb/dkriqIovSP4ivv9QSpALJeQqSiKcp1gJGtG0a/Xt7iyVtui6zpImaZxEs/1UUulZiCGYf0G4U/87i/86ndXtytBudM/olkeXOrBKbkIZy/mSQtTzRnYBcP3Y0wInovHuDnU45EN00SE8JStOALfMWCFOzk+2XaFXBzHcolijstdd9vADMx2WKVT4TsZPQVgYlGlciAAaZNixI5uL2X40g2L23xxPjyAJTPNc+vy0A+/69GH3/UoAHzlK38xMNBXLpeTJHEcu5NXDwCnz88ODg4utbtOE98aZ9yYDff0+68QnLvGRNk+3Yx2SUka0QFTa9rGFBfWbLi/He9jAgOAZ56VAEleG595n2+Nl+2Tlj65Lk9HuWWpAF5RFGXTojjBCKwFXWzargsrtBxWFEVZZwTJXV7Th+ZQn+eXKhgTKWUSBVEUzHfqpsBbhVHSUrxEhbNrtIbwHcAf2E60yx+dLIvD2UmWxZbfZ/oVbFAhLgJ4umECQESGlz7SFRBCluVKKfmy5euu2AXkNicICnoxXly+REiUvt1G4DtMUow59Pn6vUKSOyt1k7Q0LK5ONPC0dMTXj7Xv1vRZsnQh+t4VRXHyxPGvf+PvvvGN//Wbv/mbnRr1/f0Df/VXf/Vrv/Zr4+PjzzzzzE/91EeW2t3SpwxaF0CEoJ1Z7gjxsn0sTIcK7hTcudB8eEv5uzPBHWkxIOXcwD4T1kj177nQuTCSfKAe7iZ4BLYs9SCKsrK35Z+9oiiK0guHziAEGsEAICUUXIR8yemUiqIo644g6ejFvlJT5/Fg/4DlOAAgBA+Ddppc0Q9DQ1wICAqtpK3DXcY1he8A89G7FKKI47B+ngPR9txJvAoyHHTxNE1DcAAhJAE46rUyKMEYEwJSMn4NE9cpEgfK9Yj3h5m+KMaNucYlJmij1A7oERP4WLukI3ywOuPQ5V4Kl+TbLe1suKfPf2Wp2vWLaJRWK5VvfvObn/jEJxatevbZZ3/rt35r//79v/P//Na+A3cBgOM4H//4x3/nd37n2We/l8TJjh07f+Zn/umivZ566qlqpaJpdqfiPYZi4RRkQ2s4xplmvB8AGHfOzr5v0e5pUWknYxXnTYDQ0mcBoBnv6OWJKMpSVACvKIqyabnB1Px1hpCQZMCkveweiqIo68agfKfb7tMCz7b90lZKNQAAKdvNep4vrmEGABUjOx16TKCa0WXtNVhj+H4Jz9OoMZnFoSiPkYEHC3uoEKBxo+zMzG8jKWX2kknXXUmQ4loCeAAgSN5bnXm50ddI9YXLo4IWApG31cTqdqG/2fYtIvf5dXvZ6L2jz4zOxTvjbNIxeso81wwyMGK9+uqrjUajUrli1th999375S9/uVwuYXz5Jbv//vs///nPj5983Xa9sZ17Fx2t2WweOXJkYMQCbQhgatFaCSjOBgB1rymmkUgjYZwPNqN9tj7dKT4vpNaMbuvliSjKUlQRO0VRlE2Ly3jAn7tMYUIGqeBCBfCKotwIw05yX216qxMP9PdVqjVKNcl52G7kRe66PkJdKpNhENvs4Fzihky/em3P1id8Z2nWujieRQHbdh/a9gFpz81yp1SLzYOd/0uMEr0mpHZNR5aMz0+67p2Oxf5y06JX7Bhzwq+aG7+RJZy80qhUTHZbqWHTxV3cusIAO904SLeL3irAEQ3t2t+fpfHXv/71RatM06pWqwuj945yuXznvQ/uue2gpi1+433zm98Mg/au/f2uN7toVVaULtQfvNB4pBktDvs7uDAcY3K07ylDq08HBzoLw2RrWqhUOGVN1Ai8oijK5kQJRyBM7dK1nQSJfATXdqGpKIpyrSzCd5aDYSsmRKtW+jtJ43mWhkGTMcY490sVxytFQUteVYldw2LUjU61S/vKdR1fc5QL6xS+x82pqD5FLI+Ovh/8y+OlCGHLdgAqjR/+fpF9CWGsDd0J/b2G0FwIKSXreQL8Ii7J76w0fzhbZWLuEQuOM0EceBt0kpMAKSc/nO3f5kbb7fCaKh14GrNge85Om9p0L9sfGBHBndufeeaZarX6zne+s8d2cYtkWfbtb3/7W9/61u337Np6oAQw926UEjNhzYb7WvGeRV1dEBL93gtRtiXKhgGQkHQ6OLQFp1vK3xXS4MIiOInyXhsWKMpSVACvKIqyORHURqgoe3M/cikSw+CwnjWeFUVRFtKwGLLiMS/2TGTbJdNyAIAxlsVhksadNu9FnsVB2/HLrMjTpEtnbJ9kJjXfaJf2lVsUrjGGXxi+/9ITT8CHPvT51TyRuDGN++8o+u5A5tDC6FzXDYLJ7NG/QpzZpb4ijbLGKajcjfSeUgYIxgghxlc/yd/Xk0PV+muNcsbnhpHbhVnV1zbj4PqTANOZfTayx9xgxI6uNWeAIFHT07da927r+9vlt/TzHKdxH+CP/fie/oHK3/zN37zxxhv33Xff7t27a7Vajw83Ozt76tSp559//ujRo3c/suOOd/bPr+JCT/O+KO+XUq86x6JsaOFwes19peoes/SZjFUYn8t3m2zfK4CU7Tc6Dedc43grViXslDVRAbyiKMrmRHCOkNAudbjlUjJuCaw+9hVFuS4cje0rtSt64rquZbuEEADIkyiMgoVjzlLKOImobti2V+TZ1cnkGMkxt/3c9MDRZulguX4tsz2vDN8/90H41CqfCxn+Ed53H8aLU5Y0TStYIRon7FKfUx1kedo4fxJ4T6ng66VmJGMePdHyO8nzs6k+5tzIx1+NgBsXImeP1/K0fHUZ/wNW8lbY34p3lOy3ltrGiUI/bBm27w+MYkLf+7Axak7/tydfOX78uO/7hmEs3HhsbOwnf/InKaV/8Rd/cfr06YWrsiwLgkBKed/7fnZ4Xwpwfn4VRszUZyxjCgAw4qJF5wN41zxXcd4AAEufHfSfO9843FkuJJkODhEc+dYZAHDMiVW9AIpymbqSUxRF2ZzsJDYkRzA3SjPbBiFdqT72FUVZbxTLLXayx69TTHy/aloWAAgh4jhIovDqPHkACINmpdrvuKV2q371Wh2LOyqtl+qV87E7Yoc9hnxXhe/w5GqfERt48OqFCCFCSJGnAIAwBoQQoYBQXiR6b3XoOyn0qz2pS6cBsM0J2gWdiBwACDZ2JzkJaDpxTgbuXbW6RVafekCR2OOHrzTuNfVZg7YXrSVS0iKvhW1vYLvl1gAkZ3nr4lulPvKxX3ugdUZ/7vtvXJicBgAhCRcGSJia+sE//MM/AIBhaEhz5KW6YAjxrYP+e993ezJ4Zz06UI95yflzdKnOP0KCoC7PQifBgP8SwZ1UCOlZZ2vFkXp4hwQEACCxoc2dM0a86rwGcGDVL4WibOi/eUVRFGXVuIz6PQGXAvggkUKa8m1V7khRlBspGv9eHMdx3CWtHQBM03Qcxx17aNHyASvdYgUlEtum53oepZqUMk+TOA6KYsmhaSFEFAWeX7YLN0miq8NaX0/uqskTgWcTMeT0MMR9dfh+HQgp0YKS4xhhTTeK7E2A7b3s3nmaaImi5b3DAAfKDQToQmTnjCRCs/ANzQLokQR0MXFbBb1/YPqaZ0Ncpc+MaobVTsb63FfRgs55Rp71B20N4dLwHmrYUoq4NR3VJ5qOW/hDBSH2Tnl45x4AyJjfjPa24t2SSzb16pvPfQ1E/M4P7I6c/y1mWztH00ig0zDAiRTY0mZsY5IJUyPd/yg6CI63VJ7RaXPhwpp3tODlINkOABXnpE6C+VWedU4F8MpaqABeURRlE0JIEHzFBUeQANaNpbZXFOVWllw4cvKHT8aN84yxpUqsEUIopWb56f37bzd3PSqoS7DYWw4quG1gUe3rN00LISQ5D8NmmmVSrFBvI0sTqum26xesKLp1lfO1dG9JRLJcqqwY8d6I8F1KKYS4ooY5AoSvORonZB0uvzHAbaUWE2QqMVq5YZkbMYCfiF2JxG6vRdej+AoG2F9qvhmOMXFaI3MD2oTzan3GqQzYfj+hOgC0ps5kQX22VImtK7qutJPt0+17GLclYMBAhu6+60PQ773klDUIL8btuQC+4F7BPY00+7xXHX+KkgRWqrc34B+x9JlFCzFiNfeVJK8JSX3rzc4EeADIipJQd9KVtVEBvKIoyqYkEeJVf+4qQQJwTCLTgtUnMCqKsglhnrJj//2F733Ptu177rnn8OHDO3bs6Lplo9F47bXXHn/88eef+cbgiSO73/crdw/FmogNzdiyZWRRqfleHlpKGQUtQ9Mdx2szJsTiEVqE8aBj2q7WtefcQjdk9H0OK2IAgJVOacnd83zFp9MjDfHbSq2YXS5Kv3FkgpwOvbJeDJrROh7WIGxfKTqTjiLyGhJsOApxHPr920yvCggXWdScOJkDxNX+eEFZQcatmfD2q4vG667vlDUAMOnl4XGNREPl79vGJOrppoMsO8c963TXdRoN+r2Xg2SUc7uZbsGCuqJs89jQNnrRQWWDUwG8oijKJkQks2Vbw/P581wCKbhqAq/cinaVIgAQlwaEMcIn2xu+6tcNQfPZ6Ze+euzVl97znvc8/PDDW7duXWbjSqXyyCOPPPDAA9/+9rcff/zxY0/8h9s/+pNj+/Z3ZrwvKjXfIylls1kvV/tt2w3D1vxyhBDVdMfxdMMEgK7j85fdyPAdQAiJECZ09S058ZpT6OdZJB9xolamjWykT/dGbjULbZsT2WT98wIo8FG9khd90H7V0AxrcMx0ygAQt6ej+sW2rjdK1fmNudCjbKge3t619XpWlDv/wQsS1lxz3DG615kruINRQfDlG+EE5a51DqMFNRoBZUVZCJ3KCs4Q5aUtFGi8TZcJcsNC1KUscicAuHNtL4NyS1MBvKIoyiaEpNQXDIIlOUiJuQrglVvSLj9iRZbnqQSKMTJNUwXwAIB5Ov3SV48eeeGTn/zkXXfdtahG91I0TTt8+HC5XP785z//ve8/u3vP3s5yzosoDldxGpyzJAps12e8mO8qZxiW4/mdVPMkDqMoWOYIJ7723y/3ff/8h9ASfeO++6t70K8CAPzSE3L1Qb4QZM3RN6brefntUtFIyMrb3RAC4HToS4m3O20NX6+epTI9aQXHbK9sVwYx0TjP25NnijSM3FLTvvw1J6Q22bovTEeE7N7kL+elOO9rxbuTfGB+4TJ3uhl3ptv3O+a4Y5wztSYAABKX4nmUM8+M+oigOjIlYCx1LHJUmohlACjJABAtBHAAuVJKvqKsQAXwiqIomxHirhnpZG6MaKLBEVjzVXYV5VYjpcSEmqadpumaq4BvEmHj4tEjL7zvfe974IEHFq8K2rph6LrBWJEmycJVCCHLdu69997HHnvsc5/73IULF7YM9mOEbK9k6Ea2/FD5EpIkMkzL9Up5lgFI15trIC+ECNvNNF2ufth1lQt8KvS3ubFzadBVyPWIvtYphb6D0rUWh1svuSBvRb5P2RarufLWqyMKEb+mxccMv+rWRgCAFVnr4ltpkUwMLswfQWE6NNW+O2dVhATB2cJBcpirRW9KSc/MfGDRI2RFPyxBo+2Ck+n2XTPoTlufqVqvawAWskljlIBuEyFBCoS4HqdGnQsgOAEAQHPl+yQ3EQiM80WZ/IpyrdQbSFEUZRPSSagRWFhcidnDa64BrChvd53ZxyqCBwA49c3/snv37kcffXTR8hMn3vz0//vbH/5HH/nwP/rIsWOv/4+v/Nn8qjiOhYT/8//6d+Vyef/+/YcOHfryl//ksU/9C4yxbpiOV2LNOuc9TYBfSErZbjdK5VqpXEUIU00DgDzP4ihYIXn+emoX5vG230x1ALTPX658SJxZOtd775GGADDG1zTXYBkEyUzc5JuzEmAms1q50WckVf16/cpEPkmCoyZpO1t2aYYjBE/bs1FrKqV0pn/oivOROM5GclYFAIxSR5819Blbn7L06c4GSV690Dhc8C6ZOBIQF/rCPPm5R5cakrhPn4Ai1YjQibDiPkKYzF1hNhkw7EQ5Zzk32vGeJN6RX3VwBLpvH/PN8Ua8e91eFOWWpAJ4RVGUTcjUJuYDeC6FBJmYJqxnLSFFeXvQyBU3rvC6Dn6+fbWOfq3dbn/gAx/wPG/h8iiOPvvZz37/h0fuvPdBANi5c/cv/OJj82v/4A/+YOL8edd1AcAwjIMHD/75n7/28iuv3HnHHUHQqvYNmpYdhYt7dPeCM8ZYYZo2AEgpkyiMk1Dwm3bTMZP0aKvUzjQAmE6M3T5epo56kpmvz1YPVusuXTmGZ7zQkYkXtkFbGwvnNzeAF4BOBSUh0ajbNvB1+ZVJCZC9Be0Xqan5/TswoVLw9vSZLKg3B2+LUcSv/LtGiPd5LwHIerSPC7ud2ijdSkimkaDqHHXMCUtvlJ1jM8GdXQbDJRJSI5cqvnJhOtiVrRpCREpkQwF4Elen4yJjOGWIAykkcADgAhACg+YV53WNjNaju3I2N7WBYFGyTpSd4xoJcua14j3X41VSbh0qgFcURdmEKBQUYQQIAIQECRBnS6YFKsomZl75owTMOD9YnQsyC4FOtt0NWMT7esuCKcMwRkdHF1ZEl1J+7fGvSQmHDh3qLLFt2740qXh2dvb48eO//uu/Ti9N4R4ZGbFtu16vAwBjRdBuOI6fZSkrrq3dBSHEdcuGaXV+TOJwYUG7Fe3+lWfkr3Rf9eSn0IcuTYl/6DNvPvMrvY58Goi9ozZ1IXHPhjaTOMz1sp4CABcco8sZHFJKwRjTabugL8zWDpTrNWOF8eerO96vEQJYeEo3WCHweFRCSOz2Wvj65LZIkdPgGE9e9Qe2WW4NQHKWNy++lUmXDP10CdMMjnC5uEoCxkWf/5KQWiveIQFLwIxbjFvn8wEAqDqvmXpdI2nO3MUPB1gwR0jqYk+0qpiAkAKEgPJsLEKEGIBAIEAXS8ymkJTEZed1335zqnVfmI5QEg9XvjvfJd7QWnuGvgLwM+v+Qim3DhXAK4qibEJe6yLU5v6fZMA5cFK5qWekKBsCQgAIhp2086MEMKh4ve4VNzsJ+QY7d/acaZqLOsZNT01+61tPf+pTv/zpT3960fZCiG984+vDQ7WHHnpofuGOHTs8z3vh+ZffvLBqlwAAIABJREFUc/gwAKRJbBiW75cb9ekew1SEkGFajuMTSgEgz1KMia4bhNBVpOKvL4zkiB0M20E7NzV86WSkvHoKxpQxAgApIy/Va+/dcqGHYyOECaxTfkEsdJfchFQFCWgqtRq5UdHTATO5TvfAZDEjgpdAtqrDe6hhSyni1nRUn0D6GCkdRNgCAFuOMHhDXDVJDCPW7z+PcVIPDy5aVY8O4FhiLK/cXlqUlaBhxsOGgMyqY/8c17KM5xgVAMCk3453JXm/RuJOOXqNBBqJMWYEJxqJrzwaGyp/P2clnS6+G7VoQr6iXCsVwCuKomxGKHLNubq7QSIKLtktFp8oykIS5uILjFGa5RhjgikAIIABM4MyOlL3b+oJbgj/+Q8+e/DAwX379l29Ko7jp5/+1s//3M8us7uUMo4Cv1x1HL+XIXSEkOeVDMtGCANAkkRR0MKYrCUVf91hgM7Yey94bx+zCMF6tYIHgIKRinltKQ/r4lzkNXN9l9ey6fr3iuvA0WkW/NCtlG1vF6E6ALSmziQpx5V3I60fYQ0AEICJBnPUikWXWycE533eKwTn0+17Fi5HSGikAQCOXddITHEsuVfJDY2AhpPcncxkKGiCQIAAjEBIbSa4PUh2MG4vLAeLUYERQ0gixDDiGmlinJftU5Y+29ng6uhdUdZOBfDKmmAkhbxemYcESYwklwgAgVx68pmiKFcy6CwqEL3UV0hIIGRg2T0UZdOb+6pCmCDJ0iiXgHXT1DUDIxhy0kBo4y3z+n2jbXBSyu9/91svvfTKH/7hr+h6l55b46dPIoRu2794JHORPM/SODZtJ8uTIl8uqiSU+qWqpukAIISIwnYSh53/B+2G65ZYkWdZr5HzupvOHQyypi8ugC+EQFcNn5JrukJZ7zTziBGN3NBLpEyQE4GfC3xHpUFXKo7K5Fy4iwBI7xP/ZcGCIzQ+Xu4bMb0qIFxkUXPiJBcGVB5ExtDCVxEDqch9CVzseqmIEffMc41wHxOX+8PtHfozhAQAAq5T5OvhEEjOSJQ65wu9MX/CAEhImub9U+1DXTvJC6kJqc3/mBYVAJBSM7QfqGF25fpRAbyyJgerrfG20yq0lTe9Rp7GRr3AJjxmREokJWQSAwCXqJAUADjHTCIAiPlcmBIXG6UPqqLcXJQkBINjzoUiQsoZqx+u1xiJorydIEAIkARAIARnoM01P9/phpzDufAWjeEnzo9/+v/7T319fX/5l38JAJOTk88///xXv/rVj370o50N/st//v0HH3y4VquueKgoalNNcxy/zepdC61jjE3LsW0XEwIAeZZGYbtYMG0+TWJdMxyvxDljbE1R0Ac/J+XnVrPji9OVslbUBq7qYCeFCC8CArSgycdtdNqxgjbT2/nK19WcMwBECAVYn2rtzUwb8ZOVt1sns5k1kThVIxmyohXzDQqB32hXMk4AwCB8t9c0esj2R9kMj162aGwNjplOGQDi9nTYagljN7X3Cm1xsgwFnkrNg51tOHH10Ri3LjQeWhi9A0CYbqvqgcgcLakJLSm0WWk3g8zmwrSl1kmYl5K04l1BOhJlwyue80JcWFJSUAG8ct2oAF5Zk+1eXDWy5yb7Ir6ewbNOxB3VukNzBFC+ciRAAgiJAUBKEIAAgF262JJAUk7eaHtBtv43FBTlbaSaTgMABgQAXECUSSatm31SirIhCMG7Ts8mSO7yw6AgjbTL+PPmM7x1+MKp18bHx0dHRwHAMO1f+tSnsmwuivZ93/O8Wm2ukMYLL7xw/MT4r/8f/wrjK77rx8fHwzA8dOcVw/JSyjBoliv9hml3BtUXQhh7fkU3TISQ4PyNaeahQJP54iOErXK13ytVmz1Pp193qcAMlio+jxYG8I6W7/ZbuSBFD9UQO7ct1lHEqItvRLM9AXA69Ou5sc9vda7QVkSwBCRnUh0AMMCIHawYwLP4TRq84nquXdmOicZ53p48k6ex8O8l1i6But800BFjYghQlwAe43xL+dnLz0JqWrDVyipaXgKnFWlnEAkAFyCBYDLZuh+Fst97iXFzNjpYMFdce8/2nDlcUKJmrSnXjQrglTVBCDyDPzA0/dxkX8DW4e2EELhafndfw0Tdhwsvp2Bd+upYcKnFHAIP9sXjUelU22ECq1a/yq2J8IIuuESUAjLeB7fisKKiXEEIkWexlN3zeDUs7+9vfv3sLTHfxPKqaZqOj49v374dIVTrG3jf+94/v/YrX/nK3r17Dx8+DABFUXzxi1985JFHxsZ2LDrIuXPn4jiuVhcXyGSMJUnk+eU8S+dr0SGECKF+qdpp8y4ED4NWEJNzuXuwlC+qo845j8K255Uty4mvugtwYwiJMqZRekVsvMx1hY65vmzMhhCybdd217PaggSQ8lpS01crF+SNdplJdHdlhvRc9B6DHDTj6cTMORYAjdwu6UtPrBCFiF/T4mOGX3VrIwDAiqw1OV7kTCu/m5tDS+4IgEFyadq4FsvZxasQN7QGSCq442IP2jVJWSHT0D+NUbHwi1GngallzXj4zOyjPT7BrgruC3lL3AdUbhYVwCvrwNHFob7m8aY/s7aBC4zkVife5bX0tX0VbXdaVSO5EDvnI2uZwl0USYqkTpmOgSJJiNAxLwSeSY2UqWx85W2sEI2h6tzHuxAyZxpaYtRCUTY9W5sLIDmXWXozW4tvHAbh++995/SJZ5977rm77rrL9xeHlI888siePXOtqmdmpvfs2fMTP/ETi7bJsuzIkSN9fdV777776odI4kjXjVK52mzMCsExxrbjWbaDEJZC5HkaR2FR5NtsYMKfSJxhO0JXRsdpEhNMLcfzSjehg0bNTBuZ0SqIc+WVshACryojgFBq266um3mW6Ma6pUTlklrk+o5WSICZzDoXujUz22oHvUfvHWW92O5GYa7HjEym+tjirm1zRD5JgqMmaTtbdmmGIwRP27Nha5obO3HlEEcrZ1a6mDflIILGwpnwUhINGyguocLHhZVZdeydzXGEUNb1S7HiHGnG15Yw31XOPFOrr/04itKVCuCV9VG18nv0xvnIONbwe6zCejUdiz1+i675RjIC8Gi+22NDVnS8VWlmWskoMEhPYxRLS2MaFhbKEQBGgJHACDAAQrJTk2/MwdOpdTLwb8HOwMomQHCMgNlaCuAAgJDQwi7HmqoDqdya5gN4KRhHhGDCBVCKObtFy0LUjGQLmah5xugv/LP/+OnPPP300z/+4z++aJuPf/zj5FKm9+Dg4C//8i+bprlom+PHj7/yyisf//nudemF4EG7We0btCw7SaJyqUZ1HRASrAjCdpFnnenxGGDMCU5FfsSoe1Ux8yQJXb80/yNC6Ial0x+sNF5tVmJGJVyRvbS6E9B0w/PLBJN2qy4FX8cAPmPE06/jO1kAOhWULqbG/nK7QtNVNJyniI+5bSEQk5h3KzAhJUD2FrRfpKbm9+/AhErB29NnsqBOvHdIdyfqIXoHAIzAKCopMTiaqwggmGeGWymhIHDuThbyXKew/DLXdrpW12kjZ2u9Z9SMdmok0EhCyY0rT6DcOlQAr6wbg/Adfuxp/LV6KcrpKoIFBLD26H0eQaKk5e/om7zGvaRNxagbjDjh+dg7HTk5w7dmTSPlbcqgAcaFZc9dbeeCc0ykSqBXbnmEapblcF5gTEBCzLq3dzI1lhab8OoII2nifEw7U3W0gYEh27YZY4cPH37yySe3b99+4MABTbscJhmGcXlHTEzziqw0IcTRo0c/+9nP7t27e2hocKlHZKyIwrZlu7brI4SEEFHQunpWPEFyxErOxs5ut7UoPuwf3Lqm57wGBuaHyvWp3BYSrzFBXdcNv1SVgs/OXBRCIIQQQvMz4TNBE6FxiWycY5AIAGOJQQIC3EPBeiERvW7zBSWgs2GpkWv3VGdtsvqSbBgkxrJrNQEpchoc48mr/sA2y60BSM7y5sW3MumSoZ8W2Or9qwuBpMRG0gYhLhWWBy55aJzDevPSNiseRFSdExdb9/f8sN3F+dbxmbl3r6lNWnrDoA2CM1NvIuCqQL2yRpvwK0q5iRBAv5U9ODRzIbAvJmbMccpptxq0i9Hr2Y5udQiS2532gBnPZMZMas+k+kY7Q0XpSmMMC6FdqjUVZ8B4SWJV2VG51fHF9cy7f6RbRKSba2weI2lRNqjVR33m+0Oe53WWC87e8+538SL9whe+cPjw4Ycffnjr1pUD5qIovv3tbz/++OODg4OPvvdHHdvuuhlCiGo6xqQTqUZhO03jq34FcyySD1swkXhb7BBfCvMGt2zretjrPQiPEJqcOAsAGhZbzBhdFUUzEfeYZ4gxsSzbdv00jqIo6CQdLDp/AzOCxUxqnIr8INeZQLbGNcIJkgZmBhIESVvnGp5bsughooJevx5y07l5KrDv7ZtZS/S+DFnMiOAlkK3q8B5q2FKKuDUd1SeQPkZKBxG+tjwFKYEXiZnuZEUxX1i+EBlG1zZrxrXOaOHtBXeuaa9lpMVgWly+z0VwbOszcNPuTSmbgQrglfVnEDFWDoe9hEngEmcMhwUNci1iNGT46pENguXt1faplsM3Xsq6SdiIzQbNtJUbZ2JnJjFW3kdRbiqct5AoAObeq0kGjBsCqbIOyq0OgeTiUjo9wC2SlkKQ3GZOD7ps+2BN0zSMMQCwIo+ioMgzkOLw4XdZpv6Nv3/6xRdfPHTo0EMPPdSpS3+1ZrN57Nixp556amZmZs+enR94//vL5VLXLQkhjuvrhokQZoxRSqUUV0fvDPB46I04kYGYS3MEspnrVX2F3u8IIVhtKnsvRz534byAuamAuNugMZNxL/V+CCGuXzZ0MwxbSRwtc8IUxJCZ9BtZxvFk4p2NzfRSRSGMJAagWCIkEUiCpEO4hmXFzEyNUyRygavadSlBnwl6quXfVgp9bemyc2uAo9Ms+KFpm37fLkJ1AGhNnUlSjivvRlo/upabzlyIJMkLxoQQlNK6M6nrM53C8uja/8oxyi19qkgWl2xcL1zYOm1fp4MrtwgVwCvXBQIwCDcAADho0G9d/nYREoKCtjM94lozI5kk99TqnsZPt21N26C1hTTM+8y4z4wbhX06cBqZtkxtPEW52fiW8uX35/k6A6rerooCAMCKgtJb5cqHIj5gJ9vpxMDAgOf1d8auBeedwfD5eFLTtIcfeef2sR2Pf+1vv/e9733nO99ZqvU6xljTNM9zH/3Rw/fdd4+mdQljMcK6aXpuCRAq8rzdrmOMS+U+2/GLLC0uHVlIFDL6RqtSz/RCoH1+EwAcWgDDhSRaD0OmaBWR2Uq+e7y1y29LkAwIhu7ngBC2aN/y53ep3n4FANVnp1hv1RYIEjYVO7zGDg8AQAAK+OW6A0lBhEAAEAscJPqbLU8CCEBSwqnAK1HWb2eukTs4wwgIkhjJq3MHrsl0aloaG7avQ6gpCxYcIdExvzxgV7cAwiJP6hdOMKFD5UFkDPV43lJKKWUQZUVRYIwopb5nE4xlsjXAF1f35IXU4mwwzpacGLJ2GBVV9zjAwZU3VZQl3CpfY8rGgRGUdFbSu1wf6Bu+7VtFi8vVuJmbU4kxk9lRoUY1lY0FIU5JZC3MFEFU6CVVwU5RAIAVrFObDSGE8aYdgSdYDOCZ7RUYKOmeu7OTxF4UeZpEWZqIbhPbto2MPPapf/7W6dPNZqvRaC5cpeuGphtSCil4f39t965dXR8UIWSatmnZlGpZnqZxVBS5lFIIEYUtv1yzHb8dNKUQADAe+W8FTudWeD0zBODOWLdFi0wSAhyxFeLGaGY8Efp8j7q5hYweb5f3eIF37YPS06ndKLAAhEESEHKJKRaarmthK57/WUoheAHW/NUAQsiyXcf18jyLgnaP0fvVMMjSgvpnpYWXGy4AAANcCJJzEheEC5QKPBmbXNgYCQ0BJpyAsCizibApo9eYRp4J0srNPW5z5U2vEcpmePSyAS1naIfplAEgbk/HrZlCG9Xc24XWU4+9gvGiKPKCCyE0jbqOZeh0/p4O1cpYDHE8cU0nJiUO0+3NeEeUXd/s9qp7lGBV2U5ZExXAKxtCxrGQ6G2Rz4gAKnpa1rNREV+M7dORnauec8qGgUBQnJiXAvhCco5IjLybelKKcvNh3Lm8F/Mjz9djCPemQwg8Pd+mz+7Z4lq23blbwRiLwlZR5Cu20NsxNnb1Qk03SuUqAGo1Zoqieza1phuu61NNL4q82ZhhjEl5+TZBmiY0CizbNbIkTRMAsAmfT2RLGWnkWk3PAACDMJDMw7o98bXJJ3998IP/sevDsTyJopAXi5PtHcp2+uFrjfJ9/dNdS6Yto2YkCCMhEUZymepxmqaT5BxCmFATACSA4BwZc1MJEEK+X9FNK2w3s6z7vZL1QkFQLCxclC4lm3OJpQQOiAskAGWCTqXGW7khBdIJ8zTWZ+a+lmor1eTLJD0dOSU9teg6T31n8Zuk/bJtG05tB9EMEKw5eTpLYunfja3dvUz1ygqWphnnQkppW6auUYzRor9li4iYD0qYEkukUXQ7bGkmOBjlI0Jc33oxBMeuee66PoRyK1ABvLIhSFhbptcNh0CauBhzW6NeeLLtXYitnKti9crNRwR3i1jHc5/tWZICOFKqj3rl1tW5tu/8K6UoigJjghBa6mvH1UVjhVnYGxFGkiI+6ie7y1m1OogQBgAhOAAq8jTP0lVPGi/yjGWZbtmmZTNWLDoOxsRyHMv2hRBhu7kwOX+hOAoM3fS8clHknPM+MyKo1GkqxgRupGYngJeSaeE4PvE/AZPSwJg49kW87xcXHUpKmSZxmnb/JZVpusPVxkNnhxNeU88zjGRVj5b/FkcIaZrOJAeAzit86UXAnfkFjuNjqgWtRprGSx8GWH5dZpUTJAABBQAMAOBCUdMTAIiZPpGaM6k5EdtcICnRoJVVjNw1MhMVGEmKACEhJUoFmUic8cCxCd8zMLme1zSiEPFrNHrdLNX82ggAsCJrTZ4ucq6V383NoWV2lRKklHnBojgBAEKIbZumvmSkTZDQxVCGxwE1Vj4vqYXp1snWfVwsbpS4vjAqNBoOlZ41tZXPSlGWp67qFGVNkOR7/NY2N6zn1umWE2zG5kPK24rUaU4uXVhGhSklYaJ7mWhFuRVY2uVRRN2wGGNZGiMEEhDB65Y/ZWuMC5Txm5OQ5Wpsm59v9/JKyaHUAwDOWJbGcRxRTfP9cpYmeb76UmdB0KzohmFaSRzN54RTSjs58xHDs62wyCIql0wX7yTSe6Wq61fazVkCclc5eKMxly/dKoxcEDOf5LMvstljpu3a5UFqWACQv/T7+l3/+/xxojDgjC2fStBnhkHoN3OzalxbovKKxUIwJpRqbdLlvoBtu7br53kWtmbzbOWXGmN8w9ra2zTf5eY73XbCtXahhbkWce1kaGdNjyJpUuZrXCes4KReaDYRW+x0zA3XsXSKyCdJ+zUdNeyBUdMpgxRxayZsTUtjBEp3cbJktXkpIcuLgrGiYBhj09Q1qunayn9lNmWi2BLqc6FyO9nuW2cWbcOFHmVjrXh7lC13+2DtNFK45mnHOOea56/rAym3DhVsKMpaSSkNxIbN0EL8SL2cclUwTLlpJAidFgTNDU3MtLmGqzf3lBRl49B0E+Gi04hbCE5Il0E8ree024UOVJthTt5slW5wiVOCxRYrOzDEK55FiQ0AgvMkDtI0FYJLKYtcsKKwHW8tATwXImg3SpU+1/WbzVmEkON4hmWnnEy22pilUjC6UiJdlmc0jS3L0XUzy5IBIz6JXS4wADQyjcWzcvx/4CJwKlsMz8eEAgBLstbUmcknfo3s+ACUdktiRmFLcGa7PuNFmnQf5SZIDtnJ0UblTr0w1rXhdicHQYjFv2PH8SzHBYAiT3uJ3gEA3/AZHAjAJoVNCjCBSZxznHIyndlTqVEv6CDhfXY6RloalhSLXlrQ90JKgOwtaL9IDa3UvwtTXQrenj6bBrPEewd3d2LUfSB9UWF537Mxwr3XrdAxK/h2gKMAkBWl6fbd/z977x1kWXqe971fPvHmjpN3Z/NisUhEIgIBk6ItUgBN0SKdiiZFuUy5bLlsyy6rTFLlUrJcNG1RdkmyiwqWCcmSRdKmARKkQAogsSC42F1swO7OhskzPR1uOPHL/uP29PT0dPdM9/QE7J4fqrBd0/eee87te885z/c+7/NGfJluyhRQpn159MFazzp/BxfdCHbt8I1O/BojOdpjDEFDwy40Ar7htjg9jmOuO8IgAII82otd7R2G974rqqf78NxqR96yhp8a/BrvfcNBIeiyIJpgAkAAQFvv8a0MPGpoeLeAEGCMARBCblsNdSwth4qOanHr17OFuOjSuktBOvLW+JZSuG4TjDxFflbIx3qjmdlZjAkAOOdUXRXFxG4qUHvv67pMW90gjHZSvLeC0kprxYMwStIgiBBhqiyybILBoh3y3rbgvS+ysWA8SlJjVODtYiiXKoG86crn6Ju/gZBO547wqLW+2+PlfLhMwrZc+NdFawEAwDkAqKpCBGGStpWUzm0jiqzHp7NkJNm3Vnsf6K1wfGCN6FEYl1Xhb+hs5yKQVYUQCB4WkB3Uy905KHKUuoianpCP3LEPrHeKZq/a8sWoM5v2DwF4Z9Tw8tvOYzv4YcQ7N35sdgqW38erd0LzZnUyCd9wnmibrhWPzbSeR+AAoFSDsys/eNvHtyMIAGMVi/Eg/QanBx8E2NDQCPiG2+J4uygNyRRD3gMgjwCDj5ll5N240Oi9b/Pqw3PmxWFnWN2SajqRVLWHi3n07l35aDhQGCkZ4wgTALDeeYDlaBbuyJDghobvShAmG3rTOkvw1hshhv3j3fy1kV+pbqknNqL2gSQDgJHiIylu+vjbp83lQlQd6op+jLhYAABvbVWXdVVsOwFOypqrOolbWqktse17wHtrDWM8SdplWWV15dVkr7rKez8arXV6M2GY2Hx8Ih0f5it86Y/D7GUWplFngYpo+rBqdKUcr47i99CjH0tEtGUjk8mw3emnaXsj1n4zEysuFhEA5JK/POo+1h4FB3FPwkUAGCklb7xeZ9nIMdzu9o25I83t3414veKy570fdeYf4FHLe1dPVrLVi4gfd+0nKb1u2cB5b43Rxu4ULL8PBDIxesC6C8ZGCFljhbWckhoApO7e7uHtDCPjVnQxEedDvnTnXqXhXU4j4Btul4jaiFoAMA5bD87hUc0rixlxPVELugdlKvg+p63cP3jvA6Qeb49ecL1c3uT7RYh/qDepDF6rRXU1yh4DJMy0hWLYh8ww7J5fvoNXmoZ3GINqGfP1W55KgrWgbdMA39DgtbHTdmPv7IaGxzv0wMfUPtHNXwRYu5mGRwgW4iKidlVFL62173QPfEfow3xlsSe67ZRRCgiBc1VVVmVund2podp7X+STYDAfhFGR72esN+MiiVPK15cnnDNIZfuTVtaaqsiipKWNNsvfEhf/EFfjsDsbtvroaqG1Hi+X41U8mIXeZy7I/kk+JtcHp1tj8skobXWDIKzKYstLJFgNArVScw+wUoWvIXhvd3VfO3sdURA55812OfxGaxoQSlmejW9lU9rod+4QQwAAXJw22R8HUdAanCSUA8D4ylld5yb9GAsPIXydbV5qU1XSOes97BQsvz/mhD2vDhM8Pj74IiUlwfrqK7Zvf+M3QnDZjV9thWcZKdHNov4bGm6HRsA3HBgUOwoAxE0Tg6TF41qUBRHU9gJFECDkyQ4ee2Woc6hF72rd3gN4QAfV6LWZmKgP95deWJlZVbvNtm8Fr57WzwLATHvRecroOOWEIAQAAgIMGNnkXHbywHev4R2M1ZcQWj+xGwvOgzQz93aXGhruMd7VdWH1NgvEzlnvHKXsRg+4IO69vez5VbSLlx4jH1O7ENbni/Q7ozvonEcABHuBzeMDefyqYd47Z2Sd5eNtq+5bsMYU+UQEYV2Vt16ERwhhjJO4xcPIOTcZj703ne5ACCErbG82lG4nqqpgnLjxm/TNL2JM4sFCkK5HdVilytFSXUxc/yG38NkWIhclXlN8RmzNnFdKTlsDlJRbjohh+1BrXJluYagHWCrDV3DnkdZ4pzuQWwFjTBirq2KnVZI4bUtV38rfAgA87DRm/rsY7wF87erzaPItQLbVHkS9BUDYqWrt4hvGcd/9BBXz/uqDnXdSqrpWHoBREsahYAc8wo0jx/ws4ecIvu7zcyf63hkpjw6+xMj+u1QaGm6dRsA33CkEcbNxDQDGoUyx9dIHAgQQUSeo2XztMh75u34x84AzK2qN+kLSgw4XIci/d7DyyrC7VIXbLsNipNrhmenPkbg4/UFdfeg0aMU6frlqBHzDrUKwowS1wvUqVlY753ZM921oeLdQj+0O9i6EsFKVNZpysZ2X3j3aHp9CrRu99AhBV6i5sEy5fTNLlso7+EWLiO3w8nDLzibQbrUQxt57Kau6LPaUS1dXhRBhGMZ5fktVYsZ4EEZChAbIKMudKrSxGJysSxFEIojKYj/N3t57n58fnnmWrL0VtXpBa0CuyjZVjPPVy4aRevC9pv/BFCME/lgyfm3SSagLydbSd1UWnIt2pzcerW3R8CmTj3aHL6z2p5mCF4uYIHgwndD91kWFCDChsq4Y4wB4yx0DF4JzMRmtef8urbtaPfbVWSTPCGqCwZyI24RwACgny+V4RbNjLHncsRYAGOuMMdpYrQ0lOAwDQsitBMvvA4x8m6QrZobwc3di+5sRbNKo94a7RiPgG+44FPtuoADAejQdQFpqtlxxAOgKGTN716NY18HgEiwVDl6btOejus8O+MxLkHu4PWLEn8238TDH4hKjN7EyYmQG6fN5fbiQC7aZBNZwMyieYAThpviFIp2FpiWz4d3NLrPiMMIiiGRVyKoAxETAMSbo6mqy957Z4vEOvHS9lz7l+nha9HmlPH1+pVuZvbSK7YWYmcNsadDiM90k5CGCaNQ0AAAgAElEQVShFACs1pNsaLTZq1a01tZVESUtWRd610IxQihOWkEQYULKqpzkJViFYT16vcgnjIk4Sasy38cUNJq/bc98GemiNXeCheHUNu+ty5bPa1mYeEYtfvbZ8XuC0r9HrAlsY2oeaOWvTVpPdtcoXHfIztlsMuoN5qIozvPJlp3pcflod/LSagcAnEfn8ngQyj7b22C5DQihWisugihKJq9vNe3Hccs7p/Ue1lMQJndtjNyeMIAx+Fs3JxK5UstzuHybM+gM5nEQY8IAwFo1WTqr6tK33ofDkw6RabC80hoACKGtNMIY3+k0/haTK8XjcOcFPMBWk0hDw52jEfANdw+CPCEeAAS1XQDnYViL1TpA4DG+NxcxgtwML7tcniuipap3NCpCosnBdS4JYh9trwHA+SLcHDWPkE+CFYJvIq0Qcq3wXCs85zyr5Py5tU8d1I41vCMJ+DKSMG0j9eCNs7kd3Oudami4x+CdDVbWGYIpDyJZF97KqtDTUuq6vdmDNZpA/lQXXvBoIjkn7lhaHApzjNxKHb0y2sPMkVuHIE+xPZZWR6K81+mJMAQA771zDgAwxkbr/Qk/KaswiuOkPR6vbbsFjDEXYZK2EUJG6+FwaE295QittUpWQZS0273RaA+95U6XNn8JTn+NBWEyOEnD9TURq2V25bzWkrWPjmd/+Lnxsdri0sKFovVAOgSADq0XAna+iI/FWxvvjdGT4Ura7iklpbxOQSGA+aCYpPxcFnkA59HbWdzv7SjgrcfGIYQ8RoDB4y1+e4Q5F5xxKWujNUIIkWtvDEKoyCfuhji9XUDoFsP77x4eUG2J9zikt7Du6y1ypctP6fpNgX0ymA/SHiAMAN57q+rx8jmtDOt82og5pY2SlTIOIRQKyoXYX7D8PsDItyh1aFH5i9f2/Q5Y6CO+cuDbbGjYiUbAN9wzMIJ+KPuh9AAX8vAeLkNTsCfizHg0UkFtQwDb4foATfUPtYYe/IUi2tDwnMrZcEzwejqdAa1cvssWMNKM3pLpseHdTCglABCEAcA5kMqZxrjR0LCFG4QTIVQEsZKls1bLynvHebiRoWWN9j57pAWFYT0hBTYG8JtZ61ye6IMe+R5Q22L6UKoWUx+HYj1h3nutpJK1UjUAancHUZQWxX6y6Ky1RT5J271pM/zmX2FMhAiCKGaMKyXLopCyRrCNIvXeV1XJRci44Fzcoo0fV0vk/O+SYilsz4btDqYcALzzdT6sRsuGRXD0A8vxx78z6tdX10TemMQRk/NBCQCDID9dpLnl6Q1Geqkkq6u01bXD5S0t6Bj8iXhSGbxcBQCwVgWV5Tda8aesqejltRYnNiSOEX84Kjq8AgCEUBDGQgQAYK3JJkPntmYVGmtqtQcTn7cG6AH3e98m0tLaMQwuZTf7g3qH9SVfnAFzIQhiMXs4iK9lwlmjitFSOVr1yZM2OVlbrLISvCOUJnHAGTmQdLo9MQiKV7On4nhpYxK7tgefDUwb/3zDXaQR8A33nmlX/D1PZKXID0RlPVYOD3XAsOvQfXrttkCQP55mq7Uozfo3biYwM/j4hkPNg7egJUwkXivd9ou42qQHsjMN72BodXm2u3Fjiawj1kX3WY2noeEeQLnAmGhZAQB4D2hrhBghlDBhrMTgjJIIEBPXPPPOGuKyuSgiyFWGvTzqrEnu/UF+tQjyx6K1+cTNdNMoiAhZv1jIuirLzBqzUd01SgZhVFe53Uu9d4O6roJIBkGkZL2xTcF5lLQp4wAwznJZZd7ZXQ5Pa1XLKoqSIIy01rub+a1zaPhVdPkUclVr7igPE0AIALxz+epFmY+D7iI5/jkNAdZQXu9oODVuJ9QkVBHkF8Lqjaz1RHttSxbdNGOfc5G2e6O15S3OAkHM453h1/WsMgQAzhTxo63tBXxMawutXLNcw2woA6IBgFCatjqM8qosrNXT3PvyhrNqkU0834MmdPvN/7tDSIevyGhWlILcJITPlKdw/qp3ZdTth/EDhAq0qZYuq/Fk6aymfZV8n/axLQ1CJBBsOhDu7kv3KRhgJnBX6sU0vINGekq2NlZsUKk+wYY3ZZiGg6MR8A0N10GQC4kLiZGeDmUcMBVgg247qT7E5pF29sJax3mEkX8gLTBcNyieIMEhSf2iB1AwrshKaZc9OAfWgwUAa+Pb3IeGdzYIvAfDyfodkrE+r2PMmpN8Q8N6mjqsG9E9Qh4AnPPOGcyJcxYAOBOUsrrMvPNa1YAQ3Vwj9aYsijBJ3y7StZ1z6acQ5B/r5K+MEnczkY+RZ9jPR+pEtDw7M8Ovrho451RdlWV2Y6p5WUw6vVkuwqraUTDsTj4Zd/uzjHEpa8ZYHLd4EHrvtZRFMdZaW48wQrDrha/IxmEYBSKUrJQ7FOG9B2wnweU/NKuvEsLSuSP06kR3U8l8eF4rQ448DEf+rU6rOxmtJa6eD+WF4loiYGXImSJ5tDUiyEVELwT1qaz9SGu85aLsnM0mw3anH4ZxWW62syGMcYjhY7PLr03aY8mHkmsgDLbRzwy5hJpMs35YP9kdMeQYE612DxBk2biuCgCgXARRIgmBq6mIThnChfuuza5zHg1NeCaPnuoO6XZvyxTvlJZjkn+D2olo9ZPukWlG3bXtWFNOVrLVJctmC/SUs4JREgf8wIPl90eHmKHpe39xWoTvxt+5NPrYLTzPE6wEW47Y6qh6yHtqHd/poRHfaCdB1nHnaSFn8+pwoQ55TykuD/X+VdjY7BsOiOberuE+guL7KM1FICOE0Z5ojxECAh5vZya8dWaC4mQbvzFuLUZ1gHaceI8QCGgL1+6gB42vNC6Uyw1UfZ4GabYqg4li99Hb1HDfQEiBwISb0rIVpQ7fiTmJDQ3fhSAECFlrtFYADCHsPTjnnLMb5W6MMIL18q6Wlbs+2ByBdVYdS6rakOVK7PQ6BPlHu9l8JJdqvsvDGHZdoQeROtJG7ZhxfmT671orWVdKVjsNJNPGyLriIqhl5fdVhLfW1GURp20uAhGEGBMl67oqpKyn5WuCfOVZgPQuyw/e+2wyarW6cdpWN9S9AcDqMay9TooXXVGEaS/qzE6bxr33MhsWwytAA3fkM9A9WVel4EGr0wNYO2zzlZrLTRb1S0UYU3U8zgFgJihql6zU4Uyw1a6slCyLPIxTY5RSCgAIpVGUCBFOD3m2542tK4M5TjE475z33vn1H7yzCKN+oOaj6kicc0rDKAnCpC6LosimSzwAUOaTdqeP8HU3K4YRdM89hPtCO3ymSBHyu6h3pIZaLUN9OoBJ1OqxeIHx62cuOFPmo3J0RTlWhh8xaBAITim9Q8Hy+4NiF6FebVucDgEgDc8Ni5Va75YRE7DVWFxKwzOCjhFy3eQ1adqFXJS6U8oF568TUARf+0A6T5bG78+qEx6ueROMi86vffJwo+EbDohGwDfcR4i7Owf+VmDIAoCDgzF+HY6K3PBD4W7t7puhKKQ+DNHAgcUcn+TjwzYf6fB0Fk/UfbGq3XD/QHGFsd2YIae9rVBqoPmcNDQAACCEAYBSBuAxptOCvLHIOrMh4AHAAwGwHjACZ811K62EMko5A/tEN3sZ0HSWyo08PTPscoMR9LneScAvxOUDHT3biQQNKSHTK4yqq6oqtNE39VeXZd7tDSilWu1nyATGGFNCKaOUGWOyyapWcksAGwerHBV4N0O1krXSkvMgjOKyuO66RvLT+OJXXbnKwjiaPUaFmB6j07YcXaqLiR6cZIOPI94BhLz3WTbqMJa0Os4P58rqbJZsbMp59Nak1WO2xSsAWAyL81VSWxKQre9SVeWMszTtDIcrlPEkbVPKnLXIe8YFAHCAa6Eg3vur/7fxv/d1EEHOacoYxxjn47X66qLGFGttWeb7Wze538h0+PIoPRwXC2FJtlvoxSbT9Tmcf4dz2up0STRLCNt8N+SdnaycN1VmrCv54wrPWh8i8M7DfaXeAQABdBg9Ux2ZCniMdCc6dXm8vYDHSA/Sb6fBOUrLjRgIglXElyO+Yh0zLirlbF4/UKr+tJWG4mrT023AVrP6GPjr+kGsiy6PPnqo968aL33D7dMI+Ib7ift1CfugipgUuUfbo31U8jGsXwsDYudJPh/kKzJ8u2gVkmh3P/kWGu4diSypNejqR2VlDM5Tf99+qRoa7hGbW3ERQloZvmmZizKCUEgol1VxXQUeES6i6YQ5Ttx7euMXVttrNd98+g2ofU9/1OXrwjLg1weqIU+R74TmyV4x200oW9eSzjlz1bt+i4dgrVFKhWGi1dpeDh0wxmEYx2kbpvPYvc/Ga1pvswqAwGtLOLa7dJA551RVMSaiKK2r0jnnnSX1ZXrxKyq7ggltzx7n8TXJrIpxtnLRAUKDp9nCxz1mG6cna202Hra7gyRtPWaHF4vYuGvnLuPwc2udD8/qABuCfI+ppTo5Gk9uMNK7ssxb7X6nM6CUAsbWmMmmA0QIMUoBAFGBESAElLDpp4EwhhDmBBDCQAKtdTFe3dYEIevK3xBit1c8eHTHB6jtiAN0uYzfytKH2pO5YGsjhvcGOUnKt738DrU2HhyKWv3Nv3bOGl0Vo+U6zzBPbHBC0ycDIWKMvYeirJTSPhT36uh2IiHKmpPanJ5O8E3CCyyfaNvaeABCnuC6Hb4503p+5814ghXBStBRN3691p28PpLXD4b8yubHdOK3s/pEpWa2PNm40FjBG+3VcNs0H6KGhrvKLj1me2ImqGdDWRh+oQivVCLXzXf53Y7zMtnUmZtVzrrI4+aD0fCuhqLd2tAJpshb7/1UxVlrMSbT1ncRxqouN4rwnHO8KayLYv9YN3ttlGzU2FOuH+/mbX7tDN9iFiPvPIqZ6XA1m+J+jGYSQmgXALxzxhjKWJGN99rN7r1Xqk7SDi2ZuTXZTzDmQRSGMWXMGiPrUhvd7vQZF9sK+OkQtdrREO+2/VpWQoVMBFEUl2svyUunUP4dh0jcmwuS9jRqHgC8deV4WeYjE8+gufe5+NEbxatSsswncdLqdnpP19m3rqSbEwSUI2fz5MF0TJBPmawsHumge8NQd++8955y7p2ry6IsJnaTncF7Px1CXlZoVbFDUbVlPX0jK8E5t9OgPu893PbUHK0NRvieVC1qy97M01yzJ7ujacz+FOc9MTmYC6a6Qu0VGkaif0hE7U3Jc17Vhc6HdV1Jyxzu+877PJkVnNKrj0EIwoBrXVa1jMId+0fuFQ+n2SuT9ww6fwAABKlWeHktb3kAjHzIr7TC80lwmuA9pBcHbBSwUTd+zfnrzG4Y6YXOM2dXPrtlEAwCy+g+oysaGjbT3Ns1NNwuQRByHmir67LY32zefTAtnsREnmzp4y28UvO3xmkj49+1IAQY1UmwWcAjzJoZcg3vdijyN2tP9s4ZQpj3XmslrsbIYYRFENV17YwCgM3trFMies1L3w/UE71JQK5Tgxj5QVgP8OjQTNxJIkbxxhJAXZVlmTnr+v1ZTPZTzZV1FUVpErduOokdIRQGURAlhFLvXJGN6rp2znrv66rkIqircqPH+/oDVOeq5Fi0m4B3zpVlliBfv/Vlv/I813XcmeVxi7B16V6NrtT5xHtwRpL+w3ruk4KnO/1ByjInlAZhfHw2PJvJK+W1SA/vIdfcekyQBYCZoLpUpt3rO4SCMEqS9vT99N6XRWZ3aEYIqbJ19OaEP5COCbr2V/Pe7/SUdwarSpwad2pLPjizEm8ap4er86Z6G6kVHrFWr0/Yg4SyadcJAFiryvGKzIcIE4k6uX8iarUpCxHaZiYcIURwUkslBLtrw95vkYDoNm0r0+Z0jJBLgjPj6gjFk0F6KuRLe5LumyFYEdi6CsbpeK797IXhJ257rxsatqG53W9ouC0wJlHSopQFAGnckloV2dg565wH8NJTCnbLzJsDxHkPYCnYxdAeiuXlIjiVJbUmm82HDe8OLEJF96oZ0ANYgqswvuGmoqHhXco0oO7Gf7eeGOMw9krXXIjNggQhLIKgrry3ypraM7ohaaZMvfSns+hIUgni4OrSqrVGa+09fOQQS9P56Ta999aYuirruthQibWqp+3Wbo9t1c65ssrjuMUY37aEDgAIIUJonLaFCJxzsiqL6yvSZZH1BnOMMSm3Ua0Y+S41azrqsR0HXCNbm+U3Js9/2SolwjiefQSzdf3slB4vnXHOAI08Qvrkp3D0GCBeOhzh7Xd4qroZEwFnD8/i0TmvNg2zY9jhqxdTBDA2ZOFqCZsQkiQdEYYAYLUajdY6nX7a7oyHq9uuqiOAQ9HkubX+kowWg1tNpVl/W/TYO31AwTh3AwfIOKQ9Hsl4qWYnknIQ5AR58BacVNV5mj8PyEZh2po5jMW1eTfOWS/LPFursjUHXEePKHQiCIPOzYLlGReVLKz15H7S7x6QdogiPpbHOH0RwId86XDvdwM2ukOvGIuLsbhQyMUNqwVCju08ba6h4dZpBHxDw23BOKeUKSWt0VyEQgRCBNYYpWqt1JUJTkkd3myw6u3jnEPez0fFbFitKbFUBlcqUZv7K0Wm4c6BkGWkJFfVhVQ1eLHLwJuGhncb00Ffzm+1RhOCrFVVZYQQGG0VHBjhIAxljZxRxmjGtrqCKfYn2wUAGKONscZoylgUhL1eNwzXtZA1RmuplJR1teXVqyLrdmcwIXsV8ABQl0UcpUIExugtm0UIMS7CMOYicNaW+aSuyxs7up2zWqs47Si1tK3QbfHqXNFKCWF4q8I3xpD822T5VVcskTBuzR7hYQIIvPNWVdVkpKoxJMei+Sfq8JjDgk3z7cEUVtSeBjtcFo0xRT5O0s6xLpooeOkybLwxGF/XDXGpiGaDus/rIIiiOKGMe+83QuOLfJy2e0nSyvPJtofGsDuR5q+O2wyZGVHv9kZvBw/Cmz9oVxBCCKMDaqrbButRpsVQMemo9yggOmXy6V6GwSE1tGaF1EuErAlM2WBBxOnGWDjnrKoyUxdaS6mg9nOsddKSQ4SI9q1F0zG6vohzp45t7xSWL1WhtIQhw2DO2LcoyQHgzql3AMBYz7Sej+rlDf8O2WHpqqFhrzQCvqHhtkjiFACqIlNKkrIIwiiKU0JpSJMgdCdj8FrIOlc7jMk9QLz31gKA7fNqEMgHLblUhG+Mk6Ya/26AOB9quSHg85o4T5Rp39u9ami4TzBKGq28c3WZAQAC5IAAAKXYOY+8wZRZa6w1xlyn8BF4BM6DB/BaVjcKeO+9lLWU0jmXxPFgfoFzRgmdVminctRoPbWs37hjzjnrXRgl2Xi414Py3lfFJAiTqio219UJpWmrQykH78t8vGGY3/bVVV3FSUsEYV1tX2YfiGq1Duaja2VD7wHk2+T8M6i6gghrzx8jPMCEAoB3Ll+9qKocPLROfr+f+UAhjTV6c9N4ROVIBQQ5hrdfs6jrynvf7g4enwOM/fPnt7+EPdAqzufJ4uEgTSOEsNV6kg2NXl/LGNUWaJEmiVJKyu2t0X1RzwTi9XEn7a8G5FYTBA8KhDHn4hYjDG4dD2isg3NFmCnmAPWFWgjzkFqOLXgw9WXIX0Amp5y2Wl0SHsWEog2ju5F5Nqony84ayY9V/jEaREHYxhizPToOMMb3iYCXjp4r47Hii2G5GOaC2KEMrqhDNHztLrx6wIYB2/NXu6HhpjQCvuFO4QGcRwhu2n94jV3Sbu9PRBASxrVW2mjvvTE6z8ZVmSdph3EOgDDGNAiCQDhjnPeAwFgzjcCxWgGAtsY7D5vWqv3VNwEjNJ1Tu9e9cs6DswL7k+3sRJqdzpKzeVQbYnfLcmr47sZ7A26CYF1dKIsQ0Bu7dhsatoAAKIGQmc3929LiQhHr7ljzz85g5NvMbbQdjQ6oIWgjeGw6AMwDAFgAMGrd2+qMdmYbKeURAoTAw9QGL2UlRDj1yRujpZRKKcZYkiYz/Rl61Vo8DZYvq1wrubuMcc4pWYdBlCO0D8FT1VUQpZSyqYDHGIdREkWJB1B1tcUwvy1S1kEUJ0lbyXpbF4AgxkEoHRHYgndG5n78DLv0MsYk7s6KuLs+3d3aKlsp1pYR4TCzmDz6M5jyyXjN3PCuIoCImrGO+qLY6aKvlKyrMgijx2YROP36Mq4NpsihTR/J42kFM1ErFQghpep8MjLGeADj8MWy9WYWPdKdPMFkGMVaq22b/DH4h9LxmhRv5umjreGda3a7Ee+9s5aLYMv4vf1sCsB5rB0qjLhcBxfyiGJPkTuUFMeSgoIFb8BpUlwC/W0kKxamyfxRxjes8t47a60us9V6PALMnTg0cY8IEadC7LuJnRG0D1PJATI1zK+o+FIZHArrk73ljV91RH12eDQMTiH0ThgH2PDupBHwDQeGtNh6VBpWW1RZqgwyHj3ayQS51VNkdNeXwG8HhNDUISnravPYXmvtZLyGMdaevTgaPNEZxdxNnZkbYUWUECICQDjAGAAwJtMtYEI27jMYZbWsssl4HxoeAJxz2iOM4YFWfiStVkpxpebLVSBtI+regVBctkK8YW+8MnaM9Hd9RkMDIAT90M6lmGACcJ05ttbmSkHG1V2dUokQzCV2EOONVvOOMmeGRLs7ftbygAlBm8/kGBNMKKGcUuq8896B91KqqiqN0cY4jFESx/3+IE0SQtfrz1orrZWsqxuF605YowHjIAirHWrgu+2290rWcdp2zgkRCBECQlWZb2uY3/7VrdFaCRGKIKzKbbpzMfKc6IkSPfcKXntLZG86VcbdOR63CWMA4K2T5bieDJ3VdPap+PAHWO9h42E8XrU77IPARmJ9sY4Xg3zb5RnvfVFMEMZCBI/NoBmeXRgDx2460hVjEoZRGCWYkFLDOKuYGTlnjccXy/hCGWWKAcCrw1aXj47MtqIoyfPtJ28T5J/ojl5a6y7X0Xx4t5uTOQ/QvhZuptSWjTTNlCgMW5PMedTm+ngrHwjZYTVG3uoxcld8fsG7EQsYa83wICb0WmuVrDJbF7LKas2j1pH0yKc07U7GkzbFN6bT7QlE6NTKck/qBoXly3VgHAmIeqqztqUBBAM8kOA3i4f6yd0owjc03AkaAd9wMEiLn1vulIYah61H1iPv4bHe+NbVOxzciLW7A6WMUuac0zfY46dJttrCqHBVqKi7oQQxvTQiNA1VQtdGsCBAgADFcQoYE0IRQvu2oU1N9RY8xn4xsXNxVejybBGfKwJrmmr8OwqCi4DD5jTrcZLAnvs6G95d9AI91yIEgfd+svTWW68865w7+eSHWnMnAkYXW2CdzeTdi9JA4AMKCKHhZGzzle78CUEJI17f4ToZxoSLCGEkpXRGAQLKBaMc4fXcOwRIKS2ltNZ67ymlMzO9JGlTSm8Ilrd7LTxKWUfWhnFa39Ahf1O890rLIIzanT4AVGW2i2F+py3IsgiCiHFRV9WN68Xe+9i8SS5+A6sl6jQLo3DwAGUCEIAHXRXF6IpRFUqPs2OfTGZOEh7Jusomo22L3hukTEpPVmQ4I7b3t1tjsvHQxkkUpzPdFJslO+2iJyRpdQQPACFjzNll9doKf18fB8Tmlp8atza8Ztbhb6+mnaRqJbH1ttqh1t2iajYsXxu3uoEU6I4H1mwhjOJ9FOFXZXyhFBMllEPGYQCYj8tDUZVQxbDD4Ilc8fJFWw6xwFGnx8RRQhnC699l732Vr1bjFWeU493MPsHT+fTwA1IqmU34ro3u0tNbeZcwxlIq7zy6dRPmQVBbdq6MtcNzQd1ixY3ZDVNSJlN5zNizlOwzeb6h4d7SCPiGg0EQNxOqV4bBhiGuK/TheM8CIoqSIIiMM9YYZ7X3XmsD1xzmUxPkVbf5Pe2w4lxgjLWSOycAA91h/WJ9z3c+AHfN53kAx+icV85jjFtcvUeoh1P0ZpZeKEJlsWt89e8IErbMCZ6OVtbOOfCZmb3XO9VwXxMyc6hDAWC8evk3/+Hf+M63fleEEQKwv6ofe/rTP/zTvxBE6YkefvUKCOxCZjZKaUaTiSGU+gSt3xxjeu1EVxvCyDUPvAcYK+YdalOz8WCMACEg4L3HCHmHUKaZs94DMAIM+6//8//p/JnXfuIv/FLUGmzZbYwgptvsj6A2RB4AMHEbvxrVvBW4VhJwvG5ul1obbenG4GqErNYijANGEIJIUG1j59fD5L3z2igppZQSIUQwDoJw0O/HSbJLsPxecc5ZoykXlLKdribbgjEORBAl7Wm//Wi4vL+Gaqmk0zrgQUXpdTvg6rqYxOXvRZcuIEyDpBV1jq8b5r33xhTDy3U+QSzuPPC95MQPAUIewHvPGb9p+RYB9Fh9oUxrqncKtHPO5tnYaJ2k7f7M3HB1GSHUavcoY957a/RktNrDJmSDM3n8UGucEjUI5FJ1bfhcptnry9V7WR3HLSOl3s4WgcCfSIuhDJ5b7X2wv0Lviq3ae6e1EiRkTADcXMB7QMYh5cjFKjmXh1PRTpDnxB1N8qNxxrH13iCvcfa2rt9CNkOU9ucP8zCFq34W753TdZWP8uGy99iER8f4sZCwMAnn5ua1sUU+2d3xN1HB82u9R9rZbJjv3vMoGKnru9cV6QEph5er5IpkR5NqwG9ipkAAR6P6bdW9JwLee+x8EzHbcFs0Ar7hwDiR5mtSXC4EABDsT7QLQfd8Q6O1QggBQhhjSgJMaHjVYY7WM1G898475wHctEfcWphmCzvnvffObvzq4A/yKhhjHoSAUFFkOz2GIJ/s/R3YjJ82zB8QG6Z6RuCx7uRYUq5IfrkMVivRtMd/t9PJMuiu/1xJsBYsiXd9RsO7Goz8fAIAMLxy/gv/y18q88nnf+rnjp98HCH82uvf/J1/+rfLv/Vf/Pif/6udbv99h32lEMB1g6O8d4AAXXPdbynZXed4XwQXMFRpwghwChEBwSmnEBGLpiMPrQGkwPnSkoBhgmwrAkYg5lsFAMFusQXdcNv9QWj9da/tzIMznhESeY79ukTknBPKvHPOGkCIUHU8t24AACAASURBVAaAvAfK1m+HGIAxZjzOpKyMcd5bxnm7lUZREsXRxpT4XYLl90FZFZ0gZFzcooCnlAZBJESIKZV1abSO0zbB1MA+29CyYtLu9OM4nU6Vxyaz+Sm89nqQXSYijPoLPGphuv4WqTKTxVgWE8wCtPghPPvBnLf9aGW6hNFq90QQJq3uZLT9CLcNCHIJk2fK9MF0sov/rq5L62y73ev2ZxDCCCHnbFnkVZlPt/9Ye/jyqHeljubD4kQ6GStW241SM5zP45nh6PAMjdP2ZLy2rT+Cgn28M/rmyuBckR6LJ3gvzfBWV5hQf8P8gt3x3isluQgY54SQXVZ/DOCVWoxkMNZsLNdVX8xMX8gOl4NQUrDYZFqu+eqMwGNKSdRJgugQvha46FVd6CrXqlLal6bnwu9BtIVpu0NIHIVp2nHe59l4d/PIRAUvjzq1xS8NW486tBBlu79RV4Mn7vjdRabFigyUxx0mn+rmFN3SfRfDJEXzyi1jfPeaNz2gUs5m9dFa9T986K69bMM7kEbANxwYGMNjncmw6kuHu0zPR9U+TtvTBkK46iqfdkJe/XndXs4oBQDCBEKYMbrevIjxNABuGgI3va4bpQDAOju1FLpp1Jzdg71w54MljDKl5C7x8gg82SFl96YQepM5q/tjw1SPEAhsjqVmIapzzc5m0YUyvKeJMw23hYNhEqzfQWaV09YbF93bXWq4n+HEBQx771/55m9dePPZf+9n/8rDH/lT0zPt9xw6OV668o0v/+raxVOHFvrOQaVgrTpbvvnmcLi28MSnBr1BEiBBYXlUL7/xzf6J9xst33j+K2VZPfbJH2uFAgAurr187pvPLSwsHH/vZxdSiKixgC+cO9MZ9NMw+KOv/85wdfmJ9318YW7Wg3fOyboCAISQCQJPOQAwAottYIFdLmllwHsg2B3tQCoQAGSVPPdH/5fF4eb9uXRlNBq/3Z9//PIrf5jnxfs++n0RjwFgtFa88I3fAYCHHnv/kcOL07Pr6bcvEewXDh2hV3Xp0tIVWZfd3gAAlWWJkQtD0W61wyimhGKMbzFYfh8oWXtrKWMI4d1LoATjMEpFGBJMpKzLbGi08d7xIBBBqJTcX2aKVsoYw0XAGXWX/tCtvIL0mBAW9Q6xOMaYTlWYkWWxtmRUbTkjix9xrUc8b1kgdtN1sCpzxjnngvNgp/j3Dbpc5pq/Mmo/1Vnb6TEIIYIJwutd2d65bDyUSm548QS2R+Pi9XGrG8gWU492J8+vdDeeXhry4lra5sNOdyCCqCq3L3cnVD3Smbw2bLeF6rE9VGWtqS1JEWJ7veHRWnnnEMaMcWu3ecXc8TNZPFG8MmRackcI+oFcjMs2lQJbjDyuzuv6bS9XEDLtTp/Hi9Nbo/VNOFMVk2J4yVlj6MzYPkF5iMIkigKMMUYIYRwnLYTQZLi6e8uD9PT5tV5tMQBYj16fpBj5hWjHAgYghJH3d7gGX1v2RpZy4maCOqVqT+4JBD7FvVXXAbx880cfBJWcXyueLlVsXXCPwgEa3jk0Ar7hIImYXkzKc3n85MztBrr6dbP8NleU9RrFdnk/lNIgjMIoKYucYIIQwoQwEgDA5jZzAOSNsc4576yz3rmpXd8Ys17jh2mNf8dDiNM2ICSr3ZxvGHmx35XdadvYnbv0eQ/WO6uAUugK2Q3kA3X+2iQZ1qJJufuuAyEHoOlVk7DzQEjjn2/YDYE9RkjL4vQrz7DWiUc++jkAmFQqFoxg+oEPffKlb/5OWRQIwJjyN//vv/PN3/wnjCJnbV393Gf+1J/7oX/7ZwlnVK/+0l/+s3/yT//MH37l1521dV3/f1/4xc//Bz//0re+fuaVrxBC8yx73wc//J/+xb8a9GeGa8t/7S/99Hs+8OmvP/Mssytaa2t/8af+45//9Kc/jTFGGBmtEZrGyK2fNomznYR8/Dg8c9YtTdBMjFIB3rsXv/6lX/uVv4LBAPiq/LnP//if++Tnf5ZwNn7jK//b3/nbDz76/pf++LcXDx157Kn3hoH4/d/+9V/7h38TIY8RLorJJ/7Ev/OTP/mTrVb32We//lu/9g9+7q/9r4cOH/fOKa1+/r/9r48u9n76P/qLvXY66HeDMIyiZOMdu/Vg+f1RqzoUYUmIMduIEIQQQjiMojBMEMbW2vFoVcprTWr5ZNzpDsgOT78p1pp6smSGb/uzX7SyRoSm3bkg7U1/672zlary5TqfAAl4+ygsftax1rabUkrWZRklaZSkxqjdOwsQ+KPxZDzqrchgcMMwdoQQxjiJWyKMnLfGaYQwxSJKWnY83BwTOBDlJR68Omq/p7M2K4qH2/TUOPXrGwFp6FASURVpq6Nkbe32jv2FoChTcmrc+mBfkp2loPcOwMOmkruH9ayEPWG0ss4yQijjUFcAMI3QNx4vyeh8EZZq/ZROkBfEDsL6aFKlpAZvvdO6OBvYU66eCB5G83NB1Lm2P846Z2U1LobLWnkadzN6UkM/iijfFCyPEGq1uxiT8Xhtd/VeOfbscr/edG+gHXpx2MYIdvPSI6yNpeTgQzSmhvmVOllR5ERatMg+x/SmzFwqjgd05U7ebSHnqTbJ8uRDhZrxjdux4YBoBHzDQYIRHEvLntApuzdxdMYYa61zviyyLfdY0/VmwBgjjDFBCCEARMj0V5QEgHGIMGUcphF0WlZlvm2QL6FUiMBordRN7I77S2/BV5OT7nQjAAAY4xBCBEPC9QcGw4mi31rpF/ruxVY13D4Rv4g1BNxNzcPO+ybBrmF3MAYEYLRZXV194oknpv+4VAghzdEOmTn5of/ql77YiwEAXv/mV174rS98/s/89Hvf/9GlifvaF//R137rH73nAx9+4n0fmT7r1Rf+4M//l//94sLc6dOn//df/oV/+nd/4ROf/oGf+pu/EgThl3/7S7/xhV/+yu988XM/8uPT9uznvvHln/mz/9kDJx9fWR3++j/7lS/8/V86dvTQgycfoYTemFjuEarKghLy6eP8tSu2MAwAXV5+7Uu/+j889fEf+d7P/CB4+8LX/p//95//g7kTT3/go58CgHJ8sZrM/Zs/81dPnjjU7s6eevmPf/3/+MWPfu/3fd8P/Ijg7Plnv/7P/s+/O9+LfuwnfuZTn/zMv/jVv/ft57/V7887595449Tq+Rf/jR/8zxcXFymhGxNDnLNaa62kkvWtB8vvg6rIwiDiItjyKgghLgIRhIIJRIhztsgnG+7xDZy11pooiieT0Z5e11pLzVm7fK7IT1FdEi6SwaKI29PZ4NOEeVXmqspQu48WPwTtR5SY2X2bRTGhjHERhOGO8e+bebI7AkQpItML9PQfKeOUMUa5NNnl4nRRruVuidP4UPTeVrTY6Q6qKi+La+/DY53RK2v9S1W8GBWH42xZimHNCfJHkuJIkofYVKWmjLU7/W2H2wEAAv9AkhHkvzPqPt4dYthewxtfYG8IS7b97Z4o8kmnO6CMO8zGNVlTYrXmuWbr9XaAgJpeoPqi7nHFsUFqaOUKqZesHaXCs7gtZg8Rcq2bWstS5kMjy0pjj7iiT2g2j2nAGUsY2RwsjzFJ0jZjYjxc2f2DrRx+adgtzTZ64aVh61EPC1GObxDACBAh2NqDv4HJtFhTwgBqU/mejtrpz3SLHA06Z9Ug4HekCG9dkFVHs/pwIRfvxPYb3s00Ar7hgEm5SdjdznHdDCUMtouHc9Puru2qAdcs+oAIIWGUBGE0vf+QVVkU+RZT4nR6nNbyDo05xevh9Hcppc97byxMV6BDrOej4q1J2qwTfxdBSYUQWv/kAzjwtWnf651q+C7AWlsUBSH0cFx4Z+OeyiyPSCCvBizFRD7+xJN/+W/8vfmFw4Sywxa18eeef+bLy8srANCLEAB8+l/7ofc+9SRlbG5+/rlnPv7sN7/6uR/9iUcfftRY82N/+sd+7R//0uryeXO15vnU0x/53k/9AAAsHjrc6/2F/+6/+Q9ffumlB08+su3MKkwIwaTMM8r5o/OdUprzE/ytL/9aEKaf+pM/0Z05BACfnDv5L7/ye2+8+LWnP/iR6RF934/+Jw8+8eHF1AXE/q1/8avz83Of+9F/dzCYBYCFhR9dWl796ld///t/6M90+7MPPfreZ7722z/wg59DGD3zjWeiKHn8qe/hfL1z2Gpd1aWStXN7DpbfB845Y02cpOXVXBWEUBglIggppVNTdF2VZZEZa+DGC5x3sq6ipIWy8a1fOGQ1CtZ+348vUlWHrUHQn0WEYEIBADzIfFxNVoyWKEnrw38i6BzyOAZ08+Vd732ejTp0JowTpWqtFSUEU4avjk0l0zh0hChjGwd73X8BTceTL9evXyle066cmrG1rk9PnjnkPtCLj8Zxyzm/YYmn4B5qj14Zt7uijoh5KJ28hdIH03FC9dQPOI3E63VnwjjJd5jPisEdi7MlGl2swkNhcaevgkrWRmuCycvD3lpFlL02tTHl+mhUdYNSYIfBgZ4Q9YrJL2Diw3YviBYI5Rup8gAg60k5vGLqEvEw8ycUmcWEc5GknCKEtny/EEJxkgZBOFxb3j12wXr0wrA/qndMXEPIbluBRwgwRgcr4KeGeUHsXFjFxOzikrh1AqJT/aiGAxbwxoar+SOFPGps5HwjtRoOnuZT1XDw7G96qKAHI/sRQjfe3OzOVbv++jVej9fqqkjSNqE0SlpchGU+Vko57wAAYyxE4L2Tsr5jAvseime/GNaXi6gwNKTm6f7qUIbniqgypMmrv2/pToZw1cHpHJQVONia3d3wLgchIMgF1HaFrBWnFBEMUy9tJwJBnAPbYqrFFBeGUgYACGNKKO0PCKHffu6PXj11SpfD1bHCyPdENZ/AUu4BALE88+cTtYgQFkFIKeNcTI3TXAgAmIyG+qpZaSMEDgB63d7i4rFL505NX2ubgdjeMxFAmU/nkydpZxbg1W+/0I34uee/dPHqOOtef1BnK9asv8SDM/TBdkUw8d6//M0vffYHP99qdRDCiFDO2Mc+8Znf+9I/qcvJ3Ozc008//Y///i+vrq3Mzy289ty/TNvdRx952HtvlcyLbJd8kzuBc07VVZS0gjDSSgVhFIUxIsR7752r66ws80KDwG4nx7JSdeiTOG3nNy3CO43rK3b4B+LKeURomHbC2eP46vAwZ02drRZry4CpJ6F+4BMoeEQwtqernTGmqoo4abW7A2sNpcx7vyEjnbVTw4VWyjmLEKaUMsYdGO+RUkrWlZI1AKyhC8pdlyiufHkuf9Z76CdHhQhkXW4sr4REzwbVuaL1cGvY4fX7e1ttSNaY4XCl259Vsp7GLtwIBj/HywtlWlka7RCPfzt4AOexcniowtN5dNLTJxdQJPSlHGPkOfYJVyfTrMUkeI9cTcpLtTzL1EUctXqHjzJ+LZ3Ue++tlsVosnbFWWvZ7IR8GEHIGIkCLtiOSTqciyCMh8ObqHft8PPD/rAWOz2gH9bzYbnjnYGHbT2Me2VqmF+r47EhJ9NxQA7Y4DkQcFbPMHYAGt57bH0wLh4aFg/uEkODEGBUAwQ7PaCh4aY0Ar7hfoEfkBbGhJi9TOLZFqXkcG2ZcRGEkRBhqzvQSsq6qqpCBBEm1Gh94/j3gwITMl2G8PudS3Q7hEQdSsrlWjzSGqdUp1QvRuWVOliRwWrFtWs65O87tBvOJut/F+e8Mkwj1kTkNEzByHeF7oq6I/RM7AUlmADjXHk0xNBpxWtrVwAAYYIxxhhTyoxWo+Fa2uqkafvMW6f+5//xr3PiHnnsySiKp7IHE+Kdq4p1d7QH771DewzinjIqdjzLKVlPF0yN0bKuuAi6QbB85jnVm//61353Qw2mIQmT7kav9bTM65ydzgzrD+ZanR6Zln89HD58WGutpbTGPP7UR9qdL/zub//GRz722SzLPvND/75zriyyGzuw7g7GGO9dHLdQijAm3vu6LrWUStXTo3t1OFiIy7lgPf/FAB5J3mZ6OuzaGCOrMoiSqsxv7EeY4k1Fszf95LTL32aIiN6ciFpkOtQdwMhSFpnMRwCAB0/Y9IhLH+RkR/22O9aa6aeCUqaUXKtPI+wxYgFLiBfEC0oZAU8ZQ96Vdm0lW8n0ZWbj2B/eGHCQ2mMlWtr6RvnydP5VTr8/FTOYkM3+iENR9epInCmTY1G27SnQWlOXRZp2rNE7yUuM/HxYZDrkpNolHn+vOIBCiysyyBRfk+s++TOr7uFZ9GAPqqruiGoQyAAbbyoiL6pySMx5LEgnjoPZRwgLNsojRteqnGhZGmNKlSr2XhDck9mYMULILoPcEULh/8/ee0dZll/1vXv/0sn33kpdHWd6psMkDZIQSEiyJEYJg2SELDDPwiBAxjiBWbaxFxgv8MPvGWyCnzH2I4MxwYCAh0i2kAEJBWNJSBpNHiZ2rnDjCb+43x+nqrq6uqq6qrt6RhrVR0tr9dy655zfufeec357/777u9Msy7utEeM2o/WEj4+7a773AIAAHMmtpvIPZvWLektbXfPWeW1sCMGHsFZ1fx1MbFRa1RBMK30w1TfjsSZQ5Djf0DLuzL5+KybN4VIfK/Utxm15ySD6LDqXqn4ePwPw1hs53D6f5+wH8Pu80GCc+72QOxKR0Y01phaTVVG9ipO0tROq63InM7wIw/WVwQPAdh56N5lj6eRQUkZs5WEm0B1OJgfiqszV2TI7M0mep3HtswmcVQius2pBHwiMUyj38yz7QCz80bQ5EE+yRBRJpKIOYwwDaWeMrpOU8256yy23fPoTHwEARJQyamu/H3rksZ/78X/1znf9g1e95s3v/d3fk8x867d9z5Fjtwkhnnz84T99/+8F7+u69G41iUkAuzc/94HKxh/MtpyH+OCNaaIocd4BARJ6a2+9/dT03C1v+pvfKePLRcjdVMbpiqdaGaLWtFxIlSTJaDSmABDIWB1CeOLRB1nUCygA4NTJ072Dd370T/8wktI05Vvf+lbnrHfmuY/e27AqiTNExgUL3lfluKkr7/16pfeSjprAu1IrFs5WxdkqCYRfNLe49oa6LtO8E8dpORltOATXi1B/yp9/NtgxkC9mDqqkYKvtTry21eiiqUsKXs7emd7++irEwYbrc0NBxCzvxHG6ltOpy7HV7hJ9CpFxlAiMoeBMRKwHAJVbdKHxZAiIAQcGOd3abiiZjKFoaBO388X6iU4yr1S0PhBlEE51Bp8ezHSEmVabJNmJqCzHKoqL7vRgeWGr71oy31WVIb7DnmTbYwO7UOfnqlh7rj1ff0gHflLZuULePbXEwHG92Ohnef00KpzqTMnoFiYkW5PKE9l6PO5f8FY7TEd0B8qcVMJ4nKVqxehnW5I4zfLOZDJsqmvMYR4fd86W6Xrl3aGsvDWbLOj08WExG5s7OsMto3fvx5OKcwYARpskuZ6l5sbLZ6tsWrpeVCm+pfDkxkGgDnQtRQE3sUbeyQ4qPT+qj46b4z5c40y7yV8KXiGYUl/DSGKffbZnP4Df5wWI29ZPdVcQBWvNOlG9bJd9nDWMcWjF+qv/h6uq1vE6rGkBOBfXt5a1V3AM/KpxCwxd0fR6+nRXfWa5M9DS0NXONfs81zD0iGFmteadACZxYkHcmLPPPp+lIAIDotbkcrOrjyFJRr3Y3pY3M5mN4ySJ21ZtZHVT1ZM22uGcE1GWd+560Us/8sE/+qM/et/rX/8GLgQAOOf+5L//t+Xl5aQ4AADnnvrUwYNH5+YPCSEAsa4rAHDeee/Xin0IvWVVBJcX6wgIV/uurcdas7ZWPxj0n3nm6b9y35cDAG1h2OmslYlK08IY3Wrsj9/5ysce/FgIVPRWZsDVZMClEnzlcFMJCqUAgLx72Wve/tCDnzl77szBgwcBwHn/vvf/yfHbTqZpCgDI2V957et/+af+r9//3d++62VvztIUAOxeiH53SOstH8VJXnQQWauWB8RyMqrrcsObCdATjoz8+MIBi2AcB4BMOIWXB+y9LycjKRVjLIQAFJC0qSdp/+Nu6WEAVCpW3amkt9KlgoiCsbrql4NFFCpMz8vZ18Xzd6k45cYs97eMb7c5JxWpIu9yqYjINA0AqDhOslybMoVeScuBVgfsoYSlDdsH8MvhyRQPM5AAwEDGMNvA5OqE9tic07qK46wqr2gHI1m4s9N/quwW0srNyqRD8ONRv9ObSdO8usoOcA2OIbmB22ggtMQmNnq2yi5VVyzJIoLCUETm1qKakVUEGTmJ9pIffBj8KBKyM39UJcWa0T1RCN5bU5aDBVM1POnU6vaKjiNiHF1hLL89SkVJVjRNXZfbNdAhwDNl8fS4WHuFIR3Mqhd1+wBQyOGxbByIRWwLlQdRVWkEyLOkrHStbRzHO6+sbH/nfZ0agNvz0Z4Uul+TRMoCDw7DE7vaKpBobK9sjmjbKc0R2qzWnTETy0uzxf21OTYoTw6q03s05H0+39kP4Pd5QSE4R0TauwB+jVZUX3Sn4jgFgOnZ+eC9974tQ2uPGIhWtHyr/5hClfCgGNvkPTvgOXBO2u7owBBoQ9qbiATol84sTpy62MQLVTwyu6uN3GdvSWnEycrVJZph7Z1Pie3f21+AIMB8Us0ntfM8ANjAAqEmEQJqz0onDqbNVM4P5yGLUIrcB++smYyH1llnr1hYDiGEEOqq/JLXvPljH/v4r/zMDw6Xzpw6fTci+/SnPv6xj37wtW982z333A0AJ+542Qfe9+v/4/ffc+LkPU88+fiff/APQ/B1NQEg5FtaW/ngxWZBxSc/8eH3vOc3T528fTJc+O9/8DtHDs298pWvgs0MOxeWBh/64PvzLOVCMMaD94eP3HrXPS/9+q//+u/95x/+nZ/5ni98wzd0Or1z587d/2e//tfe9jV3vvXtjCsA6I/qui4RMAT/1976Ff/+Bz74Sz/3Y695w1dJgfd/8s8/9b/+4G9907d1u51AgYhe99rX/NefycbLZ1/zV74DAELwwT8Xd10hhFSxVErJiHEevNd6orUmCL2pORXFja7pyvt/FVY+7dJfXhc/mG4s827qKknSKE51/ylcfpD0M3KwACpKimmVFUKlKz1KA9lmoidjUw8hy+3cF0dzt6E86JDruo5UzKSM4qTZrF3rliclVZKkcZwiY9aaupropmaM9cScUnGWdKvqQA3DsANR+iI+MAt3MooBIMKCg/C0Ue/tSA/Nswfy01EUr++oBwCp8LmwZ6vseLZ5o3JjdDkZZVnunN2w7Y3jCc9V2chES0Y17goRA0OaTXRX6oOxjoXhbmybfjk438CiBBf3ujI5JNWaxo28aZpyZHWptav8LItv18kssJwLkUuprjSW3x4VxUXR06YpxxvVGeshwHNl8fjoiuj9WF6eKC5vJTF4csaumAetuQgREQAZ60MIeZZyxhgyIjLWReraj6QAMLZtg3SaiveyeGEn5P5oyS442tEP3vnEh8SFZFQf17Zo7CamM5xVRXymSJ5O1QJiSNVSET85rG4f1cetz65+/z777Ir9Sd4+L0C2bzx7I0RR7JwrJ0POGOMCkTHOOHLgrF3zWaN9pKUFAMQItPI/uDxRDd4H7wHABx+CBwLvHVAgorYGnihsapP7nGECD4gpbmIoQEQZ17dn5pasWqiTR0aZcfud554fpHNsXfBTa3A+DTtwit7ncw7Jwm3FpBBXXJKemBCCRxlyliklOAveadOU42EIgWjzlW0iskZzLrrd7nd85/f+2q/+4m/+xq8l0gNAFMfv+Npv+qtf+U4lFQC8/R1fe+bshd/41V+IlVRx8jfe+bd//Ee+b+HSxeu7zR657SUPPvjAH/7mT1vbJGn2rd/x/TOzBwDAeb/e5AwALp5/6ld+/sfWv/K617/lthN3HDxw+Nv/6b/64R/54d/+6X8ppQohvOmvfuXLv+TVxujgNAAs64hCCESIcPz209/4977rJ3/yJz/zI/+CIdYhe+e7v/P1b/qytiqbMdbpFPd92Vc+9MmPnjh5BwAE72926ZJUUZZkXKm2mykRTcZDo2vvfftNOWuVUpwxd2UAX5pNJmzz6UYnNu9dfe4T7sxHqOqTHas0jw8cF5FiXKwJIurBpWYyCs565O7YfTK/hfNOWE24GNMY3URJGsep0c1O8siImKZZnOaci+D9eLBsrF55wHlfV5Os6MZZnptDjR9Owvlr7rAJwxIXCjgGAIq6jJSHjQE8QRjac9N0PE3zDUE4Ah1KJvcPpqel66jNzeqaupRSFt2psLywt7ILRBg5dba6otasrWeZiyex8BKDsXXofwz0IqLLezMqO8i4XPH/BwAAa+uqf8lUQxQq8LsGrOtZwlHFsYw2M5bfHqmivOh576rJaPt5xUKdPToqbLi885lYnyhGYt1KuLauLGtYlSAyxgCQISBjzvkQfCfP2jp8ZEhExtpr5hpGNiqdnFKNYEE8J6vuG+CMpc3to+gz27+NiDW2p0RpXLFcvrixOdHGTCVi6CSPT2WPKTFm6wQySgznOp/sJE8Pq1uXy3v2/hz2+XziKtPXffbZDcPlc3uyn+UmenSpeOncpRvcj1JRpzc96i+abd1Zro84Tju96aaajLfu04OIUghkjHGJiDXFCSfJSUgFq/78uOIYjmubbHVEby0REZDzjoiAyHsHIRCQte1T4fJA1hIEsNly1nXggPebZC7eTmvXjp8LfGacPjnKG8f9vln9c8uU+8xd+UO3z6/Usn7okWYgvqAv7n5+R7XPnoMIJzrD2/PLK4rIWJpmSZIjYyGE5ZKaepxgvXPlDuc8ilPGeZJko2H/4sUFbybHbz8dRQkTAgCaukJEzvji4sXhuJydnY6j2Nqx41ZRh8CXbCUYi6AXY+/ynoVQMmqaiog4F5zxfn/xn3371730Za9+99//zksXz41Hw5OnV6aw1prWchwR4zhZC2PaKEUKKaQCxOD9mlk9hfDoow/rajh36JY8iVWccsZr558aJgAw+k/dDwAAIABJREFUm4fU9xljfHVXTz/9TPD2yNFblJIA0C56t3/619//vQd60Tf+nX+iIqWbm9LsHREZ4yqKkiRvG6cRBWddXZfNOql867bdyZJutzcZ9atqo4p+scmfqeKxUS5gIESANx45s3IIss7Wsr7Iz/2R0w0yEWV5XEyJaMUKm0Kg4E05LgcXiQCinj5wJ3a+SIpNkn1SiN7MPCIO+4vbL1AjIuciK7pRFBOR92487G/wNkfE3vSclKquJv3+8nn2Z7QDabrAdA7vlpQH8AN8YhLObvq2k537OsmhQX/haks2TeKBQffebl+yzQ8nper0phFxsHTJ7SwhhYypUJoHfyXLo6Q7BwDl0rlGHEzventZ6zXRhAP+yaWZvpYCKZHueFbNJrUgQ2S56TP9aVcviShNpw7E6eWrhihQCKEZD/sLTmtMZ8dw0oQpAJCCR9say28D57w7NRu8Hw2Xt7k5EMDYRx+9cLk2GwFyZV4+u9D24Vs3TrBtm4krfzzauvG4jGOVJfHaxGY4qnzwnSIVfJNfGhE6wolNIm4TYZ7f2YMDcy58HHBzf+JA0rhCMG19tDC+t9LHrn5PK5ifK+6XvOJc49a/80lz8Etve+OeDX2fzz/2V+D3eWGBCIDhJqSlGGNpmhOR1nqb8LhNNgMAgAaAsyVNRToVFtqJDmMAgIy3pY+rTXFZO1HljAEyxlgrGYXWjp4xAJCwpalpOw0lotBK9EMIwS+Pa++DYp7dQAmfAH++UXPXcp8hImfpaFrOJ/VyE1+okgUdOb8fxj8XIBBDo7gDWJ3YoQiqu18A/8JjPmmOr4veuRB50ROcV9XEe2eMfWC52zfFKw+UO/fP8N4b3Uil6rqMo/j4bccZYxwZrk614yR1zhLRzOyBXs/54IkCE5GHSQjGshW5aSBfhUUlCrZqHh5W65iQrfh4rq37IbL5g0fnDx6FVghg9VqTOSKy1irG2w7wQsi2LH91n8FbPSlrwSEEOnjwEOeH21ulsyZwDgElB+thUJLilihIFQkhEfHWW29Zf+Jr9/D77//M4/d/4E3/6F9mRadt+b7jD29HCNHK5GMp1epQrbVa68aay48SB2xs1MU6udTEJ2zzkiLEaVHX1YZnzWw8mY0nOoiBkROnKDBYM5YfPy2qZ9A6VFE+e1glBVv96ILzph7pcuiNZlzyAy+R3cMX2aln69k7xSJshnWuqSZJVmR5x5gtH3mMsSzrxGmGiNboui51U1/9ZiIajwa93kwcp1lST9mTy+HRa350jqo+PNLF24bhvKaNpfJrLDSPddPDUkZXB/ARuru6o0WdHojLDSHoymlaY7VWcYKMw84C+DTJmfMbZGmBtBSi28tGg377ExLgXzKzeK5Mu8oW0pA3XJ/B6rx3y3FEMuuKqVMqvqyj9t6YamyqsQ+uMcrwk5jO1JQLztLoGsby28OFKIoehTAe9beP3hd0+uDy5WwCAswm9V3dwdUfHeLG0B1aqUXdKMnTddE7AHSKZDyp6sYU2RWShABgggSAENhUtDFX9bzAQRRsakwXNv0rQ0uES5N7Js2RTTXwWXR2On8QMQyrUxN9sIjPTGWPK7F5T8c83vwo++yzQ/YD+H0+W4jVHsycGDJE3JPWoxsQUjIhKARrr7N7HBGt5Pi3mCggIiAyxLzoRnEaQhgPljwFABBcMETkgrXuyowDAJcSEdnqVJuvu5yX+/z8gGnCEDASXhH0YiNYkDxIHiLmItzRR4SejUyylQRxPSEQBz8XldNRowN/ZpxfrGK933PuZoOBMZOmK78BSz4wtELAjTZS3Of64YxOz/oi4cv96vHR3tQ6xsLflo/WLidETLNCCdnvL66tGCfCnK3ixSY7EO9iNuyc9d4jNquBdrvsjb3plYW4QX8RADQuBDAatPaDAI6hVJgH9C7UjmoCiiCN7AyjlUoixpgUkfeecd6KcriI0mJln0ShDV+JaIMUn4AElyqOGSIgEpFu6vFkVJaNc1ZyRM5jJTnniNiG2wQQvEdEG/iT/aS2XDHszZIAMrpx1qwlEQAgBBJSSqnGo+FP/Nj3P/rww+nMqZd80aukVE012SvbEUSUUsVJJlXEV838vLV1U+qmDusc+wLgxSZ9dpLVTmjPAOCZUXyPNSqKpVJGb/K4iZibj90BaLBZ5INPrhnLZ70DaqZAztckDE5XuhzqchK8VUnGbnljPn936bAJkHmqJjg2SXeL23tVlVGcCqmSdKNLXEuSZmlacM4BsSrHVTnZJv3hrKnLUdaZyouu7s9XeH5TY/kNNDS29NDV4vn1jM35atKXKm5qdrU4PGG24aIOKuebP7idtxEmO5SjJ2mWZvlo8UwAB+uy6p7MaLw0c+D2LC8m4xWNuoBwSzZhboyTB0x5CblLOr04PcSFQnY5+iVTjQYLph5TQJ98YQ2ZFYww4Ux0dmYsvw1ciE53mnPeX1rYvuYlEDtXZmbdIztX5q7uYIdN14morHQI0OmkGwaMiFLKqm5spNbkHoa4B6bQMyRkny1CYASW4lxFS1f/5CozO6xOlvqw8xu7u8eynso+PaqPGDfdmCNKXozksvVxpedKfXgmv7+TPr3NUvw++1wf+wH8Pp8tZGIPou5dVYXtCqVixthkMtxqhkcAE6fqoIJnXdkkYtchVCuSD4iwMrcj710b82/Tr5Vz3k4QGZeMIWNcqfiOOZznC+0bKlI28NryEFA7rh0/52JtZKRsR3jJgxIrZySZ31DxLhida6KdBPCXxwM+Zf7O7vJdU2Ko1YU6vqQj65gPz0dZ2wsdBl6xScRXe0EFIOLG59tv9TkER+pE9nR3lDJzscmW62hgZSD0hAHws6oCTDLKJd0yjXfNWcYFIulM2GebZybxDY4TAY6mZS4vX5tJnMRxOugvrNd7J9xzhCcn2Vxc7uo+SBSIYMONba0ifUCPDPyqThsQgHXEkTyeWeuw4UwdHEl/AIit+ZMhIueccx4CWWdIyjRJvvwr/6a2FgAoBOfc+qXaVokdxUmW5gTgQ9DWDIaDclK155hEIksvu21fHY0Q0bKJlysOAI5haVRHNdhagW48NwEAzpozTz958vTpb/kH/yJNc1inGrhuWmlVnKZxnIrVDm0hhOB9OR60WnTt+SPj6ZOdccoMAFjPHh50rb8cOFWWnRmJ2+cgSfJNAvgrjeXDVcby0D45jG0mC3oyAh7zqFOceJM8+BIiGg2W2gQ3QzhdTB4a5y+faTZt0OW9q+syyztpWjSrWoBWOKbiWMlISkUA2uhyPNhJ0rxqahWnUkVZOlWUtxp4+LId/dZsH70DQAB/Vn/6ZPoazplzmzxkplQ9MklgyDZbhKdAAMi5aEVz2yCFzLLCGV3X46tvPc665cWLUzNzRFSOhxA0q881+ilpziOy7szhNOvBamKFiCg4Z5tqtKjHpZMzIvliKk4WWT45fz5WuHNj+W1AxDQtBBdLixeumZkigHBl+dvVyvkttyWotbHO9ToZ22zYSolGs6rS3U4KAA1JhVY9tx51OySiGQmphyEABuI+RKP6lklzV202xu2cGcmHM8VnivgsAHTTx55det3i+C6Cu6ezB2aLz0RiiOhrO0XEcH/6s89esx/A7/OCAhHpJji3t5NR59w2zVcaLz5y8QBn4XR3GK9G74jX0c0d19LzO6kF8Ctm+ACrq65J6vKiJ6Rsw/4UDXDortO7Hd7xUOaS5tFxHoBdhxSfgutI11X1ScKxiyZajp0cWTHQ11PFt8+msOBjM1rzUxhOgIiHsHGq8bnLS+YGs3EDwRPB0XR8NB0TYOnkxInG88qqseONFc+j1gMBuhEdLMKhLs1mDIPW2uimRsaKTu8Lj1F0oXx0+YbW4buROZZdjsk5Y2nercvxhrxeLp1kobJi4lSx+wTiBry1rTFnAB+zDgPOXKF4zJmaVkeDo9FoCIDTM3MQQWlHcOU3QEBAhIh1PXnPr/7s8dtOveHNb3vzl3258w5WbatbEDGOUxXFKooRsSzL4aDf6AYIOGdxJEUW7cSwKwA8OlixzraB3d+fOpSVh5Mm4Rs/ivboUzNz//4n37OybfBEJGVszPV8bq0SSslIRbFSl9dXrTVWN1o3bRlCADhX5c9O8rEVXeluzQwAcEYd6Zb8ZQ9UT3h+zI5Nk1SKc97e3gMRdxPvluXg6W2M5b2pdTW29dgZjVMHkhOvENOnRPcWCqGcjDbo2zuq7oh0Scez0eYpWt3UcZJxzovOFAXPuOBctIXuzlnd1M7Z9tR28ilRCHU1EUImaZ7p6Ynr1LR8HZ/21VRuQbuxVLFzmz+gO6qunEo3uyi829E3johZ0Q0hjMYDgs2NXpyzw8FyhBonn6bmDLCmm3bj2VMiStfsA8mZphqbZqzrkrAX1BGTHW4oQQ+xNqonp7r5nshAEDEvekpFw23r3rdhh9E7ANTa1LXO0phtVuUOAJyxKFJ13TjnhBAx7r3NxB7ShRMD80xp5rWdqfSsu/J5igCxHKbRmTw+E8tlxMtpiCPTH7ow+OJxfdtyec+gOpWopU5yNo+fYDsTPO6zz67YD+D3eUGBjIWbYkGPyHg52dK7roWzcM9Ufz6u157uifBit/IwXNEREF1nGzlrLYWQJPnY9q9j8/V0VKNdt7SykNdfOMCAuqLuipqAO2IW+PkqOV9F1WamyvvsCoKQRU6ursAvjtq5/gvEgKBQ9lBaW3dFIguBcmFyYQDAE3MBPbHKi4GJF7UqLffPYTBfKPuiw+JgjolkRtflaBy8X7tsR8PlTnfmpcfigg8+udS57oHd0RtJdvm2FiUpIGrdbLgdJdxyDE2QC3WUF3tmBzUr79S6QUBkEgEZMMbVYLDwH3/4+4L33/eDP9G+DRHbLp7tf4bVKN3o5qN/9j5dV29489sAgDFGRD54ota8GtI0T7Ki3bCcjC4tLHnvs0Qxhoyxdrcr+wxhvdMYY2z9ny5UUePEie542ETacSBYauLGy9uLqhs5u27B3znLOF9bIffeeWs543GSVtV4tw6gUZwkSdYal6ydvjW6qibWmrX+9o2XDw56fa1am8+zZXxrNgQAjqEQZgkuB/CIUBtrveQCmBuZ8mk2eRwHQwoOSQdbb24sP1y0dWlNTd7zmdPy4Jeo7myUHOBSmqYZjfqb6gtuyUZn62xK6fXdtlv9v4ziSKr2O4riRDe1MdqYYevwf32Jcq2bSDdRkubpTNM/XeNHr2MnV+PI9JtnDub31NWWGfatNHHO+9aQZvtDIDJENh4NthGis/pM3X9S60UZs2z2gFAJF+vyMt5Uw0U9XraYCnmsiuZsiLwXyEQcyUgJISSuVlvcIIiYZUWcpKPhstnrJnkbcM7pRsdKRJHaZuhJJJvGWOeF+Ox97gfCC012ZjI78ce9jwk2/iokH8wWD2TRguCl86kPSvDLyS+Gbr77ccmrpcm9gVSpDzV2FrHqJM88t+exz+cFn70X0j6fPxDAXklhb5aEHgEBvN8ujcqQTneH66N3AGC7Hw4C4I1p55w1Pvgoiie4SU3grlDM92K7ZK4/gF8PgpfoJdhThbmzB9qJZyfJ2TIxgbWmyjd+iM83IrEg4PKUz3oQ4uDzOqK9RDJyfuPNgQADYSv4DASOcOJjbfnIiuDYTYreGRIiMEQEYAw4wmxq75hjszkHCrqp+qPJ1TN7Z+1osNjpztxxtGOoerifrldK7wQEONGZdMXlKThjLEkyb/QGo28AOF9ntRMEMLaxD5VgN5TKdMEJUACgROY0rYxmleD9wqXz7SkjYhzFXF7RRxMRN5TCmnXuIUrFgnEulVSRXN3QWVs3ena6BwhGN4iooo3FyTL41hi/dadbe50AWUjvmq1PTvmzFdcrnzMDkC6KWVSmymtdt0rvtq5ewxXLznVTdqJYCHn1B3s1rVQ+ipO86CDg2hUYQnDGVPXk6qhJ8HB7UY5jfb5MmsAQ0BKX6BEglSZihoHpyuoWcWkaznj/rPuLhcXlRUAUiK10XUWJiAsZH7zCWN67NWN5lFnn4N32trenWUFEQNCuzAsptxKCxdxDOxKOQnAVxUolXAhqRd7GVHW/6PQQmTO62jo83iFENBr1Z6I4TrKi6Y3sbOU3d9FbDwOOgHjlfLW1jEHEmPU4U7maR8biJN2qcf1WT5eVdNtOZg5EW6XUuV5igz8IziRJ0TlylEUZtM6yztSjBa1rIrJ1zZNere50/ISxngCk4Nk6Y3kEYAS45Uh3DqZpHqd5q7m44b1tRwg0LjUylmXXkH0hYppGTd1ESl4zXfJcQoA+YE3i2TK7VMebNsRFDEoMD3Q+kUYXEUJt5s/1X97YuSPTf7o+gAcAzsxc51MAtFzeQ8R9kNpNATx7s5tT7vN5yH4Av8/zTAjQ+L3xMGmN3N22YfZ17hkQkW1/B46YP5rurvR0q6MxZACwsW5zNzR1mRddqdSNZ99vSctLdRxo8wLC6yOEEAIwMMdzezwfVV6NrBwaMdZqaKTbj+R3jORVIqE1BgpABLSQHrhWLefnDDPKEoAmoR0PhGMrbGCGuPbcB1Y6bj3jSIyR9Wyvfjax8JxBHnEAyBQoDkpAKgJnlEjOGMYiJDwQheDNZKyt0dssyjnnhsOloui96EicquozC1Fpd1pCEnF/MG2OZqMrXoxTxthwMtx4oMDOV1m7urusZelF98YC+B3KfxBRcEmSAGA0Gp95+jEZpYePHMvzHBD5uhg7hHDm2acno35nav7o0SNRnAkp66ZZXu5P9bqLS8uLF896b2+57VQcRUlatJXC3vszzzxRTsZF78Dhw4c452lW4EraN1y4cGGwdEkl+dThk6nwt3YIQXI7GC0Mk9lbfQjLT3xMSJmdPFzkuYoShMZu0SXOGgNEUkXbBPCIKISUKhJSKhm1gmEKAYiss9boVlW+6bYCfE9VPQXHspEDZpwgWwZaxubSoUk5pU2Ml8RgCbRmQnLGQKVJZ5artoUeW9PJr3yYmxjLH6HOKRsV3rnhYDl4572PkzQveozzLO9OxsP1+VwhhBCSC3lnxlPVi6UIIXhvta596Zx3/rI2HjvdqSQrtGlu3CCWiEbDpW53Jit6+dKBCjYP4CXLOHDuC8lUhAUDrqAnhEDGOeNciLZPAeciUPDOtUUQSZJvaoO/Pd5attqe8PpOiiNTUZYePsG5AgCi0Iz7phk75yxN8fiYJzAs19D1AQRBksRXG8u35XY3fheLkzRJ83Iy2kaPcE34Fo33NjCpagAq8h0VbSkhakBtXBKra7/75uMJhzZe0tFQq4GRWy0hMDTT+QOzxQPtfxKgcZl2MwTMXmVo1zJbPBBIDcrTBMy6TgiCsY23BdqDr3qfz2v2A/h9nk9CgH4T9RLT7JXsHdnNqIGHdq3jWk/3vb0f+xuYKjV1XXSmpNyDAD4X+gwlNrBoZ260u6L9SBOm01gfiNDlwgY20NHFJl7S6uZ8ky8opKg5sHbRpmrIe9hqSvG5SKrMs5P86UnqAxKg3Uym0Yv1nd2BD/ip5ZnKXfuJhggJ95yAIU0nGgCiJO0kAAAcYTpBzhgiCAYAIBiRsyE4ouC98856G1wDo9Y/na59TwAA79xo2M+Lzon5JJPVI4t2opUjLP2WfaFi4W8pqjlVJtyvT5whY1GcNHV9dRzFkA4k5dh2XGA2sGertNu9oUTOWi2S4FtmHLBtdYkYgv/QB9733t/8pf7SAuN8enrm7V/3D1732tczwHadfNzAf/rR73vwM5+0xqR58c53/d3X3vcWxvn7//A3f+c9v/juv/edv/BT/348GiDCHfe+8pv/zj+am5sjorPnzv3aL/7Yg/d/wlmn4uSLvuRL3/E1Xzczd5iIynL0G7/+no/88XuMrhmXJ+5++de/61swPcoZf+JTf/Lrv/rzL33NX//Mx94/uPgEAevOn/6n/+y7Dh2c51JuFcATUV2XQkrcTLjEGIuTLIoTzji7UufcCqaQoN6Bib21RphnWf14dzw29RjAoq+5870oFlHM056cyZBzBES2svR+9U7qwUI9HgRvhVR05D6THOLJlGeSXCB7RbqnqaskSkUUxUnqnNFNHcVJm4NARIbMO8eceeB8dKQYKDJhs8ec0bUxqVJRnncHgy3bue0ca0zT1EmaFenhS5MH1/8pYTMRxBHNckoQkPMoihIhpFIxMmTIABHaS9HZxpQhBKIQiIBIcMGlYpzv9tFJRDfi9A4ApFQ6Nc+58t7oasw4HwyGQh6D4jbnVWmg/dVxLjrFdsbyNy6hT9Isyzt1VTb1jlpREKAHFFd53CQ7yNeXlbbWZWmyQ789xlBJUdXN8x7AB4BlnT46LEzgdtsFJIZ2vvuxTvLU2isI1Emesj5bHH+B3+Jpi+iz6OyoPu5D3NieD9HVAfymzpH77LNz9gP4fZ5PJlZ1Yrtzr5RrgMgYc84s6bwJjLOAACk3CXdiCwtQS8ySaN2At90xbuXOsuesHYtu4P5OFJq6iuKkqcvtm8dcE8EoEGsCvxkB/BpEgEASreSQZeZoPvHAzlbZwiQaO+EIHe0/7zZherjMplf+HQgIQLu553VEewlnNDG8tNs9pxojU+5qlACYcB+xELEAAHlkUxEQMZUeGTHEXPpEci6kbLuLI0PMAGAlaPHeeeeDD9Y7oy3RHnajDMGPR4Pu1MzB6SyXg6Ze8e7SJBovteMu4EIV68Aqz2fT+rZ8knK71tUNEBmyPO82TSmlmow2aSzMkG7NJimnBwdd49m5SXZ3Z3AjqhlalTJtX5fEkQPAI488/J//4/9z74tOf/Xf+nayk9/9rV/88X/3Xd3Oj99770vbzT/8x7914t7X/93v+D+Ho+Gv/MwP/d5v/eqLv/BV09Nzw/7SuTNP/egPfPdb/vq7XnTvSz/04Y/+0Xt/7mVf/Mo3vfmtzrsf+eF/d/7xj37tu7711B0v+uTHP/Lbv/aL07PybW//+wDwUz/+Ax/6wP+87y3veu2rX/Ho44/9zq/+5x/+1w/+wH/4L0mUN3V59ulHhoP//Ir7/sZd7/jGRx55+AO//wu/9LM/9E+/+99xvt1vSTd1pzfNGLa3zLadnpCqrXJf+VjatE0I1mjvHSDEMkIhhJIzc4e8tdZZAiLvgvcE5JxzwaKpQ70Io4/KS2eQMQD0yCKlVJIhK6JsCvmWIRAFT0TBefJBV8ummvjgMSr4ba92yT3EJAIEANisxJ2IGl3nUYSIRWeq6Ey1v3artTG1NdqHAAAxZo8uR3d1NpdbhxBMXSmphIqkUva6fP42jqouoyjuZDM9c2xiFlI+F2MS0zxHJYTgXLYlEowzIiAib60xxlltjNkqa+acEyoSQu42gDfOcLxmCEoUDPiSjx+To087VwPk6//ondXNqOwveUcuvxN7r2hCMJU2ziBiEolrGssTUAj+RtYBoijJ8q6u66rcqZUDAbjAxVXr7dcchdZGa50lKo524UorpdTGTiqdp9G1330T8MQmTjw27C3rHSUR0uh8N31iw4uIYba4vzYztZkfVmUaXWLoEB3DsCaVZxjaKYtxXU9q37l3nz1nP4Df53njUh2n3MmdKbV2AgIAInk/peoLdfrUKB8ZCQAvnu7PJ5tnoysXDYxq3YC32zOu2BTv1VC3P9ae0DRVL55hjN9gAM8wdJS5pNOufI56i7eLmwjhWDI6loANYmTl2Mt+owZGGvdZVD73vBNguZOszA0aS0AvnOV3RCikH15LQVITAoD3jCG9av4CAEgVKSGRc8Y45wKRtX5p3jsK3oegdR3qEIiyrBBSDvsLG1qa3QyIaNhfStM8yzqIaHUDAAIoFcYLDwCH0zEAXKjzTy/3jJMvmRvGqrVak5xxwQVyHiWJ0fU23c7m4vIVB/Qjw+5CHT9bdVqbtOeAX/ip/3DnHSf+/nd8X7c3BQCn77r3u//xN/7xf/+tkydOt284dfcr/s0P/BsVxQjorPuF//dfj4eDTtFr//o3vu5bvvwr/w8AOHrL8b986H9/+M/++Mu+/G3LF85US4+dvPOu1731Sz3a1x9/g4yDrqX37sHP/PmnPv7h173xre/+5m/inB+//XQaR7/4Uz/0u+/9ta/56m8GAMbFl7z1m+5769/mKI7ee98DH/sfjz/8QFVO0ixnjG21Th5CYIhCKmROStXGkELI4L21xjvrfdvZ067/wZRtL08h0zRXUey8pUBCSBCSILDJ4270RLT0hKmHXCrZnZNJgowJmW4TtHujQ7C2riiQM7W32jtLSUzxvOgegmIW89NOdrb/UlqngCi+fE8gCuPhsr5KljUd18+UaeNFzDcPfRvdxM4KqZI0d3Zwg9YqAGCt0U0Vp/mh+GWkPGNcCMG5ACJPgbzz3lndOO9D8N7v6PI0pkmynLNdp9rJOxYliIxokysrEJG5xKhfjhepuSCjlGWF61+hROB1vXz+PFczlL/cs1nrwJQ1AnEh8ixWkm+fBVsdBxCR4GKbrrHbIFWUF12j68lksPO7GQKp3dfaWOfLWkdxFMe7i8OV5FIwa20gdYOqh90SCC/U6aUmuVTHO9/K+RkfEs42yW0dnvrImeU3nB+8GoGUGERyEInxdP7Ael/6Fm1nYrk3DRf22WeN/QB+n+eHp0ZZJEIq97ZefaV6nCEdTsvpqLmg86fHabp15Nl4vuYGvA1CiECXc6s3lTWP1q1qKXeIs8Z5H6eZHd5Q4I0AU1I/PunAc95cvJ2FCLTTys4gHom5JWaCvFhFZ8rEhc/3EjLJB+t7JGtLo2wOnqM0y00n4jtKmfnANImxXblspIqKzhQDMtZ676zRzrk2YGuXTtf2yRijLAcAe13T5euAiKpqAohZ3qGsWH31Cq1NEdixeRBMJmKaMWSIgEhE3tnWcZ0zwRjfRqodM3d3t/8Y65wpkyPZ+Gpx7A5Zk5oLqZRc19L8qi/l6acee+qxT371O7+l0+0BACLOzB54+Wu+4uN//qEtNts2AAAgAElEQVRJVbULdLffejiJEh+CI58oLCfj9dU9p+68t/0HQ4wkGy6fZ5zHPZl3smeeevJ9/9//fPmXviTvFa9965tifwAAHn3oodFw+PovewfnHACE4Hfc+aKi0/1ff/r+lQCeiU5xlKMQSIfzWjGqvJ9MRmm2XT8/omCtKTo9ImCMBeeM0dVk5JxtV923+kG2vTy9s0V3Wqqov3SJiLhe9E/+QdB99JZ1p7vzx5kUjImtcrReW6tH3hlTldQqw70TUZwWc2V2mokixD3gMaEAJsO2S6SIGEVJmheMcfJ+PFwGxvK8g8hUnBhjNkTgAsItRXm+To7n4033G4KvJqPO1GwUJbWY7MTnb1ME50JFrX2AEBIRszTzzhmrm6ZyzrUf8g6LUzbQjuo6tHLBe8DNzeNYfcbVT6K5wNMk7czw3gkuZFMOAK/wFdfxFEy/qrSpMRCCQeRxpCIlWhHHjgdCFPz1hbWI2O1NG92MR9folbNxQwDc5S1Ca13WhnN2fUr4LE36w4kxbldL9zfI2CaPjLKRibafNsSyASgbO7P2inZRqQ90kqevfjNnZq74i3P9V7mQaDel3ZRgdSd9XPJq/Q7z+JFUnd/Dc9lnn5b9AH6f54FBE0VIh9K990dFRLM674y5P54Oj6aTbXqYXypjG5ghobZt1ImIsIMa+D1hbR5xIxJ6AGgn/UmSTUa7yMdvSieybohlUNm1ag1uHkQk0AmEhJmpXn1nb7Ck4zNlMtDKB7Rhb3wQP7fgzHAGWQzQKiEpOPbCuaUr5q/hG7lK46UhJCDOedHpBe8GO2p9jJzx5+aiXoOIqnJs9EqvCmScX9lUyfnw1GTqaMdliiMiAQAReM9W1xW5lHmnO+wvbTNyycKJzuTDF9KxUVPqOl0w1nbPOJNRsvb6hr7ZiGi05lwcPHQ0jhLOOTJGAC+692Uf+9AfQrC0arxfNdXqni9/NWGztVwEDwAxZn/3277nv/3yT/zuf/uF9/yXnzh55z2vedN9L3/FmwHAORtCOH3qJACE4Dnn07PzUZQM+1c5oiHJVV3raiZnm1Mm51wUp+NRv6mrXXuheV+Oh53edKczvbTwrH/sd4QfdacORUX3iqCdgMgTERB56021HLzT1YRCACEBJbCI9QrduTWObhW926LOVIQwHCwb3eC2WeQ2XIyjOM4KzrgPV6y3c+RJlidJZnXTXGVOPiWayhYucLnFemyjm0Q3MoqTNLfDaywnrljEAyCiUopLJYUSUq3oqwI5a+pqkhXdshyXk9H2e9shIQRyju/ejs56lzG+PoKnoLntY/1J3yynaaczd7w1lgeiQEFa2PC8ISZGJQXwUvAkS9aM5XcLAeC2VR6bwjifmpqjQFU5vn5xBO2oGZAPoda21TRdXwadMRYpbqxVStzsRfhA2Hj+l5PehSqiLTzqEIFho/hounigiM8a1zvXf3Vjp9q/EonazBfxGURPgESciBHJ2vYmzZHGHPYUrzucMK7TBvBSjA9P/0mq9sAzYp99NuWFM9vb53OFfh31tbqlsyOHlV2xaaW6gO3kYcSD12yo1Vy8bYs4Lq9ed9oJHHZtjb1XxfZEZK2JojhOs7q8ofY/Avxcos+Ns1Pdz4rl3XYaPiWr6anaEtNOLulobOTIiYkVz21E9nzSC5cAoK3eJAJrofEvnB5yCaf17hiShQ0XhhJOte0aCI0XnRSKzhSFMB71d+SgjoCI/rlafl+DiNat+dsNLQPqIB64iJPKvuI2dE3pQxBCJkkKAHVVQvBxmisV553e9om5CN1cohd13FV6h3mQq0cKRG3kWVXlmaefSIvpY8eOKpVAqzNHhhiEUmnR896V5ZiArHdkPAFcPPu4UFnw5Lf+LjaN3leO7X0IfvrW/Fv++bdfembxzLNPPPzQX/zyT/30M3954Ru++R9yzhFxeWlhemauXeJ0pvbesWh6434AHV1Wql8zvDFGJ8EHf50FU9aa0bCfZ0mx9KHaDvKZI1FnpUzAG23qcQiBfPC2Cc6E9kB5jmreRSdFFIdihosZJ3rAmATwAEE3yjRxnCZJ1naV3/S4K2p5FasoAkCj67GunbXrz6IsR0SUFZ1OZwoAm+aKdmuCBcQwstFMtHkbNgAoJ6OuVHGS6qa6WofPOWdcCC64EIyxtnoFEX3wwTtjdF2VPnjyzq1WdSVpfoP27xswzuJK1cwuZOHrtRXeDpk+E5qnlCIRRdH0KRVnAEDOaF37eqSN8bTJ/pM4YiLbYCy/K4gohMB2WQLAGO92p33wk1H/Rmw7POH2biMtnLEiT8vKcLYrccEVRFE8nlTOeSVvVgxCgEs6vlSnF+rIbdFbFNFn0blU9fP4GSVWjEWUGBye+rOF0ReMm1vbVybNkURdCkFo13M+cyHRdmZTy3oioW0viy4AgOTV+qX4ffbZc/YD+H2eU5br6LFR9uKZwdWmKXtC8J7CLqYCp4vh0bSU13oOIWOb2vNeE87Dbn2k1hLwNx5aWKNDCEmSNVV5gzOkw1n1yYXpE134rCpAJyIBXgifCe1TdMBrz5eb+Pwk2cbi+wWDqC/A6lkSgXVgfPaC6U2juEcIR7PRgXgCsGq1vw6GoV0DQoRzlBzsCCFZf2lhh6YPCIiM+Ruu5t1bYuYAIOLEESrTMC5UFBPieNRvWzoHgDQr4ji1Wm+IwTZwLBs/MuzZjEXX1U+OCEIIjHMALMuFn//Jf6t6p3/wB3+wnbWPy8oYc+LUHcH7+QPzEB966MEHX3PfIE1X1ur/4mMfmj90S5YV1m1phr9NAO+de+iRxz/8wfe+7FVvPHnv3MHb5u754hdVS9X7f/83vuGb/+H8kVNJ2vnABz/8VV/1NkQGAE88+dR4PH7Za964cT8BJ+v69mnjtr8+nDUhhDTNrw5Qd4g1etJ/2F96MGvX3gF0Oaj6ixSC9xaIWlX8cjzH5VFQHZQSeMJAAuMMgADW37mIqJyM4jhVUSyE2NRATkVxlhVcyBD8ZDJy1m7q2EJEVTXmgsdJlhUd68x6szcEmIn046PONgG8dbZ1j8+KrjFacI6IXKo1W3tEREDrrLXaGm2tpW37NQR/nYrxLUeo6yTr7DawbIcmzFJTPsGqJ7mEzvRclHQYlwDgvamGi3q8DIyjvN1nx71dZOzZDTuJlMQbTr4TEdvaGeFqELEoesjYeLh83dF7gN091nfoOb8NgjMpb+LyeyuYHxtltwjdOau6ydPd9C8FrzizG3QtSgzne/+bBnzSHAUA67OLwy8OxImuETERoHHdQJxdVQa/zz57zn4Av89zx9iKh0bFF0z3Y3FTJs1s98+ViAfFDQAEWOlQxYAqUjZwACDCynIAuKsDQxudrzoJD4yvDB7b1XUEjiFlZtNlrut4QF2W0N9waOGcDcEzLoSQ11212JIxI3ioXZSJz84m48SROIRI2F7enChGpRWXmvRcExvH3Gbtxz7XQQACd3Rq1THB06ACil44pynQI4SIwTXjT0escZwzsFp7v9NZbHu7CDuL9h0xBnQjpu47ZFVazwAx70xzIazW/eVLa5qCqhwzxDjN07zYEINtIOHeBlZaEUU7y2isSJ4REaSQXK64TCHi4SN3CBk//eCf/u+PfvjEqZNam/f94e+NxuOXv/I+hiilesdXveVP3v/eRx78xMk7XgzkPvCBP3ng05/4pm/9x51uZ2lp4To+hwAkmfvUn39keeHC/LF3C6nKsR4sTU7ddTcA3H3XXQcPHX7/e3/uxS/+ggNzs422H/ij37a6fstffX27OUOKxcodrwrKAwdoWwNe4xskoqap0iTftJncTuCTp+xjvxWleVR0ADE4Xy4vAKA6fJId+wouulU9GVmLhFUQFniPN7BtBOWdq+sySbKimOovX1pv4qCiJE1zLniwbjRctkZvn6htKziEUELKPO+MR4P2d9VGvIWwhfITSjtcr70ohWilbcgFAkZRDABCyLn5I2thOTlvjTVWW9PsyjOViNjuF8y3wTibC4EMtxXerR9BQNI+2KXzH4Hlv4y46Bw8qpICkBEF74yuh2V/iQJ2Dn8B5K9WSpEPixfu3+umsZcRO16B55zneU9GajRcvj7fOwAIgCaI+KomZ+sZjErGMM+S9obQVpps013ymiBikSXXft8uCYCN204wz9ByZqbzB/L4zPbL44I1Bzof17ZrfQEAPuzIqw/Ra9cNQTG+9/Wh++yzgf0Afp/niLEVT4zyO7vjQt6s3KTgu65o9YBuVZmrPQcAybzAsCYQSHm7516Meja+4qbMMcibkGeVYs+cXYioaeq86EoV3WAADwAH07pvxGdrAH8FRCEV5rbCHi+GEycHRjVOjozsa+lfKJE85xohJOv8dIPqAlMvjGZ7CCDZTr+qQNjsvjdB6wkXwo4C/kdHvULaI+nkeuXouyBmQXFEBCbEZDzYUIxNRJPJKISQZkXRmRr2F7e66UkWZiJ9piqmo82vWUTkjCEXnHEuRCuBbn0BiEIIPgCxtmrZ+2/8O//k53/mP/3wD3zXkcMHJ5Wry8FXf+273vQV7wCAQOGvveNvDcfj//Sj3z9z8Hgw47Icv+Wvf8Prv+ztu9UDr+GDv+30ia999zf85i+9999+5/fOzM73RzVH9zXvficATM3Mfuu3ffcv/9ef/b//1T8/dGBqVBpE/JZv+57jt5++ele1AR8AAJBxRGwau73O2TRNlhVSKbP7RXhvh+zcBxkX2fRBxgUAmGoYvJUn3+an79KNCaFvA7/UZMsmXm6U4PTquQvX3G01GSsVCynTJKubSkgZRYlSMQGZpjYTc83Q/fIIvZ+MB73puShOgw+tCKKtG0fGvmiKAQjEgkJgnLf9DoJ3AOBDCBSqcqyiWP3/7L15kGXnVSd4zrfc/W251pZSlVUll2TJki1btiS73ajdNjuYhqbbdjcETOOBoA3EzEQHxDCBI+iemOkONxD8wXQMQTMGGuxpDNMBAuMWeMXIyJIsWbKlkkq1V2Xl9pa7fduZP+7Ll9vLPbOqJOcvorIy77vv3u/dd5fvd87v/I4fOGt73bbRpSPaUsXKMGir9/B5B1UZvHObGrmjLayZ465jiwWJs5y050di4ngQNwAAnCnzXtGdU2XqaseDkbuNmJgpbD5/IQ6DerMVB80c98WAbYu1G4gYBFEYxYDYac+pcu8fyrisyj+Ogm4vywslOSrjjLFEjt+oxrpbAQEuaP9aHl5Ow6GC+UDOxv61yLsa+dfWusQP3WCvOGrdNqIMsX8t9i/MpacteQIOCPwB9h0HBP4ANwKp5k/Pto4n6Uiwj/SPS7ndZm8Clrj6BkFoIaUoso2j1HuOXbZ/q1AWWVJrCCl3nFAaYNzPL+exA7wBHGZPUJ0JCVdJqABQE3fIp3P/chp2lFjP0ua1AsE6jOlwMTGgyeZYM/DaaDebSFP3baqxtLwwQyaCiCBwq6erI8iNqIvtXZ7IOADQ1q6ymLuZIjgUZGxHcvRtIWBOVKl+oqH97QZu9lFcS5J6r9cZetNDoKZXvtBurliIKCvNs/S4EMgYIoIj65zWZVl0rbX9Po4I9cYI8zgAEMAbTp7+hX/zsQvnz89NX+Sc3XHnPWPjk1J6zlprTRCEH/yXP/2d3/OBl1541g+jqdvfMHloKo4TZCyM4l/8lV8PoyX79ze/9R3//jf/4Mix4wDwHf/4B+5/4OGp29/Q/+xh9DO/8L8J6fXslYAa97/zwWN3nDr3wvTM9Znb7g0mRm5vjrVyvC7IO37q5L/+n3753Ktn56Yv+lHjjpNvjJPEWeu4e8cj33HyjW+KRqdS1qfuH/k3/7EG7dbomDaktd2YwBujrbFS7oTAs4WXXDbbmDjOvQAAyNky7bCxiTI6jmUBALMq+uZ8vbC8iiQqR5aQb6bssNaqMg+jJErqQZQgY+BsL+1opbYoOam+d+n5Unp8sUorjGKttTGaAIwqAUAbU3VF6KfW+z/d4HcAKFUx6h8CAK3VLh9SzlrmBTsupR4CImMMW8cHzjon1azSF3l2Hlwp4qheb3D/EOOSMV61e8h7s/nCdWMs+Cd48x0Ka73MadNG5IEvGYOs1yY1C2AA9qWTOd/MAI8LUas3pfDKIsuy3m7q3jdAw1+K+EvBo9DL8rIkYFx4nvBksHsh/V4htf7ZbjxbBMoO8bIN5LXR5KXAmxa82LrfvnXeQnaSs95Y/Gqpm+38+AYrM9QT9SeT8BKC7eS3F7rlixvUv/MA3844IPAH2Hdoi1+bbdXRTCX7bOmB+2ZFjmjX7728GxBRWZZludTXh8t+0Hd2bg4AOBeeJ31/h3MFa60uS0/6nDNjdkXgJbrCstKykL8W67tIogEwU2F5otbLDG8XwatpmGlhHL4W0/IcLJLzFjOcRZY7EvRaqIBHhKladke9V83bHUFhREfz8934WhYsrkO+WDExdYQEaAmI0BKmzldazGvRK2XHCADwPWncNhgXEwIAzNYYyGjQu5CNa4dy/2etOKBzwztbASxqoRmyIEq00UU+/NY6HukrhQMuQ98TlRO4EMuZGRH1uu2htfS47HZaBUZbzVar2QK4b2kYxlhn86zn+WEUhVF04tjUieWDJOcYY8duOzFYgohxXIvfUBNCOudq9Vaj2RRCViNijB2dOoGA0+U3c7CAWI9P3/bAI2+OzwhWVFvoFldAsHF2V6Nef/Ob7xuMx+hSqRIQk1ojqTUAIO/ZwnLJwW+dmKp3AQCo1EYbK8SGlcZ53vP9cIOO8esBrQZyXtxvva7zQpVZcei7g0WOmojSwNINhwi7NmiKTfN1VOSZ74eMc3Au7bbzfBMX2MpAjjGUnu/5gSc8QiQiZ02adp1RXhCFQTQ/N72tDwgA1pgs7UZxbRtK9XVA1uwle+/7wFnpeZBWfwKCAad5caXUFzxznaz2uIgnjgRRo3JPgKp7mzVapenCdZWXNrzN1R5w1hZdRVBIweOVxvKOLNsfr1RrzQZVHlUUpt4YAYRut11sdg7sBmJlUCnwfc6FFLdQ1t0RFo5fzGoXutGqJziiE6xIgmut+BsDd7ptIVdjU6OPS54R8avtB5dvGcE66p8MDG3gXZmoPxPIeQAgYr5sa9McvtEDHGBPcUDgD7DvuJzHDU/f09z3kCRnvHrCOXJkjd2jxm+csa22WNkmLl2+/I1vvHDh4sVLl66oYe5EAFCr1Q4dmjh18uTJO45PTEzuYC9Z3ms0Rz0/NKa7m9EKRh5S6cRrk8AvwRjngZsIzUTYK51oK69j5FzuzZc76Wp7s+AXHW41QH/MPR1aF9FO28gJRjVfz+c34ggEwh6J8mrenmn+ajdSlneU7C7zQGZA3jKGdT5NOtq3jvUMN5aVK0WSPrceIwBB24myccZhQx+1FWNmzmeuJBHBvuS7lqMZloEkAA8AN5CgE1GWdsI4CaNElaVb+dk5Y34QBWH8/gkOOKm1MlqVZV5k1pJzzpGzdhO9LpHtpxmrTt3VDXbwsnXO9wLOBRHkWSqkXO5KVTVO58i0KgcDNkZX3b8BQKtSW5emeRh4vuess87aShcABN3yaqFtqu4ytj4WvahN2zDrSGudpm4OLCT2SMAbg/EQgNF6Zm6h1Wz4Xv807ubs5YVkLAYACIHGA1Ulja11GxN4VZZxXGec71gcDgBkXbZw1TVP+PWxwUKPuduS9OV2beDKMZv7zdrmgltjdJGnUVInIqWGB6oGPvBCSs5FFRYx1lije0WujbGm70uPiCFjOzZdU2UexbX140tbhXV2m53SNwERWWuCILJWc3PRlR2u58ktMJ/Xg0j4R30/RLF4l7Na6VLnPV1mZWmQNVz4xkKMahe5rBCchWHAOd+NsfzOIIRYm1eX0ovimucHRZamadftUUYBgbytqYpuHfZuCGfLcLYIhzrM+6LTiF6shed3bAKfq9HZ7j23j30WAAiQCAJ5XfJC8NQTC4KV0523aRvH/uVm9EoSXBho8hGdLxaycmo3n+4AB9giDgj8AfYXyrJU8VP13g3QW3HGhZC1RqufWiIiIqu1sdoY44zeYrZt9WY5r+L6ezhUa83nPveFJ596Jk2ze+655wMf+CdxHA9d8/Lly88999xffuazf1tL3vuPH73v3nu3uy+jlbM2CuMs3RWBR6C6VB3lN+VroAx+U1QTWQ/1uK8nAqYi/teXdxIfuVkgUqO1pYnv9Q4xjHa8tcCzp+q9p1VT2X2/UE/V0khaADAGeopf6sXFyp0eifPr+QrJyXQRzBUBrIN7Rhfahc9w+BW0HjjjW29awZlryDLVfkvu0Jx86/AZCQQAsFpvzG2qDm2reDUAeH6QJHUuJCLO50T5rDNqPSfwLcIaY9cEL6yzVdtLIjcg6ogohAAiIuGIlFpxu1huxpGXOssyRDeQtmqtAoqsNR01M5+esi5txp8pIC00VHuhxTUzd5XZtacEK4oCF3OYCQrr4FoXACAroocmugAgBVNae3L1QVsO55wx2vP8HXuDAYDKO9poPnqS2NI4Eeho2Lvci1LTn33Nqy2VvRBRmvY8P6xa6C1/SQjp+YEQUnpe3wdelarMe932op3BHrvGWusAQAixS2sVax0ytpeyIbLp9aez4lUou8hNGITJSB3kbUzIpVgYkc67ed5RvQXkosSmJ07q2mSpmFYMADhn9VrAGNvvLuVrUUld1u43imtRlJBzC/PXV3UH3CUQYOvC8psOBzBXRi+2a6XlQx3mR+LnW8mLkqeb2lWuB2PD6c7btK1pW/PEAkM7Xv86gkO0DA2iI2JpeYTzfCR+kbPVj4PQm51P77668MBY7XlxYGV3gP3EAYE/wP6ircSROA/FDcnZIhZF1u0sSCEYF1xKwQQXQvrBopsyApHR2lhjrbZGG2OBqJ9eX1b1t2KrXAxdvmNYa578+7//wpe+ctddd33/93//bbfdtsHKU1NT73jHOx599NFPfOITn/70f0t72Tvf8fZt+e0757RWfhByzndZstjwzIud6LbtEaXXAIicRHckSS/3+p/teL13sp4WDnul3zO8Z3in9ByBA0QArLSZABX7c4DV2XHDvO4RreA9f3HmTwDaAng7v58f9ovxoGgE+nq6L4WdA8TS3N7oVb8PvaJ8bo8nndli3F8m9AjXKRJGhDtqvbtvGxv66i5x7cpSpygECKWeKYNjOw+SbBUMCQEBkEtJ2Sa3HaOU8LyBmJkxFsZJHNermGOR9i7NoXHiSLTVqeSAHCKiW7zpISLnvHLermzJgTHOBeeCcd5ojlY3Ty7lWla8LSE6EWmlkKFxcRJcq+SvQ2Msc+7VGKdwRc81kFJoYwOiahgtP0NsVR+idDx3MmTa8/08V46Ar3+xEjmjVRDEWdrb4sjXwpQZMg/9Y6uG7zF3b6v9rW4y4umRQNU3188vjarTmRsZnWSMcw5CyjCMJRfAGTkioiLLiiLdyk2eiKrozw7KBKq3O2v3InPer5vYxQYckUEyrpz39HMmnwVkPEwaRw9Lb+lBRUTOaqOLMu2kCzMAUkQ1SP5BIcedc+2yVLlDxNAXnu/fzOruRX3EYIGUsl5rMSmKIu912rvvTbMWhZNr7XjdrVSNRYDG4YIJXlyopXpowIsCOTtae7YWXNrdrrBbTBW6BYBpOeaJBQCSfEWpAqJrRK908inOhmQyBE8RzUJ2V6+4fSR5rhmdZWx1WUSvOCJFzxed3Q31AN/uOCDwB9hHlJZxgKa/W//zLUJIqVRBREpr0BqK/sSob7bMODJWZasY51JIzwuQMQZIAFWawrnKanfpd+csY7xqibyDIXF0uJJ7lEX++S988StPfO2HfuiH3vWud22xuP3EiRMf/ehH//AP//Dxv/5cGAVvue++zd+zCCLSWvl+kCSNdntuex9gJUKuHEFuvZDfoO/0RuJ4kl7PQu2YZG4yyBnpmGEc6iovzxmUlinHOBJH0o4hgHKcABUxR0gEheUAkBsGAMZy5ZglLB0SobbM7B29RyCGeqTWn2hqZy2KnqztWN99JMoZgzfWOrP5+F6n65bAkO5qLclA1l5TCHA4ys2aB9NIVJQ0RMD5Xff4sKfBtRWDQYRlNH7UVxfTZLs9k3eA2DOB5yFipQfeeOVBCQAiBmEUhomQUquyLPKyzK21Pg+NW/dBj4ieF3DOkTFYvFUCACBjjFVmYIgYJ/Wk1oBlvIJWFCgRVV71RQYAA1tyzrgfhoJztc4pxYdxaMaYxlTyzeVC8/CtJt21PF3p+yJNC0fEEQGAI40FZaXmcISpFqGvPcFzcEC0cScwY0wY86Fi5g3AGCdEsg43lOjXvfzto5vz9ipugowLLhAAOWeMkXP1xggRWWet0UWeVb9s9wlVfX0bfDubvZvW84rbzlbAWSvYth8njoibnrHzvLji9JzvacGFiBPROun5ESwWt4MzZZlblesyK/OUsAlyFEbeBKxZgNTaqjRHIC5EEgcbizJuDBwREHHpgVJciChKfD8wWncXOltvNLAn6KhbhR30tD9dBjOFv7BOjVsgZ+vh+Ub0CmdbjYVZ5w3q2AGACK0LiZgluZCervq994rbAtkRPK2az63c49xCejItD8X+lVVbljwLvWll6sZF050H03KqFlxIggvLs/HK1Ge6944kL2xxtAc4wFDcKpfoAV6XEIxawQ1ierjYoXTtS0RkrIWVeYl+6V3/HyJjUggh/TAIGOfUF+EDEFWvxkndWmvt9qT4awPbTz397Je+/MT73v/+97znPUJs4wJsNpsf/OAHP/GJTzz22Ge2ReABwFrjiMQiK9jWe1fhWFRczoM7ktchgQ+Zafl6OvcnorwuFaw8nYwFDjZcLBfkzAKAzzRAn9cgIDIEgOqnI3SV4xoAEDpCAnAEPc0BYKHwAaCwPLPMEMs0354rPjqOii/OUzspEKClHVrQx9zWfA0AzUAfjfILvb3v0Fth1Ncb96GQzB2OMsLV5GfCz0e94dr1/aO4BDEAACAASURBVJvUDqqFKw4fciOZ7aqw4d0oYeQWCHy1gpR+LWkIz0fEPO1plTvnOGOcMR9sZmQQRkupdcbEolcCInp+UN0FlzbqXFUeP1ikjVZFBkSuupcuGpUHvh/XW71u2xhTkbrFgRMAeJ7vBQGXHqwjRBdDU52IGrfkzpXRXIgLIbSWbZDjsmEAwLEkrQi8JcgMB7/PirWxfOMyeFU46/wgMr1tJMqc7wFnzhLnwIR0lJFLGTQ2fSMiSiGQcca5FB7jvKpNwMUHldHaAZGzRFTkvTzPK3n8jSR1AxCAcxbXXKc72JIjB9vpNcjLmVJfFGraqRTRhM2WPzLKhVf1k1/arsp6aVv1FpzVzmtpea/XTJCHwPws17rUzuWIPPA93xN7W4e/GzjXl5sEQRgldc5F2usUebrnRRCbIrc3v+K9sPJMtzZf+KVj66nbkuDiRP1r3rBstiM507078a9H/uVqibHh1fY7jI0dMVoeiSUg4FD5pLp+wUtWHrpkWogGwTF0npgRPE/8q5E/jWgb0cvXOm+fGnl8rU6+5l9pZyer39PycK7G59LTo8lztfACQw0AjCllWtfab9/V0TnAtz0OCPwB9hGbdscZwO56EiK3Q4YBBgR9CVqVACkAcM7DKPH9EBljizY/UVxbvrJRyjprnbWqtM5a6/p0f3HTQ3ea5/kzzz578tSpH/zBH1z10rWrlz/5+7/9z//FvxqbOOScu3z54m//9u9cu3blvvve8sEPfrBWqwFAvV5/6KGHXnrppb/+3Oe+4z3v2fqHVWVRSQmEkLusWhzx01fTsTckt5LAbo/A0Y0G2YKSd9R7uJ0KuurbJqD+eWz7024GsOT7s3i8Gr4GgKNJseoAEkCumSbmCGay8Hwvyob1V+tvjGD5CJ1zFmNjk62PeTkOxcVg+nqill5Kg/2oBWBIh5LM5/2ZqKkk30A+NwMh9ESU14Tq2ACBBv0dAYCjW5usnTw8dQPYS2Wcfu3KBQS6Lc47Wu4fga9YRF0Uft/mTVFfYFyVAAEACsEZMuSCcc4Y86UPAEmtsUjnwA9DP1wKwSQEk8QkcysOFZHRqtojMpalXVVkjmhVtjkM46TeRESjVZYNIdXOSQBw5IZahNCyD7UfcGB6eM6nmC1aOSICIFPaiMX7dp2XkjttGREWllNVos+5UmXgbxTwcs5Zo4MwTrdD4InhwNoNkQEQAPW/QQQEZIwJzpFxJgRnnCFDRC7lssYA/W9HGWOtcVYbra1b0lnUGyPIxBa7x20K5GK98MqGn5Occ7tv4V5J2/iGmXwiQiqBLMvO6eIVsB2PCy9pJePHmL+8moucNc6ZrDOTt+eAGPNjHt6vvONScElkicpSFUWXAKTg4Upj+VsIREmtSUS6LBfmrt946l6hMJwAt/Uc3Cs4wtzyS1n9YhoMbeoOAFVWnGFmbMBwyLVgnXdp7j2ZmmxnxdTofw/kAgAJnteCc1fbj2zluUHAjF26kRa6BQDWhZE/DQCRP82x1y2OteIzKxXy6MkVhs2OhDL1KwsPz6czhxpf9UQHgRCJbaEd/QEOsAEOCPwBbjIywy+n4fXcr8vdzUiQVRa0ux+StbbXbae9TtUtWQiBnLPFyVZF6YW3WHAc9VmTs9Y5VzWkcc5VVYLOOetMpcknojMvvzw7O//DP/xPV+0xzdJf/bf/9ktf+tv3fe8/HZs49MILz3/sYx9797vf/ba3PfD5v/7sL/7iL37sYx8bHR0FgLe+9a1f+tKX/u7vnnzLffc1m1vtVlL5PweBlJ6/SwLPkUZ93TNeTbwOk/DjfpmMzAW4c+eqCoPwkFqcfa2lMYjAVi7zuQvAAUCj0W146vn5xnJj9uVgzrVAVRlEB+TTQr31xks7KtdFhPEotw6cI+dIYjmVpBd78Z631qt7+ki8Ootek+U7xlc3stKWIYDYZYuqfcBIkH9tenwq3uPaxequ4kl/YOTOuEAAz/eafLTq51aJAaqMKzlLfYZpcm3COCmLLMtSGFYfm1p2plO/tzk/lAkwxlpCFkW2sVsbZ2yoeGdjD/8qXbzpZ994hSGbJVboUV/OMzSKshLnQ5ocbM33ZFmWUeAvjpzq0sxaDwBy4xnHJbOc87worXMbVzuXqog9XwhpzFZvCIwLQrQm517CRYDkYgHhyISzFhmjym/FWSCyzhmjnbUA4FLXt5ojt2nzFOcs307Kej2QtUTEd2pED+QAdj8MImeHfwvkQM+Qum51LuiqQON5QdRMZHhYeuHy1XSZG13oMjNalUpwOeIad0ox4mTdAKB1RalKZay1N9FYfitARD8IGTJrdJb1ijy7KfKKAXrGr4l99+xchbkyuJJH1/LQuDVPTCBEjWia0auRd1Xw4sLsPzQu6hVHmvGZVSsztI3oFUSTlkevtR862vobwTMAaERnc310IT2++6GO15+f6b6tFlwSi3b3RLyd3TGfnhq6fqHHXp35rti/HPnT47Xn4uAswA/tfhgH+LbFAYE/wE2GdvjN+RoR1sSuCDzjgnZsPDoMVem41mq52B4AKhZf+eQxLgTjldxxIHqU4A+2UIlOB+LS6zNfPHz48OHDh1ft63d/93c7nd74+Hj15xNPPHHo0OGPfOR/9Dzv3Y888iM/+qPPPPPUo4++t3r1rrvueumll+YXFrZO4AGgLPIgiISUiGyXRjjjfrag5OuSwAfc+Hxf+oStnYoRrTX/XVqnIfO3jGrtEAA6y9y2tWXaMk7FhJsX6AOIihWMB8l1o2aKLfWBC4RJpBNIVzM/EtpDY0x/LBzpDUknV3K63GM3uze2Ot5iUt05cOvbv+stOOHfmPT7Klhiju3lTisFexjGXAjGOCKenyfPzjcjQsA87xlj+mr1ld3bB38wxoModkTrkUwJbj6Xrj78kq+00JKLoQS+L6RHBGSAuLaVpjEW+qnmoVsnAMCNSPIQ6fKmlN6Sd7X9ttHkG/XwvCU1R2eO4iQATB7el+5N3fbcVgg8IkZJHdiJjIVW5wAJFwGAK/J51Z6tmh2sSLLv6Oylfup7D9o97uY8rjzwvGAvMtgra+mJAHRHqOd1dh1cISSvN8ekfwQZ55zD8jPNlL3uQtmZcc6yIMnZG2R8hCUeMJ8jdwDa2KLQ2mgA4FzUa9HeGsvb3YXC1yJO6mEUq7LsdRd2aTe7J+hpeSMJfCWYny2Cctj9vxacH619Y7Z7N6Idqz9trX95/t3GRbF/bT49vZbAVyr3JLhYmsZ0+4GrC287Nvr56qXR5GuFqhV6dJcD9kUbwfSK25vxCwBQ6sZM9+G0bDgSvrDGoR0mH3CuGXrPRt7Mnk5XD/DtiAMCf4CbjIZnAmHzdTKNW8cGNfC7xGqxvQXo6+1XgDEmpWRccs4541xKRLZYYY+VCPbxxx//vu/7vlXE+8knv/qXf/EXv/IrH/vlX/7laolS+thkw/M8AKg3W8eOTV25cm2w/nvf+95PfvKTZ8+eO3H8+NY/hSoLIvKkzxirmgDtGD6zxoWWcOslEq8h3DqlAQE3AQcAqMnV/IFcCV2DsDSPZ5zfnnS6uqUcZ0AMCSs/c4RQmpqwiTCxtDVPh8JWyVRr4a+Kww1pJa44HyRz947OfH12vGerDmFAK48K0ZCpBw7rCs0WV6z5ejxQ2gAM866DShtcb1WtnhpNF8bgCc+YvtN1VSEMAFzKKoS22cHbSwxU9KUV4a5nXdUNgQsRBrEfRljl1R0VRRaG8bk5czLKtUbOZZ5vpY8x2Q2rkRnQpvYK6x9PGviEI6x7tUvONyC4g3r7raBy0VP5RmISpVulHp3p3psElxkaj7UmD03BjfIyXPXS0lcZhASQF3LpFoKAzmFR7KYX3VDsPG0+BDu8lGjR6n83qOxpEIBcwdW8Kl4NYNqWGQtrtVY9SKY495av7ZwlZ8u83ZubJuOIhxjfZ73bhAy8xdo1ba0uM2XIObtfxvLyKJP1ojftJw0Z7LBwaTk450nS9Hw/7XaybOeND3YGZRnnQ+7Jbc0P75cdyhIIUDl2Nau93I3WCuYRneS9ycZXI/8aEDCmC9VCoE4+VehmPZxuRk9faT8807l3rP5s9RZHwjoPK5sYVkbe9PHxx9rZiYX0jmb8CgBJntXDc6Vu0fYNSYmEcQFHhegYU7Xw4rX2W+Lg3EJ6ai69q3K/AwBL6tjI3xS6Nde71zrPkQBAga4VvXyo8WzAWz68Qaojuzx0B/g2xwGBP8B+wRGyrRG8o1Fxpr3bpyDnvO+Ic5PgnCvLEmAFsRec9/2c1/RqrpBl2Z/8yZ98+EMfXt5Mzvf9l169qrWS0kuzdHZ2ttdb/VD3PD9O6n0FJjlyDgCcs1XOfy1HIqIyz4IoFlLusn5SMKeJFZbHuxNNHGDHQCDOLKw8o0b84lSjbRzzGIXC+cz5wkq+pESs0n/OVXlXIKJ7WvO55RxXny0c6a3j16vfjQNNK54U1q121EcgyWhVwwVE8tAOqijVhiyGcy48r8xS61zqgthzSdwiIikE3MSuTiuhDE/8nZMxLoQQ0vMCIaWUHjmnVWm0UloZraTncy/uKs5jYowNC5IMQfWdbkylHIAmvtZQE6AiPQ7XIYQ0NFSzYu9E69fousUGnRtg6MgF26hZXzu/XfCeI5kVx5Lw1XsOvX9ftRgVU508PDXg8IOSB+l5UnoAqHXZ67a1Lsv0GqP+XZFJTkR2y/L7LcJZC+tUNOwAO65jd4sK/B3nipnpGrtQllmezToz53mu5ocyGPOCmDG57OZGVhVKFTbraGdLBZw1XHw/F6PkjTgiMiYvlHXOGuMIOQMueBhwwZELseehPkSs1RI5eqh76Tpju9UgVLL5OK4TuW5nvixvtGQdACQjhrTW96RT+FDf312n1ruURlfzsFjH8MXj80dGvuyLNgAAgi8W0vJQrlq94vbR2rOjyQuFbgGxhezORnwWwRZ6pJO/oVcc5SxLgmuemI29WSk6jegsABIxRAsAjejMQnaHMpu7S65CJz+Rq9HBlmP/guCnzl3/TuNW3LKsDXrl0UP1lyeSaZXfUegpY+WhsN2QvsAH+9K7A/p1gN3h4Aw6wL7AESqHAd8agU/y3RN4VuWgbmrN2FoYa2HDUt4nn/iSc/C+979/uX3Uww89+Ok//q8f//h/fOihh/70T/80TdOBun4A6flxUl+uyYRBDoqgmneTc9bYKkfnXL+oOQqTykh/x/M/hiTRdFQYi81bPb0WcS5Nbo9vdBpkW0BwgrmK/FhjqpoIBDgSrszZEmzcA2vMz9drbjc4PTgCX2UKsA+EGhlHxDxPrXOv9nimmD8+15dYIwAAY0xUpb+IfC8kxNtFEEZcYdPbSdDKD0I/CKX0GGOIjKzN0m5RZJVNRrWO5wftHHh12BHtMFu49bCxDRgAWmLDCTwAOcfWSZKTs9TPwK/TYYs2ynu7Dcok+uNaTeArbfZYfLxdnu+4a0PfNJp8YzT5BgAIVgZYG7rO3mLQj2D66sWlkgdkZVlUDvxu/Wp/ax3bi2T1sg1aIhJC6N0l9u0uHgFQRY2JOGM7IPAsv6iLs1TOAGiM43qtxoLDTMhV56G1qsy6+fw15wyTAYnTOphgsQ/oEfBUWdPLrTVExJBLyaIoZIjIcA918mvhB2Gc1AunAJBxCZWWfoWd3laBiLVawwvCIsvyvHezZPO4TqKlXMdAbk9QOnEhi6+kUWGGTxPr4dm0vF3ZxtWFdx5ufsUTbQDwRJtIzKVvH6s9FfozAOCcR8QsBdfa79TWMzaqbOSdrc+ndcQTkpdJcGU0eYqzEhfvgUR8x9oTvbhlwUop2gxz5SZXrUOA3fzOU3E94oaFEsIuEXK8AU1ID/BthAMCf4B9QaYkIMEwXdZaBNw2vN2Wk3HOYYtJq1sG87PTv/q//4ef+ZmfSdN0fn7eWnv9+vWJiYk733j3f/g//92/+z8+/tRTT/2rn/gXc3NzYbhayma0LvNMeP1CZVwsz6/q9PsLBco1TEf6fss/NPizstInIGMNETlryFptNNFSHGDZj/4BHvXV+SxeXcr/esG5bm0yLAO2x6mz/QIREHhiJ6pahuTdGnUQ1SlbuW1npWcJ1k5nl90jttRmbG9Rb4zU+wmbJgAY1R/O4NpZvjI556wGAC69MIwRWVWJY61Nu3ND82yBF1xvm5a/+NIWvxYi59zGrma+MBtsjADW4zuDd23AP4lo3fcDwPb13kqVQRgdqb297H6hdJ21B8JbFje89/CP3kgrhLHxwwRgjUl7XVXma4VOktUIpV0ssPLC2NgukSbcs5ATVc72e8BRCWCT724DOOcAaKsm9k4DGFX2ZPk0lrME5HthdGgyiFbauFTFJM5plaZz13RZAkoX38m824xsIIB1NiuM1mUVsmQMfSm5FL4ctILD/WutV2XL642RIk+7aAZUjIgkqxGKbe2VC1FvjAgu0qybp72b61d3w0AAxrFpFb/cToZm3TlTkX/5UOPvOSuU+cZs985UTV2Y/Yet+IVmdJahRSCPX/VktwqLKZsA0tTIX3Tz42nxxuWq+Mi7NpI8mwRXqz+n2w9wniXBZckyS7IqLEIgRINICBbR+VJJfkXyLPCuS55n5eT17lutDWgN2ycS2gpt1w3cKBNc7E7e3Zztf+5b4zl7gNcTDgj8AfYF59PgrtZWvZoFo4a329gzck4AtJ201Y3H1NTR2dnZsix93weAV8++/MgjjzzzzDPPPPNMWZZZln3605++evXqD//wD586fe/v/M7vAMATT/zdxYsX7r33TYONnDt3TggRRX67PVctqQpHK2UnAiAyxhgADDoJ8/6fAhCFkFWxIGMMENd67w1AzhGR7cvyHVQm+84BgGdcG3zph0hu1UuvAzQ9bRzeyrFy48hnbMeT71sQiGx5Ef1ulOr7hCztThdBM7zKhReyJpee1orISeFJbyPDP1WmmZlHE1ljzDrGV0JI5DzVbotlRytAjvGN+KEkVJaHwwJSlSmaJ4eP323miF5VLXHhrRdSIefYJuqA1dCqLNJunNQPl2++qp4r3Px6a7I9cEHfHnrdttbKronX3EhU3v5ceqD2wERNrA3xbmsYG0ZnyOTcXrZlB9SMEEVNcBlHvHnc9yNYeVaQUWWZ27xTlrkhYXCCy5MQTRjWsg6sdabMnHOMIWMs9CUXnHPuS8mFZIwxzoUQjAvOuDE6z1Klir39jhAxjOI4qRd52ut2KN15L0nGWBDGUZQYo9vdWbXGT+f1ipLE1Sy8nEVdNaT0QPK0Fp6rBedDb6Za4omFw60nrPv6TPee6523peWxRnQB0c727u3kbwi9aV8uILDDzb+LvFlfdBHtXO+ewQa1TSTvXyOOZFpOlSa53nkg8q4ypq0LEagWvlIPX2VopUgFy3FlNVkjOhv71+azk938TmUC2CYupuF4GIz7N6Es4gDfDjgg8AfYFc534lCapmckX2LOc7m/LZ8phlT3dL5+1+tNsbizzUsuby6mpo6+8sor3W63IvD33v/202+6v3ppbm7umWee+bEf+7HTp09XS1588Vtff+ap/+cTf/CTP/k/HDlydLCRr3zlK0KIZnOpfKuyAgIAgOH63kUnMIaIzdaYNbrbbVfiZM447zN5gcgYZxz7ffKQMVyMAqwCEd1XRwatgbPyIF+/mNIHaw2Rs9aCs2aZVPjWR93Tlm5h+g5gnWN8HVXzaxOMMbtM7h/yWy4S1+u2n5vxj439LSIfC09OJqdfaX9eu5yx1Tc7BOazfmrRUF6ariPThDtDaK23cc8PLEG7YMmOfCWGXqRbxAY8Z/DS2s/YXwE2qVqyxm5A4BGAsbWpLUqzVPhBPT5UFPYqfHm9t7MbPoHJ8+1JP7iUhUuRVvhN7hJ9CT2/yT3M+x0KhvlTMNPVxQXprpm8jR6GXuCP1bkc40Kuclskorw3m7dnyBpgHOUbinCKca80nrVkS0NUEpEnhecJT4rKFVYKWas3qxsgQ2aNIQClcpOnzlFca9QaLVMW3bRjN64g2g76yvk863U7RA7zHHHjDgvDgYzV6i3PD/Ksl6XdW/mxKMWe3YQNsEtZdKGXFIavLbYHgJH4+Wb8khQprunNgmi1jQgwLY8UesyR8MS8Mi2dn8DCTNT/PvKvAABnaqz2LGfqeuet1Ru1jdvZ7RONOQAo1Dhn7XrY6xaTmRooEClXh2rBxSi4st7IBc8O1V8+lHTanQcuptv29Hux3ayPzfjswC3oAHuPAwJ/gF2hEZSd0vtWFvQMj7kb8XTklWcWkjta26uObvh6bdvPrYMvzi9vafoO8MhDDz3xxNeefvrp9773vQAghBBisZ18FLVarTiOK/P5V1555Wd/9l8fPXr0f/6Fn/0H3/G+wRbKsnzhhReajca2LOgXS+UtAKiy8IOwSpkDgIGNUp2V+zcyxrhEBMY4ZxwAhRDIWGmZ5MCQFi0IEAA4FxsQS6M1EFlnq8S+tQac09aQo2V8gZYTgxuf7Io901OicZNnyFuFtSqn5uvgVj74osu9jkuc+fVHTv38Mh748K+99KWfO7nNjWjijFlDCgikDo1TPTMNQIxkwFoAkNvZwcoZLKx6e4+d8yjia3QuFXzPtw66JYyH206rbnp5OILC4gbns/DWpZe0WJM/vGJ0c93NxqMb0kau2mmvs9BqjSdBbVSdmHPnqpVZv0BICIwkC0O4EQXwO8DgTEZkBLt4sK23caIN+g5sEa6vI9i5Cz0MWgyQJTLOalFOK3VeqssCmUya9clJL6yt6P0GRM4ROaOLrDNTdDuIMmweMnAqE6NlaXRROXqo5fL4wZs550EYx0ndaKXKUuvCaL2q1qY9PxNGcRTVWt54tzOvlNpl29Ql5XyRpWkXEBgyV3WWQQAAladibCRojHkyAABttDFKq9I5Wq7nR0TORb0xwjjvtefyYuc5/L1FaTnjDtZcq7vvuAEAlticDl5cqKV6yA1ouWB+6NuJ2Fz3nl7Rt/i1zmOoDzW/Ipid7d6J6FrLGsgxtCPxN40NF9K+ln4ufVMjetWX84xlyrYi/6XJ+qszvfus86oyeG3jS/PvibOLh1t/x1BxBARAEAx4wFs+BFIdkYIDg6PN2YkwfLHdyNaJQQxFbvj1IjgW3dKWOgd4jeJ1MOs7wM1EwzMNz0wBEIFyrKdkR/u55a1d17RvD/0ecsM7VN06iOP4zfe+6TOf+cwdd9xx4sSJ5S81Go2Pf/zjrVY/R3fb1LHf+73fazYb3jJ1rnPuM5/5zPT09E/+xL/c8RjyPA2iSEi5thPeWhCR6pc4Dln56bmxqSSfDAtgjCEDxKoWtxLnIyJjDBf9yZBV+kfG1nPccs4RAVTFz0QDa/1FkkCLgt4q+tCvmCCiLWl9t4GA657a4y7oewtpezdcPry/QMRBRYAyXOxVu/XHPoLf/Z9WL/zyz5/Cn98ui7fEHPXLgqSM8yw3LhAsr9g7AIR8o8bCjnSXpps4pFc555wJYQistdUhYFvO7FV19dVG1jPBij1j7Lqni9vQzMxqLaUHA7IyZARu4x5diMAY2+DObO2QvVtrlS4F4xFNIfqEyIALkAAgqQEAaxJ1twSI+YRMF/35OhcB6hxoj/Nv1hixU/f4Vdj029kAxujczLjsZV5cs67tCyO5jOLAm7hTyHB1aMaZssh01tEqd4CFqYN3u4oSLkdaR07mWS+9Ns05C3zJOeecCb7ipELEIIzDMAaEtNfJs9StUy5HRFnaK/Isimv15ohWqsh6pSp39oAYKOeVKoGoVmtWz7A2X1HxzpgkglIVnHMhpe8HrMacc1or56zR2pGT0gujWCvV7czrve4hv3s4wL11rTOE03k0XYTT+RDx+VrB/FBY5/fKJYs4hmok+YaxceSdP9x6Yu36iG6s9uxyLf2VhQenRv86kAtHW39zdeGhWvjqifE/a2fHF7KTyvR1Uml57Nz1VuhNt0I94dsEQsnEWq/4MT9vTpSX0vhbC1u1r3eEF3rJiFdEBy17DrDXOCDwB9gbIILPnR+WobGpkTe48VNFEWlDS+RbAUKIh9759ldeOfuJT3ziox/96PKG8Iyx5VbzQnoTExOr3v78888//vjjp0+fmjp2bMdjMEaDc1KIrRD4jXE4yWZLr+VlbB3mMGjiPfgVAJD19fyScwBgQiIyzhhjHBAF52y9fCAtT8rT6gUVmdEaAAYCfiCwRm1XwC/BVhu5ZRXq0vUYZ+tyqtcgkLHl3Q39PVFvDmXvi/jyz5/6yJ30f33XVjemLPNEP6/uBeF8foHjNq4ghtLwbknTPq2+ritpsbGQa2JIiMgQtzvF38APPBCb21tv2pZMCLHekNj6FnqVlz7DNY0K+zsFxnAogQfoa3AQWASHbnVt1SKIB4BLR4PLEIsF3GsCb6wRnr9XneTW+3Y2gNYqUC925y5ZlzGyYWMkCA8h55wNafpYFp1sftqpwjgw3qRhpzREhkuyAgC4EUTke369FlVn/trdCenVag0hZJ6leZ5upQ2qcy7tdcoij2v1WmPEL4tOZ34Hh6tSzmuthZBMekqrtNcB1bG6WP45lSpUrwOVpIQxBGSMCSGE53Mh/SACACDqtheUKm7xNMPuUTpxJQ8vp1FhxVBl5QaC+VUQPD/a+uJM762dfIoIQ2+2Eb3azYeEQQdYpaUvTSstD9XD86E3X49eme3dI3k2XrswHqed7tsvZ4F1DAAchd3ieK+Aae5CoU/V0pqXr53GCnCjfg6wjf5zXS3OprU3Ndb18jjAAXaGAwJ/gD1GpvlEeKM9orH6cfOawG8dhw8f+bEP/+j//Z9//7d+67c+/OEPHzp0aKCi3wBa629+85u/+Zu/OTk5+Z3ve9+m62+MUinG5e7nf01eXjWRccxj6yZDANZEVRbX3UC7X0n3w6jm+UGadpFhpdXksl9FWU3zls33+pECuY4n04DbK6MAwGlVpfiNscsHWMUFuKt+MH5rMRsb+AAAIABJREFUpvkAYKVz+C1tuLdlVF+DJax4225x5tcfWZ+9V/hPv/rr/8t3bTUL7wgRNQBIFnMmrbUEfLvHHfXo2qeu5IIhTvco4lYOpAfbvTY3MopHvb6ng3WWiKQQapiduFnMc66ndbfObVCAv16adAAEvOUrn3YFUWpniYbly51zZ18+8+UnnvqRf/IDvu8vP8LOuTwvPvH7f/jme9/09gfeIlfGNJVS8wud//5Xf/EP3v2uONlhB9btHXRyRAZtTtnLHK7IooNeEMaNJLkd5Or8aiWecmUvK9J8Yc45Z+WE84727EkEBAeMofSk5/Xl8Ywhohiq40DGwiCMkwYBdbvtYjseBESktWrPz0ZhHMa1sYnD3fZ8WW7V3G6gnHfWSukholJlZ2HOOct0AeS8sKLlq3dK1gKAtaC1gjwDAN/zG62xtNcpimzInm42ELasCF8flb186ryz3Xi+8M2wZD5DEwcXNxDMA4CxiXGicqSrlkjRO9z8PNE7OvmpQM4LnmdqbGSjkSBDt6SlJ9HJTtW8BY+bk42cuWK6/fAomz8cZofr84LVXu3WiBABRoNy0tcdLeZK+fRcMxS1w2E5EfQEc3yZt2jPbtvN7lIvvi3Javzbxa3wADcGBwT+AHuM0rGWf6PFQlXdtXVur5IS+4rxycM/8WMf+q+f/v9+4zd+481vfvO99957+vTpytZuLRYWFi5duvTVr371ySefvPPOk+/9R48ut6/bGcoyj+IaIquq4ncMzsgRFnZdAr9jVNJ9pnLpB1oVqzoerxLnw2If7FWu+9WrjAvOOTnHhUDGhpb7krXUd+S2AGCMCRPm8xoQDap8l3T71gCA3VPR/i7h85HXtD6v+kKrUlVNwu2Fg+Bj/3551Tv81J/3k+0r6uG//Mk/O/NzW2TwmeFCLACAYB5Dls0KlmifbTCTHAK+xrMNEbmUgJhpkpx24EJfaeAZlysa7S2DQNqwjxwBDHcjg2V9PdbzotvCVYAbBBcAYNMs3GsXzBPW6KGRZefc17/+zJ8/9tmiLP/gv/zR3XffffTo4Upa9fIrr5w/d/65b3zz2vT0zMzM+fPnTp++6/jtU81m0xjz0pmXXz138YUXXpibm5ubn//+7/3uWn0nT4Sq7AiRIeMwTKJhreF2DqntyoxsTmbeF6XwQ+HV/fEjnMuVxe3gnDWqUOmC1YUlypXUOOGC2x1Ii+Ocs8jjQ+XxVmvpryZFiBiEkR9Ekoss7eZ5urPENRGlWa/UKgyjpNYIgqgosk1p/EA5D4uPlbLMe9322oCU0xYQQa5b0SCll9SbSpX5LcneAUAyYkg7ZvHa8baWc6U/XwYdJTc4rJF/8Wjri4M/lWlYJ1dJ6DnL2tldCzYZSb41UDxVYKgj7yqCAwIiPmD4AECAzknOFAD0imOC5aOBvb023eSTZzsjmToUqEcmoxwcvKmRPmeCl9qN0ojMiStpWPWTM47N5MFsETQ9fTjOGp5BoNSwy0UUcOJoa9wGQu040vHCfOMtI7Nyr2dKB/h2xgGBP8BeggAEEr9Jwl4hpecFZXmreMNsgInJQx/64D/76t8/+bnPf+HJJ59sNBrr9eNRSmVZBgDf8Z6H3/LWB+Io2v3ejVaccS64U7t6nAh0iVBdHdblvjT9KouiVkfO5SoCP6j7XTbvXBHbXi7dD4IwrjXm565XrvsIKIUAAOSCMY6Mib5+nwMiBwEA0vPDlbtb/G9JULBcvd/X7RMZqwGg0u0vLtmowHjHKO3ctv1wb20wRG00ADiHBBCyXSYrHvuTZdn3h3/tpYFU/uTP/e6vfXJA4b/8/EsAWyPwhtCTHQAQzENk83J6B8bia9OMiMiFBICL8yZgFnfaLnitnfsAvrBpKS0xvr5WmnE51OdiwJo2cE3boAbeOVcF2jZokGHdDQ2ELaurGER19hgERNbhIk3V1q6ld2dfPvPnj3222Wp96EMf+tSnPvWXn/lsGAZxFANAt9fN8+L+++//qY985Ny5c3/8x3/80pmzSRx7nufIdTrdoije9773BUHw2GOP/Zc/+n8/+M9+JKnVtz3IqkIBV2greDlT6CsCcihmwBpHpfQlAwijuheOMekPYqYAAKYE4QOA1nk2P63zrnNWe0cUTWoYJeEhjz2PB4tN2jfuXb88+I6I9XrLC0JVFvPt65VIZLsfcDmMVj2jyyKP4lqt3vL6bHzdywERwzB2xnLJACDPemmvs+76jJEnh362KhAABL3uwi2rnN/xPackca4XX89C7ZjaQv28MiOOJENNxBayOxbS04jm+PhjKwfjmvFL52ben81NjibP1qNzVYBP2yZjJvDmAMCXHeN8yZcCItZ5C+mp22vzElk3P31JJc1Wb9wvxmq5ZN0XF2rf6rTGwoIjCXBvbC58bXb05W5trRcdEcyXckEJn7nE01NRMRZ0LTHjUDDQxCVaZ3cSX+4oebUIjkXp66fs7QA3GwcE/gB7CUfImRPsRj+oiiILwkh6fhjFlW3MDR7AdoGIjUbjvf/o0Xe/65Enn3rqmWee63W7OPDSJ6LFh/3E5OTDDz/4wFvesod7r8x1PC/Qu+4k3PLLy3l0dA+iCkNAREYpIT0s821N4JZzbGMNERE5a/uHdG0pr+8Hg37IVSpyJhOx0D53UkgA4JwjF7A438W+aH0T3f7yAVljqgmccabyka4c+AHAOluNbbETHyyz4AdYWrR0BNzyqtpbRQewS2D1oTUxIvS2XZa7EmdefG7pj5/6X1ck2U/+3Jfo57a/SeNYVf7hUd2VZNB6ALSd7HEAQ6IuiCi5sATXU3mynrPtey8snhjrvguRaP1XK+/I9TpH0GK98Xrky1kL62voyZr17e+qzeINFbKc+fVf3aSuYrdwIy12tZ85REQhPa6uWTi0tIJzZ18+859/74+mpqZ++qd/enR09Jd+6ZeeeOKJ69evf/GLXwSA7/3e7ztx4kTlcjo1NfWud73r8ccff/nll1955ZUwDH/gB37gwQcfTJIEAJRSf/VXf/Vnf/4X3/s9371tLT05spm1RL1zJjvrwzWTpxbRY5xL36vV/SiRIljesJ3IOWtA571eW+Vdq3VYH1F5VysilC46mdNthL4QMvRWuMdvDG2UFwScMWMtMhYEUZzUgajbnt9DzTkRKVUqVcZJPYySpvCyXnsDcztHJKVH5Ioir1rHLQ3YdRlpwM0jeFJ6fhAtzF83e9fQbs9hHRPDMsNSrlMZB1hYfiGrXehGdljeXqJthNl84Vu34hBZF5S6KUXvevv+dn4HAAiWaxtLvqIygjN1pPWF8zPvv7LwSKlHR2rPOSeMCyLvUqW993ihTTPglgFP+IQACeZI20y0e2Yq6RCrGxs+Nxudbi4cCvP5UvjcesJqEBw0AIRcTyW9FxeN6CRzE1F+qRcvfUDCwvIi5zN5EHvJiSQd8XIGViABQLGSwDel6WzmS8+RJHOKhNswinqAA2wLBwT+AHsKAh+B7zSgu/PdEnU6863WuOcHUZT0eu0bPIAdw/f9h9/5zoff+U5ErNebfhgDQJmnnc7C/im0icgY7XtBCp1dbqoh9bcWPANcwL4ETbK8F0bJbtT+zhoi53l+sbW2PVXopJMZx1K70jl2lTgfkQkhoqReFrm1RnAOiMg4ArC+en+R2BAxzpExqJR+aEsnQs+UxDkpxEAA+FAismrvjPMqCFVFHmCZFX9f0t9NENtQ2fWBc7ImOHeb9/S6VYHIOK96EGiHu8/InvmzTy7p5x+++9RutwcAQGgqty8pPW0UkQCA0i1EfLUp3QawbrVnu5AeMDafEkOUg9DnhrnKVXDOEvUjTUMRcWVcsH63dwdA6719cEbd9Mbje4DV7QRvDl588cU//vR/i+P4x3/8x0dH+50LHnzwQQD4nu/5nqFvefTRRx999NG1yz/wgQ8kSfKpT33KWPuhD/7zTXe9ShXf684TacFF3ZfcH8PGpPB8saam3ejCqNKqXJdZWRoLsqQJ9G6zwivSORacUP6kEAHnPFkjj98KiAgBuZRCekEYcyGLLC2KdJ9Ib9rrqLIIwqjWGPFVWeTZWtXeoJyq055T5XCSz6UHANasW87Nhag3RoosNcPcJW4dGEI5LMjWXCOsI4Ce8a7m4ZUsKsyQsF0g7JiYrcXnhX85LJNLc+9ytMThnZPTnfutaygTMKTQm479SwyHHJxALhxq/u3VhXfOpae7xeEkuOycmAraAUxyCJloWnt4kk4IJqsIKklIhD7TSVLDu1oAgCV8YaE5nceZZQ9NXPeYUcR72u9qkRqeO8kQHIHP7T2tdijUlTQaSsJTJZ6bawQiGfXU0ThteOV4UJSWXS/96gg0gnKCmzPt+tC3+9xOBGXTL0Z8ddAN/gB7iwMCf4DXCawx3c58ozUWxklZpPoWDnivi1239t06jNFhlOzeMkAy2/DVbBFOBvvS6dRoJYVgjO1YVWGtJSIuJaxP4NceBMFB02rdbyWJrzZaLVEKo6RW5KlS5XKz/f5/DBFQCFGV4iMyISQ4YJL7AjlwHxBJViUn86lARADuCHq54lTmWoTSAEDDc74nGOOAwBlHQMMSxvoHnDHhR5P/P3tvGiTZdZ2JnXO3t+VaS3dX72g0GiAIcBFISCJFiTKthaRmKGrkCNmybEV4LFrjH5wIjiMUIzkUmtGMJ2yHlrH/iBEWORO2bI8iNPKYkigFGbYsEiOKBFeAJNDYGuhGb7Xl8ra7Hf94mVlZVZlZa1cDVH2BaFRmvnxbvnff/c75znfi5uIog0/eO+sAyJMf9uQjPxCoe7uzJfn9QbVjpeXhYfWQq/DYlctbDen3o5225CpTQ8b5eo6RurvXHdFQGv4yIioIhD7FGXLGVBACQLcABFK8+mkQGXeHJyMS6J1nnianwme7Oex4tXja0QwCZ9jUM4QDOnHsEveFvCMicl669fHjbzYbSkkCrO3Xf24cVbOS00snpy3Ay2XyhXOvb1HFq7gWRPNcqGpo2vQdb40tdZ7prOON9t4hF5q1k/kfCXlyZ3nVOCmYVIqr+kVEVDvJ42egCnQiY/VGGwGN0Z21ZTfoUX+vYIy21hR5Vm+06s22zFSadse3iIiCC2dMWUzl5xWcLQi5F80tlzgi1hstQEjT3hvHLeUgKEm80k9uZ3Fp+fbjYUhnwtVm/SXPXiVWGvCRypLgZq+4MFqGAHN9EgBCeXuhfjVStznb+lC+sfoe49oAQIRVkNS45npal5yWwgXABQY8kOKWiQXbSD8gQMQsQ7qZhaML0RPeLdS5el8xm7rg6ytt59F6ZodMGxFOJ2lb5Z6wqcxaOVlSwZmPpTmZZLEwCFSXxcPN8oLjt/L6y/3oThG8Z3G9Z9TNdENghQh1pc/XsqYoIu724WxyjGPsiGMCf4zDRNfw+9juUuuyKLIwjBuNubX15TdZNhJx1Pz5CAZ7Zy2RD8KoyA+qUTwX59/t1k+E/XtR3FVxZs65tftMYhARWTs7f7j9hEfCZ6WYWBW8ZeWb/948VXMAkxT7FYQQDBG54JwLLpuCCSGqUubFRCKoSqHvjFnVwlRzDgLwEEMu+CuAw0QZMq1L6HcYl8hYlf+vLBUCUXV1mqDKRiJrLRERkHOWAMh778zoXBhnyW85us2HvukVjJ/FvU5YcVC5UBU+ADvwHXD122NU7ZnffC9+aDN1++SH8JN77QNPUDC0CFxhrWM4w8FAl7uV2R3gR/DgAUsAsFCA6gBACNGiWgKAG+uWIY+4Bxg4s7tdD1+VBn5G0h6BZgwq1Y8l1GQTzbG1TNHYew9A03qJV8720/T5AADI6BA8sGdiZjfBQ8eoDAqHLz1sSlYuLZ3+sR//wL/9t//3N7/5zfe9732zTs5OsNZ+5jOfeeihB5/8/h8gIiRL4BEc0x003dLdUvausxoRpYomquIBgMg7q4l8ka7rvE9EJs8JBCCD6ISRUUdfEowjALr6yYXTYe1Er7N2kDq1Sr6kgjAIQyWDatwssizP+9NaIR46Ko/6tdW7SdII40SFYb/XMUNFfZTUEFleTDa9rwqoyLvqPwCGbCv3C6NECtWb5Hv3RkNdFgjg3FY64IZPDeP5jSJ5qVOb7C3PdCvILogXTONVSxvTCYZ2rvad3Cxat6nEbi757mLjq1t6FyJwT/zG2rvT4gHBvNm8IQIWctP1SQxaMGJAHKl6qhGg9WiJ5X5gQ7BlpGtJR4BXuzXrkQARSSI4Gui8qq9wRo1tBF4yz5FO19JzcbY9eS6ZX4p7jLuXOrWS5JVGJzOiZ4RktBDlZ6OyqabOrAgQv1cq345xH3FM4I9xmCDAgN832kxEedpXMmBSRlGSZf03UeQbx2yi3L1xPhuHc9ZZG0W1sthbefl21FUO0NBeBuzwhYJEZI2JoqQsd8iEzIC2JoqSaRwDqr5HROMz6Vi63oQusBPgned8Z6q/HQOB6DZ1ZSXUH1joM46I0bC98GgZ5+3gJRF5FyaxigbZPMa4H06CnfdAnrxn49ZT1VYYE0J4IsbYRixg1mFumoaOJKaDl5Vd+fBCGk/q0vDv0VdGC48ttsExS2J4uGPIU09NTLw+9Q8fei/sgcMTakTHkCkWrts+HIainAuJnJP3PSMYktrfgZMHIDHdiAEByKPz++w26J1jnIspPtuVt6PgXL8hA6ZHS94BACBaJHrB2ZyJwS0pYGua8e2PP/7Xf/03zzzzzBNPPJEkybZV7BbPPvvsjevX/+5PPJH4F21Hc7vqSIfKIYDgMgiVCM4IFQgmtpD2ShVP5BgTRW81Kz0QR9H22AaudNy0WPfEAJBxVq9xzhnnjCN01paTWmNu/kSados82/2zoxrWmJBSKiGlFNIT6bLol4Uxpj236Jw9MvY+AhH1+52yzKM4abbmyzLP0z4yFsf1fq+TZ5NlZVzMYetEdvcVU2SmLPjcaRJz4yeCcx7HtTxL99T37n5h2qjwWhoBeeNxtYxWJ2WnOcvq4fV6dC1Wd3P02zlppJYb4aur6SPjb66mj3jA+dp3IuEUhugVh4hj/cXOUlosPNDszwfFrTR5Ld3kGNLV8su3FxJpW4EOubFe9k2YOuzosKNl34iJwQUAaAf5nTxuSvfW1h3rufHoCVMjtGcrZXgjTerSngyzRGiGGyp6yfxj7c58kG1PnnvC61njZh6kw42uFsHZuPf2udW7pVoMypDPSmKlNiCEgFt5b6oOj/G3B8cE/hiHiaOvft8CY3SaduuNdtUt5ugnBAfARgb+CEBERZHV6i3GuTtYuQEDOBMV61qeDO8RgddBvXkQtb/RRRTXGONTRRnb3g84pbszm/WHfY0NhPozVyutJueBAwFZXdo8zfVq9dE4Ua/s9kZgjImRmJkxzsUoM88448gBgEvpjOFSbiH8bJtRGR97fFhjRDglhTv2s42MoDYovXNFkZFzFc8nQEusLo9IxfPUP/zPf/fDu6Xw2rkIPSBDzi3end77fA+I2SkAyCwaiwhe3bMiSefZDB87Z4xQwbRbrCLw075LQATAuFDIGBfjVx/nnCHbZAYxBcY6KQ7ljM7GL/3p1Ud/8x4r6S1EG1wHGRMhFCvbFzt37szKSmf8CUVEX/3q05/73OeDQH70o3/vwoWB9rgs8j//i89+4xvPnD59+uf/k/84jDbymZ1OhwvWijNuXgxVFLQanEtkogoBbqrJmqSKZ0KaotDBW6B2zllnnHSE4IgzLpVQUlTW8eNDgTG621mLk1qt3lIy7HZXJ9UfccYYlwqRcc4RWRX9qRLv5FxeZFm/573bOPz7+qQ2RtuuzbO03mg3W/OAQOTL6f55xENY+jFq91xxhwH41iVigxho5WlaqzWcd1l+T8rKDhcEmNpguZR3i61h3L6Wz5km0YRZHaJvRC+0k6tK9EZapIlYqH+jX57Utj3+5np6xdmTj7bX6pwAOQP+3W5zOatdrOeXah0G1GjqxSh9vtPqmzEPRYC+EX0jGBJHup0FhnAab68guZPob+aRsfyB2rrkLuIAAC0FAOCBr5bqO2ut1il9Ksolh7UiuJ2FpWfWs1fTOJFlvI2NM6SmKl/px6NN3y6Cs3Ev5OZcvMMUqGci43lTZZ6gOOZfxzgYji+gYxwaCCCeUBt11MizNFCRCsOk1ux2Vu/37uwWu5nmHi7KIq83WkLIAxJ4AGgF6a08PrlzHnc/MEYfUO1vjEFELsTudfi4+0IGnEBu7ym0dXKTtTd57wh3NQOe3XUgipNENDqdlS2Rr0rtP3pZyf43PuUSEd3w3DLOx3uGI2zR7+N45yrOhVQBDOMgBGCJB4fv07tR9L65FnoPjeAFzxhaRhE3Nc5eGL2/S/38diBgHDQAoFuAccCR9lc7UAkZKqI1kYEzJBRuxjklIkSobMBnbIhzXvmNIUOpAiGVFIoLgYj1RpvGuyhU8N5Zu0Xbsm2deDRy0kHFxAu/+5v3flsjICAiI2+3HH+p9b//919+3/veF4Ybg+YXn/rCf/fP/8Xjjz+qtftvf+3XfuOf/JMHHnggS/u/+c/+2be+9cwP//APfeELX/jsZz/7qU/9fq1Wr75y6dIl5+j1Fffkkw+P+ggSefLekyevnc7LItNlZvIcgQFXEC0aFQfilA1PGus018Z6yAkZl4KHSgbTW5pX8N71ex1rTK3enF9cyrM+MqaEIiIh5bCbxKAcptJ6Ga2ds84ZZ+1Eazrn/RGPoltA5I3Ra6t3Gq05pUIAarXmS12UReG9I6Itdxax2tzZS0KpfnctzzOGjDGW1BpSKkD03me9tYmxXU+4bqMQtWAk0B99dTQRWkJHmNrgVhHeLQI9yY6uwrgxGyIwLCXvtuOXmsnVHTeEwBkgZ+xU47vX134AAQQj7SqDE+yVra8t198xv1bj+mqv/mqv3g7L87VONQZy9AtBUV9Y/m63uZyFW7zuPaGnSd5321CXbtWEd/Kwzh0AaOIciY+1DuFIDOlGFl1KeieD9GSQPtzEjg1X8uBGP/7CrVNvm+sshv0tqammLL7/xN2vrsz1S0UAfS01cbXTIzj3yno2F/QBgAOIYxX9MQ6GYwJ/jEMDeZD8DZHx7vXWWmIxjGJdFofYh+ZoUKUlj2ZDzpgwiBgy5ywAePLDxmY7GlNtgmLeA9eeq0ndaA4I5yw5F6hw3wS+asvHpztpeaItheLImNydHsK6+2H6MGweDkTWM9qfNnoSiGC7bmXrnHsvpsoj6/7hazauNEFkjDFEFkQRARGh9dgMDpfAj7eBh8sf/+KffntDVr17Bl/ZECBjOUTI0tm3BwcuRBhQjXFVUjc3E/piKBYqFQJApyDt4EQ4bNgGe3OhH9yq0xk4InCY0K1t7KdBBBRSMUHVbTIq2RgPLDaac4gMAXxVN21tWeYus0mtmWd9XWQTx40mzuP04MJR4F61e58MgXHVK2LGMn/2Z38eRdGTTz6p1Ea2/rd/67d+4Rd+4Wd/9me9d//Df/8v/vW//vSv//pvfPVrX/vWt5751Kc+tbCwsL6+/ou/+It/9Vdf+OAHB4dz9uzZ97///V96+is/8K4z8w3unfFGG51ZXSIX2igUbeAneBSxuEVealavbCxT48GkiExJoRTjnIk98ueiyKyzYRhVpUmlLrxzUEDlP0feEUwYSabBeXcQL4DDAmNMcJmnfWO1lIoL2WrXvPfOGWutMdoaPZJxOe9EVesehFVFgLMmS3uVQ97U7nSAr3Rry4VKpG0rEwldl6YpjbwHj85xWOIdI3tG5EZ1rUina863Q3ITyFuxWqsFr0nRxelMVWA0UsUHrCZAootPhSpsdkPmW0F5tdu4nUVVXEBb/vSd+VZg1koZSfuW5nqw+SQEzD7eWrkbJq/0a91S7mP4aErz/Hp99BIJrufJmTirmuYI5h9udU9FqUAPAKUXa1p2dJhZkTumCQHgW2vNhTC4VOs31aYivgDtE3PLz3ebt7LYE2ZGKjXrF9QknGfjhfHHZfDHOCCOCfwxDg1HKADfAc65POsn9WZSbxirD55h/l5FqYskaagwqrTNY5mTYTGzMcNu6qbKQkw0MxeMGHrjUd2Da4CItNFBGB2EA5RlMUsGXKm3xyaQ3rk6h5JEMFMfCIPs5f2celrPAfj9n/xOwYZ1/wATZjmciyAMq/yt8wzZQQn8Q4++B2CUZn/symaC/sGf/iX45J4LoxnLASBkLeZLBsX2w2DIEjUX0lwgkyCIGHIGApF7MMYV3fzOWvmap43LSbEGA0VEhSZPrBWM5BHIDtyQAhGlEAAAjAdMnkfRjJLawOYJxJA3VpcuQ4aM1Rrt0TsTgwjOuzLvWWsJqLpnqvsxTuoANC17b8pc7uSQZ41T90ZC/8HfO+qwgWCxJxgn8KzTG1/gxuuvX33hxYceeujSpUvj7y8vL1958LwQAkC89bG3/8Ef/AEAPP/81Xq9vrCwAACtVuvxxx+/cePG+Lfe//73f+UrX/n8X177ySeRB3Hha0pcNrVFIQQDiSwwHnLtrDXee+8zzpBxEYZSVd0x2P5HDmt03+hDCc047xhj9zHKg4hhlMRxjQDyPHXOlkVehReFEFIFQRBFca3KxpdFzhmvrmrOuLW2s77qvffej7eLn43UiNQIxFAgnYzKhxpr8sDj3nbkXvR0cDuNek5oz4zHPXlGhnKlEb1UC29zlnFmJurSBEYJthhI6RYESka8UsUPlmUAQBeSfsVX39JcV0jXhk3XHeFKoSR375hbqYkJcWEGcDJMW6p4Patd7dS3LwAA7bDkSKWWANBzm4aRO6VKjQSA1DMAkMwxwm+vNx9rrTIAT8jQjxqzC/RNqQUCx9ADzy0HQiK4m4c9rZaS9MF6Z3xcVsw/0uzUhL/arfUsb001IQEAWCvDxSA9tqM/xiHimMAf43sTeZ6GUcyFVDLI3wwEfjwteWSTmLIoklqzu7ZclgUiCiEqP3DGJSKwyrcIkXEugxA2TekLnQ/HAAAgAElEQVQHpNU7X+kFWCwC5JI55yx4T1CZnG86moHAdmRvtuvD1LoIo0QIOc3RfUdYq1UQTvOxG4QmrHXWVvMwABA8KJwMduqq4J2VQh7l1BOPpO3WUYKxYeM4AiIIDpyMunzlsTECfzgIhZQYS5YQAQMOqBiKkLfb4ZmEFqWMuGIE5MnqslhLb2T6Tua7lspWeHpeXZ6vnV+ML/bz7rp7pTB9DzaQMXryiH3DAaAuNo7aOwcEI9vCUb3EKFSkhjpnrgIAYIwzxpqtBSISattEkqjeQIRkQ9i88QcAADmHiFaX2mgi8s5U/NNYS0S1ejNO6gBgjZ7uJTmVFXjyMJ2bccYYTlAHVLuI/E0zRSECBpaIaCxGAwiMM3CO9b5dupUAu0jm5tVuluXvfOc7hdh0dIi8n9vh2qgi6saY8UfDiZbaktZuNBpnz559/trdn/ipj1kATmCBkKiwrtTO2qyqjxCcK6mUEofuNXAo4553diApugfYCLAOglMbISpEEEJwIaOohojW6H6/69zoV/DOeedsWRYAHSFlEEShCuKkBsOAb6mLbmdtb/uzqWEHGkJCOEAgZbgqAE/MebSAfRveLdRsefzU3UPHmQ7E8lzyYhJe37znnAECcAa8xk8IkEKfkmKcq09Z5/CQBfqHm2stZZ9db1iPAMCR3ja/Xp/E3keQ6E/Hfe34tf7AAKKpdCj87SwEgIT7R1ubbCYKkqlVxrGbvShHIkJPqD2TzJ+Oey/eXrqdx6eizBPezpKR7RxHH3GIeL4Q5ADgAVIXrJfBrTzoapXaCWORQH+x1om471rpAWfUQFmPfRM01P69eI9xjC140zwdj/G9BP3iy11pFs5fmfhp+Tdf9trw739SyQnXJxVFfu218KEHZ1u+EVFZFolU97eybvcYUzCS33UU/4Dw3hmjk3pL69tEZDak0ZM91Su5MwDg0NWcD2fYEZfLZXAydKpyw2YsQgZjpuiM88qE3HsPtEmov+GaPkXJb7QGIinVvgm80WU1RZu2wHZ9fo2Xd4rajmMkOQdS7alq/oAI7QqOz0oPDzP6dd9TCM7JOyJyhKkRwa7KG2diU5L9k3/8Z7/3wTEN9QvPP7PxYmt6firePv8wg4eiKHHeXeTv5EIKH1uWeXB9c7sssjxdsV4XtkOw6f5dzl9YyV8M01ZdnIiDhRPBQ4xUiZ2A17wjT2CdjyXFga0GAWQMGUtq9dHPMbrLJo9mI/UIIpHXuqxM/kcaZu/9jTROpK2zFCbdX2EU1xvtosgnFhyN+MzWbuGj7XvPpzNta22EbAbDBwCErSMeEXnvd0zd30cw0/FUOtISUnLWas1cj6jUpAXQluZhEl8JQ8VEAxnTlBlj3vOe92xZ4Qf+gx/5kz/5TKvVJILPfe5zzWZzN7sRhuEDDzzwzDPPlNpWwihrPZH33geBiqOAVYHYN45AbhLIOVTh/sKgG5UgVXkOIhtY7w3KQAaPLcYqYUt1rW7p62GN6fc7emavE2uMNSatAo5EcVJPao3ZDUq3gyEpsfVq5+Bxv7lZTaJvRGp5bkVuVU+LzO1zGJfMJ+G1SN2ohRsd2ieq4gWTg1t2XxziRNRD5p5bb2jHH2n22mLqabfAlotgpYiWy6AcC0Y0lTkRlRWBv55GZ5KgKUsLrLTSElpixrPc4WKULSZwrVdLrfjKyokzcXoyyi82+i92myEjAFgt1atZ7Up9ffumGUCdlxhQatl8UFys9abdQieiXsvLSd1aN7AQZM93584StoOtPSmOcYz94ZjAH+M+QL/4cvmlL137xb9z4dxj4+9bq1f/nz9XX/g6eY9Pf63/Ux+ee/Di+ALrnT771Kf65+YWHjij1KbmottRTaHeCJV1e8ZR5XK999boKK5FcZKlO1vm+o36v9H0dED1CfD5tbmk3RlIcBFHSY5qAWTVSyYrEsI456JKgFTMl0u5LUO4oeQHojBKAGGGkn/mntM+SG+VIthhGecCxhGP7EcbgA0nC4LFDg+HeHPG3V7q2w8TRBUTPSR1wWYG/yGEUR30n31s3Ib8PY8+tMs1Pt95KpDlJXx/yTpr5WtU+tyuOdIA3npN2yjoOAgot2u5XWPlS5IFEV+Yi8/U1UlixAHefR6dx1i0R5cnZ5vatlk9iFtVCXDvHTkLVYYcCAiSWkMFYZp2dVnC4MbZuIMIYLnHc+WDcHJgrrqbpt4dw5t+Gkt31rHpd9aO9wVjzE7SxThrw2j/LdbuBVz/2wruelM6o8lrAgfkWRwh40pwVY+kqOdZPyeiLXnyxfOj8AcXNyeu/B/8g//6f/6f/uU//se/euHC+fNnT2u9t2BlPx00dUPEIAi01kGg7lFhwqHDOhcOHxnbgYiCc0RkQiIiAgohYVslyPAP3F4GUtWCeSDnrLXWe0vOEcCwHqRKtu927Kkeg94d2lAp0e3JwNIRdnW8VsrlUhlixjPr0e9FGz8RgXCL9W9zviYwSnBppir+QECAxSCP582z63Ov9ONXhx3jziT5+aRb/e0Jb2T1G1mUWV6V6yNCxF3hGAK0VNlSuRKukhg8s9puhWVXq3fP35UwSOwzJAQqHX+5WweAvhZXTeO1fnKulpcev7XWrikDAK/1klNB2VATeHXqgm+utM/XeqejbMZBI8COPXQD7hJZPrPeensbqm05ekPH1I7xxscxgT/GUYO8sdkq76T8d/+Pl996YfF9T0Tzl/qv31m5eaf+2c/KYR6Tbt/G/+X3V5Iw++hPnjxxAcgu/8VnomevOYDozl3+ni4s7UDgq+cxv0+VdUTEwBERgQcgJIt+s5MtIox1+SLrvK1B5dxsUtjc9Ilgc0+gw4OzFojiuJ5n2e7r97YDgdpKr5p4TmYwUVc5nB3NftBNU/Jba1UYxqxOM5X8nryreoxvVvIjQ6rs4vdSTxHsoquC9xXLv29xIgSOcGildQe5BvYNroLBXQ94WAX9H/xvfuc9n9xg6p/8EE6qev+lX9t1H3hDKbkUmLibrXb1i/vbK0+mdKZ0/Y5+zXm/mDy43tdfvAaJ9O+YHxjdMcaTWjPtd/SYY9ZsaF2oIETALYnfClg1+Jw5v68ahk38yLgxd73JoJmjE01f92DbE8dn6ywAKaX2SmXvHUT6TZ40ZSh4UpNRzIXifEvBAvEb1xjjKq4BAHmn876KEvLekwOTl1aXWXfiyucXTvz6b/wmADjnfue3f+uJJ94BAK1Wa7zjw+vL2YPNyZy8OodSqkYt1MaV5f0bkqZgSLNxWBOyEeFljHEuojBEIWHQ8FIAwHg/y039KIdBXhhGiLyz3jkisE7D0PrUOed2dwftB4c05iKC5FN3kgAqBbglLEjezaPVUnS12lMpe9V3DYePThyOBQl3HElw1wjMrX6iYb3NTyTusd2o4g8IBKoJ831zd7+5Nr9aDMZ/wTMPWDp2p0he7icVOQ+5a0XFubiYC9KbafJctymQmtIyoIWwfL0fA0BqRdoXDWG/uT7/YKNbF3o8IGKHt4InzKx4br0OAA6gyAMAcIRfX22952QptnU/SXgZCLsYlXuqXSdAIkSkLTZ1S1FxM42fXmk/MU8NVSzraGnPp+0Yx9jAMYE/xlHD5WXvxVer7FL07LX+s9f6AArg4qSFWVrU/tc/TquFx97P8mKyn8kYBmklxu8tgSfPbA8AjO+hy9FlojTOGmcsp5So9KSBPDNr3DinNzJgjHMfKBrOTnIUOjgLAATe+lSwGGFsosYD4oOGQxSGwDmqugMpWR0ALIvZHoV8IxhrPHlAFELsW6Be4WySPt9tVgR+35im5GeMz8nFzvqqMXqGkr/SGCPiFiU/5wIRhZBVinKX8Luao1X85Ohmy9Znb4602l7gnCMie4hJicsf/1e/829m9/z+pT/dgzt5IIwjUEHoewflk9ZFkg9WciOVawUCaT287Dknqm7Mw+MeDElPF9YOco9TVNbkB3fBtHIk510YTO0hOZBWTKeTHMH4CTeas4Y8cangDUPgFy8+PrtBgOt38/UVGSciiKFq8GhKVq+v3HiOWASUAAjtpsoK0jTtrq/85V89dfWFFz/xiU8AwMWLF+7evfvVr371+77v+65du/b8889/+MMfmvjdOAqsdcbqbs9V9eSHXu4+G8NhedC2AIeS9dGYzBmruhrgsP0EbL6ooqQBAJUVXNXpwBVmS6WVJ0/eV0b3AFBVCxzlYY5QVbodvEYPgcQ2fmiJZ1b0rcidyI0sHetoafeYY0eEljJNWUbSNKQTSJx5AFDMbk/4ayc6uhnTWSmOzmNFMv+29uoraePlbgIAfcO/W7bv5kHpeDjcjQdbvaUwY+AJMPXSETKkwmMEcDbOXu9vJHLqgb6dh19fnluIypNhNhdoBl4w/1Cj0ynDjhWZERN1CtqzG1lyfui0N44rjd56KU+GO1nhACud6BpeWFF4rp2oKb0UZSHb+GLE9ekkv9qpP7veOhNlL/Rrj1/Y32k7xjEAjgn8MY4eqK28edD27KurL9YvXZy9TCWuRsb21JNp6tqslWYVQZduDQB4dg3zAvMcAMgbAGBkgCyS896D9wJAhDEAMCkZ4zI5CQBMbTzsyXlyG08LXayBeX300hWr42ZvptzQdyHngAhMMmCEEgAQRdVXzNViz6WLzgJAyBcAwAcLxGZxe3KWiBhjeOAiSQEegSwwMVNOvD8QeWOtVMoYPUPJP8J2JX+c1IWcaRS7DbGyOx4ObXacPgJYykaVwca774FhnDFWJcpyrwR3eEh94C9//ItX4b3TOPxem4s50gFrIlhgnUlW+ruFdVGvODuXvFS9XO1pgKAuN00QifyeQo7ee0ScYQsikcrp9SDVyd8xCMWmSOgnpv3HMTt+ioyTmTA/9t57Z6WYpG29X5h5inTRz2+/5nTZmD9XvVP0VxFZMfc+ES8AE4AKgDUWvyXlS3/zN3/z5JNPjn/dGPPpT3/6L/78sxcfeOC/+tjfrzzq3/GOd37gAx/41V/91StXrrz66qvnz59/17veNf6toiiuXbu2uLgYR6EnIu+1dQi4hzjlrjGwTmS8EgUILiuL0wFFHyXWh5n2sUEYYNi4FACsd+TtlkoQhsx7N+57WlWC3LfugzvB2oG3ywHXwxEi4QCAAFMbLJeyVwQ9J6xHQ8z7PaurEKGu9FJczMlcca+YfyN3LJPMXap1Ymm+u9Z4rZc4wlC4K+3egsqe77SXC/X8WiNL5KV6BwAyKwDAePbseusdcysRN6FwxbA2vhHYbkk9y2/047t5eCIsHmx0AubOxulSlGuPpRfXs3i5CLd4+3nCl7v13PHT4VYtfU1oIuWI8UlPpcyqnlUC6FoWZUYaj84PegmwPLjRj680ewthOhqXzye923nY1fJ5Wz94ycMx/pbjTT/zO8abDmph8eHf//0DrqTI091Yv5K1nHGcVllHlWWaQyAgB0TgvbEu0rcAoHCr5AuevxYU2qT9yveGANVgUjIoygJALiUXkqsaAMigwbhgcs8PdVXbVbUnOe8dATlddACgSumbskeeyBDLAMlzeB4APFFV2wcAXEhXTzxjXAVGniAQgiUSEwAoITQKpZSoe2AHsktCAYAIg8Ty7gX852tZaaUQhz97JCJndBjuqlYfRiLLscmfsyYMdyi72IIItfZC7NTdp2qAtKc1HxYIyPA6oDyUzQul7P2ogefIrdcA4DyGnA6xJ97lj3+RPv7C725h8fttDB5jncg5dxBGib3iirYBgTOUEtFKXwBAMuZrteHJv2tURGgGvZxaXjyGadVGROSdm0VUCKrK4/1xLZouRrbWHrB/5L3BsIee95UqXmf9Mu2hI756V4WxCAcRNp31df0Mr50FviEgWzp1IorCp59++l3vetd4zEUI/jM/89GP/sxPn146M3ozCIJPfOITH/7QB5/9+lPnf+5n3v2DP7JlV9I0vX79+qOPPgwADBE4jzgvtZ12Usct2cd07IPXQggEZJwjFwgoK2d4xHFHhuFvMaGjgTOmqsGx1hBUHu5Div7G+gXfQDAev3x34SBrQACGJBjFwpyMyhNxHu7LB/R+/UIc/Zmw75v0YrcJHi7VuyfCXDA6k/Q6um08e7mX9K28WFvvloPrMDPymbX5d84tzynz+pCNR9yORjnt2I00vp7GV5q9U1E/4C7iEHHXapbUxHUTvtJPeqW0xCqnG+3Zq73aq71aIs3lZr8lCsE8Q/CEnHkPiISO0BOWnnVMdLcIMsdawl5urIfczYdpSaKvw9VC3ikCS0iEpePfWG2fiqMHa51QWAbE0V9sZN9cbh6z92McHMcE/hhHjf/tr/sHJ3jeuY+8bWeSbJ3zZNF00ZaWUmY6QBa1AWOAPJoeAHjf42DA9Mk7zHIJAFIBQMQ5IiKTjIeqHQMAExKRMcEBQMgYBun9Ax7K3oCDbAePgsUtH5EnILJmoGD3tkpxuOojcgQOfJFJfxUAyPsqbyy96748SKBRFFYyWi+bgIKjQgwAwDMFPEIEkJKUBMBKwO/ZSSk3pfcV2DUXJPdmXDHGRHGNc757t6FxOOe4EHsiAwjAd+7NS36LY8GbGSPL8SNG9aNkRlS1moeKyx//In38MFYkgsiD17T/IhHng252Xsk71cu09H3HASAaGxJHnvwH3NtxKO7TmTeNdw4GcpWp262cvLcrlp2zgMAZq0RPW0y/hZBCCMbYtLuWc1ZFJrc7pZdlHkSxEMLcL2/FzdBF6kzhytx544yxJIASy1tSzdtGIspld+f1uD0YmW2ZmbJgrSVgm+oLzp09e+Why9/+znMvvPDClSsbrVgQ2dLS6YnbfeQtjz7ylkcnfvT5z3+eyL/7XU+Mv0lEw9oizoWsuoFWGqtBu5Pq10HkjFevRtGfTUr1yk6fyJiy+t0H8nUiTx4q+XrF2Pc1Jn9vYE+PJARSh+XUCRAw3whMQ+lE6KZ0ET9QsUlhmfN47+reZ2C5DJeiIhH2pW7z22vta7LeDnRTlQtheTOLAOBurtbKhcrNrkJXy2+uz4XcnYgLRpg6FjENAHVpQ+7uFkEibenY85369TReStLTUVGdHwRqy7zdzh1hx4RrpUxNsKZF6TgApEZ+Y7ktuW8HOuROW9ExvCa85C63PLW8qkXizL9jbnUuKEZPqwBtEPTnA3ioCZq4tqJXdQfw8mur83OhPhv3Y2Hu5m/czhrHeHPhmMAf46jxr/7y9qGs5yNvOzv6m9kemj6BG+nbhbGUpl1kRJ6cBvKMLJBGIvCDLkooJBcyUAoAZNhGJrCJyAdi8g0/2wNUOFc6eV0MmpQ4UzpjnDWIKMMqJ4NcKqjs2YMGDN5C5Ht+iiJDAJS8Nmk/Rj3Y/Zg8cfhHlUYZSvqdzZ3NAcC7Af9Ha5w1AAAjpT2TDBhjMcyfK2rvCONWtR2GwIhP05sdEM4ZTz6I4qzf28/XvfVEUqk9lcHviCr9NK3D1r1AAB0hp5YcHxD3xcROSAkFAEDmkDO/J8ego0To563RjvY/S15LLxemOSLwhRtcNgHbHDehGWnpCbA7GXYq7jM963HvncNdNFNgiIQohYBBQBMRmeACkdUbbdwkpR5meIc9vaauc3oLbGM0InIu3yAEfv3mCzysWzrp1FlRCytVvHcA2TPizjdAd0UQqmhgz1KmHeCSmkvbHfx+/Mc+cP3GzT/6oz/62Mc+1m63970/f/Inf/LUU0/9yA//ULvVGn8/DFQcx81GkwkxOP8wFGh4X/lNeO+c9xZ05fdpnauKuoeWB6MHxWBAOE6hb8FImcIZ2wuBB3YYD8dTcX4yLGpCK+7FYYjkA+adZ4cbil7Tofd8Pkx3XPJaWr/Wh4da3be2V7+zPrdcqNSImywadwcYZ+8V1ouAMbpYyy4k3dSLgPtI6TlVnoryL949EXJfV/pmGmeWv9St30rjM7XsXNwfTU440pzK2yp3npceeza8kYXrpXKeGcfuZBsP2XxbWPuBRjYfTO1+p9Ap6SKh18pkLeWZFVlP3M2DpjB3ymMCf4zDwTGBP8ahgNBr6t30YKk5J11EjHkQuOvuVoggOdN248HGGdZCwRkU1uel2z558K9+GgBYpwPW+SHfHte3V23LhJRcSkDGZQ0AVDQHAFzuqzB+IMr2sKVKz3lynsibogMAdiBrz8n7odU8EgoAYMgBgFChtzYrYOAx24dK4+pvQcW1R32bhOTDsm0uZXVcMmjgsEE0U2J4AnHLHwCwcf43yhN3I0+eIuYncMYBQCXgd0aX2TrdXAn9V2XS6i8+qeJzTEaCSUe72sxeYa313kuxtzr2EZy1RF6pcC8Enhj5HaY0VcNqzo+MYSC4kWGBzt9ABcL7B6LzDgDSMqiHbxTHsu2Ig0ZWTLYQ3yVW+o9vn2iHzPOxeerIk3/38DsVsSNQZVs9YtXjNuCIWPHsMIwA2bhaXnKJlTYbgDHeXjg17gE+GpartZV5RpW4xxkgqoTTiKzZnt+RF0ykh0RkjebijTJRwcWfdUwigCAHvqBsBbp/re5cB8Y48iCphfU2ExIAiEhnKbDQyTNsrKKnNLYsrbX2Ix/5u3/8x//Xr/zKr/zyL//y5cuX4zieYWGwBUVRpGn6h3/4h9/4xjfe9a4nfui9PziIpEgZRYlUAVW5cWezrK+LnIgE5/fWkv0YRwKGdKXZO5v09tR2bjcQ98C7TiB9bb3Bef3BWq8dFDOq8eeUudqprdxaPF1LL7W6rJfczSLn0c0cOAjAeXwtCy/V12O0DOlkWC5EuQD31nb3ej++WE9vZTEREGFqxfPrjVtZ9GCz35a5QL9uw6fvzHPuR0xdSnsyKm9noZupA6spuxTuUMrnCb+2Or9abEQBCssL+73nP3uM+4Y3ynPxGG9S6Ow1AAizu7y4JSplaRcAwAaRhgbyBJHrsO5hlo/a+cXk3Q8lD59q/vM/ulq9Eyj2s+9d+sBji7UAX1stPv35m9+6tr7lW4lhAABxm3EGh6dvJzdo8eq9AYKqhM8ZTVUTOKJBdtpaqHySiQZ+8oyhrDuQMj4FAK4WMyEZqz7iXrUBgLM6AJCooR2O/uQdpQAQB1Fsu1qXfTPwxgMC63LyGgA8lVXej4OBbLkKImBejKj+yJ6NbUx2kctB4WV1iiqju/Fl9naiEPjAhG8g4E+ITN6zutRZL3rt84hM18+I5C3QvgwznfP2jbLI42SfKvoqYSL35mOHBAx2tCwjP83B+wjAOfOHUYF/v8r4AQCGZg0OQKGbnYE/uXTuqPZqAET8y1f+lGNPqGDdvnqQVTXCVzr5g6OXIfcAPBBbD7nKke55PxkTnBPBVhtwRAUSA15LmpwxwErkzqoBDRkj8pWPw4j7jbaufemdjznnjBFR2uvYyh5/TDiNiAsnltK0q/XE0BiRd4JNVfdyVumiCCZNbo3VnN/jTiK7BjHJ9Cplr2LvDpjr0O9xqWRzUUaRUPFoXCWifP2Os1osvcMiFqXRxvhB6nuwqiiKfvInf+K57zz7e7/3e2fOnHnkkUeCYFNq7uLFi48//vjKysrTTz9dbo45Xrt27fr161EUffSnf/q97/1BzrmUCgCdd86aopOleZ6mWaO2UXivj6n7PcNu/F8JQHtZOtYt5doBcrAcqan0obP3e4SaLJtBeTuLv7naTqRdjIozUT8RE6q0FsLsaqcGAK/3k5U8XIjKZlCmWpptWXfOPG7OxmvL+zZQ3DLAE1G/+qAt8zzkAdqFsBxXrXe1/Ppyez6Ml6J0PiwfavZe6Na7I4PPXRBsjnQh6Yd81qyAc7yVJl19nGw/xj3EMYE/xoHgn/sMAJRuekoTwTNJm8qqPjz6a7EZ/Zc/fuH7LsZzdREKNiLw735w/r/40TMv3DF//KXl//SHF/7pzz34n/32093NE8Bk/uRgC/siHl47ZwtnCyLyVgOAzqsG5gBQSc2rTPug8A8AqFknwSk+4WUTgQe8zQBcdJoQgTMEBCYY8CrZjigAB/XTCIOp6WgO5WVztCcc2gCQzJ0QSpXdNcxSGH6I5Iiq54RnAymjA28HYWznqv+XZcH9wNg/dcuD1WbXACwABGk5MrEfVgew4ctqVwEG2X65XdI/7py/BYio4oaKIay3yPuit8ay26x7Q/S+Cad/1IUndv1r7BZlkSW1hpRqf0ZixugwSnZPBhAIkDzgjAkTETnv+RSD7kOH854Rieldu/YNxhgC7s9f4CCQY/nVzDGGs+Sg4+z9KEldMwBAicDG+0HsA3Fwa0TgdVkqYQC4ZDSuIh958o8DEQXnVUUP4wIRGONVATMXorqvpQob7aotxcAGnLyvSpqZM5wDIhprRnrpcbF0UmsEQZj2e85t9RtDRBUGVRrcOrudpVPVJW7GODzzZ9pe+j6Osihq9SYyRm+AKmt88f+kskc2Jefi5lxw8iKTgjExfuzeuGz9ZpF2fT1Zk2/x/QyREW149QshleIAKKVqtZoXL11+5cXn/ur/+3/zYtMTrlartdvtsixXVla23JVPPPHERz7ykStXrrRbLe+csbrf61hrB8XpRGVRvgHCHd/zIE+eAWdcbm+DUiH3KtVyOQ/WjHTEPIHxbHZ2dzasZ9fTJGyYgN3/22FHIMCZqLydxQCQGpGZ2nIRvK29UtvG4RW6gPnSMwAoHb/RjyXzE0/UUlSeTXo38+RGGo1o/I0serixPv7gEOiXwj5HOltLt5SdE8FyHqyXMhbuQr0/H5a3sz08TxNlTkXpjIcUInrg1/qJnd744xjHODiOCfwxDoR6vaq4nlR3vQtcPK0eOxeWZV6E9XDsYvyPfvh0Ny3/6f/+3RurZTvyP//+c1cuLHzl6vL4d7fy9i369qFm0RsHADpfAwBntPfOFDkAIDJiSMgBEJEhoAdZlaaXtYhUy8s2Ag/5PADk6pQUfOTkXDFaN77l0V4BULVGGHr7Dt7e5PY7Ii2j5s/DhQdWQ4MpLwoiPlrzACNCPUxyBxE4OLf5ve7sIPQAACAASURBVA2MpN1F1q9BBwBydwcAeH7DOt/tiQXzOiJ6jzorCWgg6ScLcAsrp2UAGUSMMy6DSsDPlBiUVTKGyBiXwCGZOwUE2drdvHfLXf039MCPY3ypihEcFpxz1mguJMD+CHwZxTUuxO691nfTEo+OtgYexkIwQHRYVYvV9UdHbmJX8XDvrAckmhWNO/rc+wiGVuryJGci8xMk9ARIXngS2tVKveAJG/Erkk/wukuC23JYbFENVomiZugDJUKhAAAZD2RguVByMOkUUg56QwyF60NDi4Hpt7XWOZtEiSWf9TvkvfN+C+WzwL92J3zvia06phGcMwAhDR0xtmJU1MOmhPOIpn5UDYk7RrjIw6QUvHezOonsGQczNMT0DuM8WTynomRrwIKAyOms11+56QBt+3LW/EEChQBVdzQpeBAoKUVRmrK0lVskIjt16tTSqVPv+aH3I8MoVIFSiNjrdv7yr576ytNfW1hY+Pmf+3sPP/IWZEwJKYNIqQAQTVlqna8s35oWw7qvgpq/FaBhZH90ph0x6zEn2SuD27nqaHUQrj5tozfS6EYaXWn2luL+EdB4AjSeeQJL2HdhyFxDFruXACyEaSjrhREAQAB9LZ+6ferJk8tNUY5zYMn8mVr2ehppzyqH9u2599GSDakbUl+ur9/I6tezqLD8ThZeroPArUsCQFOUibSp2TT+CEYn49wTe61bSwJdD0xpuCMk2sGfgCM91Ox/6e7JvhGPtTun4wl2PELgC2u1TnlPRIjHOMYIxwT+GAdC1Nzqhb4nfPeV7B99+mq/LH/r7z/SijaiAI8uRdfW+oUnT3C7a7T1P/x4fQuBN3l/hr7de1f5KksVIGN5OA8AIloEEK6RcM6ZDKziXjSBDezWLcRSSgMDtUA1l6zYzPhIPPBYBtyuU4Wh+12VUxq0TUZkyLxzDNHjYBou1WRtVZTUVRgBgKeB054byln9cEZe+QND1X6ZyFfljrtAGNcs1ABAwhkAgPo70bOsWbNRPxSs0Wylazd0mVWSfqZXAIAb53SJrnCuLHwPXY7pHUwzAOBCIjKuwrDWVMnAfg8Q4rlFlSR5Z12/9Ge6/og6+4NeNqbs0eazynj174DRbXY5Hp0Ho0sp5UQ37B1htEZEzoSF3RJ42kX/Ldgpi3jvYIy2PH5z19UNgxF9FzCEYIrt/0T2fgRJeET8d9/qAPw7DgESz/2694qzjWQpEV9LH+qXZ7RpWh8nwe2TzS9PZO8AwJgO5K3RSy7ljz7oShcGMlSQV5d6FXnUphzc8sWgNcD2MWEcYRAhorV2ooZCgJs95ybnGOfIcH8t7mdExCpNPptO7wGAMe6n7N3w61NN7I8S7TMPsm0F+d46nXdtWdoyNWXeDy7CwsVCPAgOACwOAARQlCbNykEBFDIiLzjjQkjBheBizHqg3mj+nZ/60IULF8+fP3/mzGkhpBDSOeec6fc7uizeCAUFx6hAyDomWC1VT4cjM/N7jaud+u08XIzypaG5+j2CA3x2vb1WBJawoczj7ZXds3dL/HYRwjCKgQB1aWPhnl1tXaylS3F/tCqGdLm+fjZOV0p1u4hXC7VjozWOdD7pnozyV9Lk9X6c2qApJ7jKEWBNuHECX1fmcqM7HwzCEB6g9NI51ne8NPyVtDbjF7zU6M7J/FQsX+pOzloJwZbz4GpvnzmtYxxj9zgm8Mc4avyP/+Gr/+hz56u/e7np5aaxre1YMlannGqwDhqb25V9f/357p3rW/TtICU0z1qIQr6AABgsggiS1ryQslzrAAAhB2AMBSC6MWU7AHgAOVOnyviggduGH9w2naobNH+iSqdKUJrKvB3leFtyyaEhVb+7bqwGAMEFQ6w15wDAGA0IHDlHLqJo7Ig3TIBp6FA9NNIbJOS8c6Pd8N4BgbMaZvbg5YwAwHimyAPjsnaipE4l6YfgLAxVBkQOyDGyQBbJgnXM9MD2CnOLr71olm/wznJt/pQIBl3WRRDX5sNsnVP3O/TybTr/PggubnbXQ8E5E1IIyRkXSlVntZrnemu5UtVhjtllDQ7BWytVGNcalTG+s6bi+bvpY0REzhg+o6P1NuyGvXvnUB5RtZtwKaP70+ntHoFxAQTOe+/2EwS5pxy+umgZ5gDAKSiyHAHS8hRDUwtvVss4kmvpFeMaAJAEt082v6TEVKM7hi4QHesHV4uz5qlrMjfAGYRMvLW1FnLTaM5Za9L+3tzynK/8HQ6U8ZsoJKmKRKASFk0PVM1I+dJsZcVMEJHzViplzP13Nxxn7640Zbaq89Q7550h7237xHr9RyhcQL4xGoyJGvhIIwYAgWQyiCTfatGPiCoIoyhhnP/oj54CAGON1mW/3/HOE02I3WwBETjvD3glHGNnVFFmgDWTfH0l0Y4fZUyFADpado24mcank/x80rsXnV8AQIC/VO9+pVyQzD/eXplYwT4Rpeff7bSXi0Byd6GetgIdMy0Z3czju0X9RhYthNkWBUHIzZnYRML3dLt0O1zAJYlr/WStCHIrPGFmeHNsktix0Wqh7uaBITZOyB+oZ+eSzngFOwOImAEGkcAXdMN4djrJC4+r+VZdfSswS1GGQCei/EYab98lRLDEnluvHztOHOMIcEzgj3EgDLqL7QUXan2J1tCBrr23XGjqB96/Rd9eQY6J2xEZRPNMBTIH8jTSriPj1VRM8sGQv6NOlbwvdTnusbxdpzoVm/sk8SAg8loX1detMYyxKmCbpt0tuaxqn5ExxuWWgAIXg0Q0VhrVAS/dJNcfh9UaAJx3leO3N5qIapYDE4w575yQkjG+qWJ1qOQHEEjDsIoEHy0CgIC3s7muW3+Kbr289vrLYVJP5k9XugPkLJk/KQLVX7ktrn4Gl36AL/2AihtVqqlqN1VRdGuMM9Za7azWxoxHOsZ/r6oEV3CJyMD7KIz9wFZ7dJ4AACr1MABYbweiDGfBe+NsVfHryHMhGOPDuMem6MC+cWSCVQQPQGpmPnN/YFzcF9ltlZwkosIxRFK7niCOreFe7fbtm6+lNvh2xwFAEEYEHoAa0aud7IGV3qOt5EXOtPeqYu9KdE82vzyDvQMAACnR8aY92G0iq4c9iiQETBOBc1bs3bbNeTdbshkI13FRk0+uPTHOAsC0ZgobezLlVDtys6282My+mJLDNEENETlrpQog3WT7fF/qKbyz5L3J+un6be8cCOlAAQvdmUdS/jYPAQJsbiqGjGHlF1hRdyWVVCJUG/daZSDPGFNhGKqQC0kAzlpdlloXRpf7G52kvG+2mt+rIEBPaAkdYeqCm1lwRcrzAThiO7LNiZDMCyQPSAQe0Ps9U/DKXP1qp34tjR9p9OeDVE5RMB0ETanfNreaCBvzXbN3Eq+myek4f6y1Oh5ZWC7DV3o1R7heqlUTLgUTOsxx3G3hQcSpg4QIQNC3ggY1jOgIOqV8PYsKy0dVDJL5S83eubG0/ziMZ19fm18rAgAImH+40fman18fsxtEhJNRWjH/Gtcn4wkDqRTsufW4o4/F88c4ChwT+GMcCKuvPrfXr2gjHorq385mTb/W+oVkvPJGr4dcCuxuprVvf/xtoi6369u3gazRgotmc77yENoiydZ+bzrVQ4FSodusdK3Ek+T99icLEQ3r5Lfa5ERxktQa66t3gQiGSv7KTa2aE8KwNTQgIuMIwBiXnEuAUaeoR1ow3jdubv5E1SK4ejk6G7D5hNDo7yjx9Y/iwh1/91vF7a/bm6+EtZZKmlxKAAhqbRHU09XX9fUvQNmRD75fNC+M2hF776sMBiAIIYTYsGabePK9c8ZrAGCCk3NFkQPQsBSfD5OljMizKlWICJwLIQkorMocKn0+F7IdVLks8o4AKtvtgX7BOQIi76oYzW6uAe/9/et0hRz32VdvIow96vT+SFytPTIgtS/eYY3x3nnvq3+r69M5V9WDV+RQBWGjOUdEq9MrhyesmVDJdQTkoAocVPE045f7xbnbne8P5a3KPL1Szisxtch8hECuG5dU+zPevOB8baC6d85ytp/fdHa7dTXziAeGdtNI+PB0TVv/7HoW8p7NbCnqYRa/99YGwYYcCfXaiQtvm7G2e4fOzZet0RgEPXWBhW1fnytgCVBWZ76qo/HeS8E8bXLuk5IrGXLOBB+WWQkhheRccCkFFxVpL3Vps76zdruV4DHuCyr3+J7hqRWFk5kVfSNKxzwhQ7ro9sOWGVJTmbmgOBEVNWEKL5xjucfSiJJY6YV1vPRYWG4Itzc/nwht+bdWm40gPh2nJ8IiYIc8jC9O73k+EQHah/5/9t4sVrIryw7be59z7hjjm3NiZpLJsVgD2TV2V6uFdqsFNVptAZZhGPIAWPoxDFg/9odtQNCPoB9/2IC/DNg/NtSGYFtqwRBkubtKpXaVq1nFIqtIJockmcw53xjjHc+w/XEj4sV7L+INmS+ZpOqtBMjMiBvn3rj33Btn7732WvXewdebSl+uJ58NYuPo0159dSV55DyTj+ZS1L8UQW5VT0vtpHHCAt4e1oDhUi09FyY7pb9dBNu5V/fMM9FwYf63SK1Kp2j2itzzjf573VaqxwtMhsxUFrkMAJfjYV/vod0hYl/LO8Man7bwwRnOMBNnAfwZHgv2tT+qlQ+CXmf6RROHSbnGjbZyM7Q9JeNLhbv+1mFe3G89GL5+cXE5EjsDenatpgT+5PquWMhyMwzmS6NPg5nTZJClCeyysUcLq6e1PBKChBR5OiPxPFdBag6QiBlMFXHtpgP2nNgJz38snzcu+1Bl7EySxJ0kfKahPc9XyquCWKm8I6qaUwfKzNBo8fKz7vL3+7f+v+T+T7J+J15Y8mttABBK1pcvZL3NZONXvf4tefl3bfOFvUdIah+nnYQQct/+lVSTfQoa0e+BCPblPHjCnBgPP5IVnJwFxMoFEEl5e5I/U8V/niYCsLXWWsfOWgvMVWMCM5ux1xez41lJ/c8BiETon2LN5fO/LwSJavYOS4UAco6H3PqDO/OKrkWe9XrbiKSkJCGFVBIJhUCisZ5lpZEBFWNFKW/khXYMpFogagThYdgrNyav14K7jsVG/zVmcSRzfhq+7Gk58pmw1kx+hc+F42eCc0gnrsA7aw/3g/S9o9lS88wUqgxXVSmed2Bi/lvVFTh813a8i4NvGWuRSHl+2r8lhr8899W/c+QXeULA1W/Hq18DQWS8wmBRFp6xxhjnLI+1SIiEtY6rJ5uSUeBBpZKKWNHjlfKU51eSH1qXZZGn5cA568aKoWd46tinHm8casZ5gVk7PEHAthiUl+Nh3Ss8GlXtK/52DQB8AADLxAwW0Dp0gJpFZtWgVP1SZvYwI3EG6BVqWDbvyNq1Rm85yL6AcaQie6XWb3r5B912ouVWHq8EM9ZCJ0IgdCB0Twd9HXzYq2tLhaPNPKg6C5b8rKgJRU4dym9oqPLF5vBXO7v2QG2veL6e/HKnVf2TAe6n0UqUL6gMAHwyC96eARHx4TDMzRnz5QyfE84C+DM8FtZ6nwKA8+tA0tSipDzvGgvKhYdUxQXAH7yy8c4tfWNn7lb/8o3B9y4v/L1/7+qNbvHbVxqbneH7n47d0Qj+6Ov+ueZxn5LOOTiGkPjnBiklIpXlnkxwJdF80thJkjxyWTwe88DY43i/BOhn4o61a7Wy0Vzo9rYnanmIKKVEABKShABAISQhAmJlO18x2JN+NxsJ+6O68H1orbjP/tVg836ZZvHCCkmJJKL2mhe2hzt3iw//ibnyPdV4jYU/ob+ftA2jKqV2Opv7Whim5f0nL5FQNNXCIKQKw9g6y85ZowUJlLteertdzzhVbJTq4Eytgg1mRgC2FpHa7WVtNVQ8W2thbDGwewl2//PoQTKz25+zOE08nSWfqdQoHSGCmE8BnRnD95N151zVeKLL/dkrpVQ1AZT0hBxZrDVai9X3NFo7dtYaa43R2jnHMPkzOsnWIdEAiaQKbDHdhs2+2kFgBlxt/PyY0TsAILrIXx+PAZUU81qUTYimpdZBhCe9FkfaB9SlNUbM9FqHqjnb2sOs4ABg/jHZshCHWhsenhBUSph51A82ZdZZdzf9rTe8Ilv5xn95cOTPIeuEiGVZ4pjvHh/4OlVLVJrm1pk8K8LQo3E2EBF9z/eCSCmPx0ocg2H/kenxh4OBrXVSfrmlLT83MKBltIzGYd+E27nXKVWmj14bO8bUCABQU2caAQhZIBNWBQPkMX+l6ZfXmoOGOKx0AQACHSBIGKvpgm6rHMb3VmbFO53FXjGXT2MZh1q+22l/bcEt+UfsaxoIkDuyTz5/S8CLXvH64s47O+2bSbQcpIdYsu0eHoJE50vbDGZrYXjo3um2rcO6Z4rcqzoL1rPg6wtbx2H+I/BKMFwK/a0sMIyJUZ8Omw/TPTV24/BXO63vLpcBWaiu1F7MU84/wxmeBM4C+DM8LhJ5wUSX0W8AgPBAHCNYvnBu5b/6A/pP/tcRZbTU7v99t3Pr/m4c9+P3N/7h/2G+/fzCM+f9P3lj65+/tdMbP7RfuVj/69/4Uil87tWFEiSAWe/tCKikodzJC7nmNISdzgX5R4P6ctBjdmEQJ8koFOHJcc6RmK5YoxPP6hHb37tKzy65rV/l278w62ncXvGiBgDIwG+sXMr63fTWTym+aZdeoNoLxxGoPwijNTsXRrXhYA9Jb6rdYBp7TpGUMgzjLEuKfLeHbVRaHFPxqzpkRcIfvzUyHZi8xc6hEOwcjt0HlO8Lu+eJWnUmVHV7JGJ2VQdHVWysaN67evujIPYI0r7hBMcidpZPMzMlhMSnQUshIarC49AKAMA5FfgK+2L4n93/X4RStpi9PmPmsiwnEyCuNaRSZZ4nSQ9JSCERAIVARM/z/SAiImBAROdsJXvBACtStvAZX8QKIyGExMhwCgAM2M+uGBsJKolOloMStDv3GkHZG8pz4ckYqvMgxWEWiUd26s6rwI+FM/EwagDiqAX1AB6tx8TqHhV3sdgE6Nc8qZpLXjj7cVFlB56oluHHH390+/YtIlLK8z2JJD1PSiGVp6r6uqd88DAM4+kPWlN5xaGxxhpd5JnW5edDj1dnAfx8OKDCyr4WuZG5E0PtpYZyIx/nqgTS1pVpeGUsy6a0vjQOwDjBjNohAtRU8fj50VDY1xa276XR7aR2SDXeOLreXfhKa2fx2DF89CSl7A8iFOXry5v3kjgzXiQPO0hP2MWgrMly0S9rStOceowgh8A1ZadzEP1SvdNZfH1xW+IRckXaiZuD5lYWAMD9NLgznKFRBwClEe912l9f6BwcUAoY6LOb7gyfH84C+DM8FtaDb6uwIU++ODu3tvTv/976H/9pAQB56f74Rw/EVBekdfyDd7d//GE3DsUgMaUZPbKfXWv83d+rn9bBf06Yav5EBKlkWe7/udr1fj/JCkJI5U7DtTsQmhkLC6Ys/TCcBPBHoqKRH3zdyTqvftfFbb71o8HGvbCpo9YCIJL04vayF8XD7Qdw58fOfxfXvgr1rzGdTPTFOWt06fthMuyfdClcbe4H4XQAX/VLA0w6EWa0IVQC3ZNWBEAQJAQRIErl+0EAxlprhVL7io2SCJitMQgoSAAIIUYDOefkrt7+bnG+MhRgZmO1c46tmSmzb5kZhKHotNL+9nNvgAcAEqIY3xEE7B210lp/cAcAwij2Y+9XG/8ERqyEo1FdF2NKYwyA0VNXGXHCuRi5fikpR0KREiXZOl4NZO1i/bW1+BVt8l5xb5imHQhWm3+x3v9WWi42wuH8PR8GjzhWpqb2TDkaazocH5XhBc3/VKBsWh7yoGbHbh4Fv6KIT07RwQ2MtT4JxD2UIOucKreRjc2xP7yji5FufyCW9h+bg55tMI8YAKLY4uIdm3aEgri15AWXhFBz+/PHeKJahuP7EwDYmBK4tHokPqdH2hnVts5a55yrx3HgKwCwzhljRoobZ23tTxWZk4PSX0/CgRWOSTu07hQ03zxy31rZ8dEoYkluUk8mAEkOAMJTDesU2cu1wVKQf9Rrb+VzxTJyI97pLPpkY2EJAMk1fV01KAXKVjSBkMqJopt8MiL2h0CCeyYeHNkx7kt3tTasHRrkA8Bm7ivhEiOeaw5Dpe8PR6m0fqkeZsGFKDlkNw7ws6RxOxkJbdhDC+mdwp83oOWzCvwZPj+cBfBneCyE9YVH/ux/9I3VqzX93/+LzSQ3hXFg9vx+OIastFk5oXPD773u/+3vxQE9qVXaEwGK6fVuRUrPksG+rSRJqBpNTxLBI6EuTidrfiEsBqWqlXnND6RShxTxJmCwAAxACDN+tBCFqL8iri3R3X+ZdB9ancSLF0gIQFRB3L5wrRh2hjsbfPNf0+qNJP7doN4GPEEYn+VJww+EPKzeOPuw2RmtpTjBvpg5ZxXg/h1NzOQRU6lW8ixJx0LZUkpCRCGFEEhUXV+hVBUojj6EQCCB2WotPc8ZjeMASJAgpBFzvyLqj8ue6Za2brcOWVG7EfGAq+CjcPWfVnjBwDyxEzjeURAJZq4cHY/zLXc1xmY3ae9/uTItc4Dv99pe+G4zsJe979zrvVPzFuq4thK/uBIH15ZNr5DX5c9TXZ9XfD4IbWNBhUBWGFdl7dKRdjRZ5U/0FE+E0fHPD2IJuW/E+XkfB2DnZtrIwTG+mDVadz4uO9cD3AQAkyXMjgDcKOhHi7tai473m74jQ5MdJKMdOSIUcvH8FS+oVuHsrHW6TAfbhx/Gxr/4L5AoqDXD+jJNM5srPwptyrRrTZkPekDE5Akv1isvWPX8j3rfqHZ9qZa+2Owc1KkeyYfsGlqPxnXOVg4oY+4CgaRuP+n2e7U4PCSf8kRxligYEeMdGqadMtzM/b6W5fyS9fEhiSW6mrDna+nFEJkbgng50MfxMT0tIEBN6m8sbnwyaN4dxvOY26Wl0tJgLMN2L93zriRejdKXGl0xi/TkGEumnSJSwtZFIYkFukeYzdoRAyia/Vk8QLliAOP2vDQo1E/WlxfC/FpjWKNSzkq5OMCB8Z5tDt7dbtekvhAOnq8P3tlZ6JbKMd4a1tp+Ee8l0udWfDJsPF/vKeKNIrrZjw8OOxOjAb0ylrtLgjEJ6JhjnOEMp4CzAP4MTxNfvwz/wW/VfnH9wc8ehIdsttwMf/8V79vPxcFRRZgvGhwzu92nPJFPSHpezMnu+L8ARKeZyYhVtpHH7XxQr7eU8o6Mih1zDz+2mAv2CQKFsQAhbF3uraXbYKW88jdx+yfZ+nvm4c24veaFtWr169faXtwqBp2i1w82/hEvPOcWvgLhFXG8S6zLEpmVPFauYc+RO5cm/XqjfaLW2cOrE9U4NGXtNmronXVsRESII9cAxJEpYJlDVc6r3gICRKs1IJIQkwCehFCewSmhduVHXqOllIdEpixJiKpYelBd31WccHbs3Eyi/lMJNar2BOe4cNIy+ceuhwkSeZZIigiltsfjnyMCgLMnmTAMAlNE44sFtja3nWH68CFcd/01NqtrzWwlfPmba2ufde6kHDDOdmjbO14VBo5suq01AGrRz7eKMFJWwq78xKNdDiE9gNmiUApNcZS/0Sy1BwAAdiO9RjHLa5DMoBxcB3unHjelvwAAUF8QwgMAkhIRkeT03QFW7+v+YGY3xf5QykPpAQA4U+RpkfbKbFByTQQXN2+9tXz5tZkHmb7x3wrPk16EU49GnQ2NLmypTZHoIpN+UEaruHw1UzHGF7zwnBDCOBEkJjMSADqFV1gRHtsuaybiKBgmqTHWU09jicUwyW39WsEAFUalRgy1zFmkWg20KO2plb8JeTXKz4VJy9MVg1rhcaO+JwECeL7eWwuKjwe17dx3JxE/Xwnzi7VkwcsP5qpKlp3C287DrcKrWPqE3PZ1XZah0ot+GQpznDSrY3yYRbeTmgO8ECWrYRYcpY3vADpFuJmHdWXq+x5FTDf79Zanl/w8Vvm+VYK25ACasmh4JQB0yuDWoN4v1bVGv3TUKYKbw+arzd30X2Hlu912J/dLS5G0twYn68pMtLqb1l5sdPa9fhzphDOc4bRwNtvO8DTRUOpvvKa+/5z4737Ue/PD2Q/35Wb4d/9K69XzX77mIkQs83zCciep4ji21h6Uv67ktU6EivJ7XCP6o6CQFYJ1WOpyXh/sNBJ4MOT1CXWZQCIgglrEKz6vTG8pZMArvy2C83jvh4PNu2GjHbVXq7cQMagveHFDJ2nS/cz07rK/4C7/ZfJWjzwAZi7NsQ71IIw1jll5Xlkctz9QMx3eRGe1FsfzZnfV5Z914Xb5+YDVn+rfgCDFqKSPurdvP1WbPiJKz0NE1qyksNYSEVfdGczOOawU+yt9NuaKpa9N6azVunTOVd3gxzwhpwVCBNwNqo8fwAOAGX/qeNrdiCQA4EQZHweoHUqAmtcuXe7G7Zf9vNaI3tvKXb98cL7+1WuLV5OieSf9eeGOspHjqhHDQaUm55xPDiRfiJLtPFwNKgYHA+KRenL7Bz6qbh+QKQ8Zcso8cua7895x5brr/jz0bWPpivBnN47uh1AzbpW9j0BmzobbWXfTGAv+Vay9JmSdnLH9Nx7+4B+s/e5/s+/T9vr/iFM3BjuX9TbLLLG6ZGel52fLrzTbLweNc1uDoWOVD/PYD4UQACCRG8pWAXyiZWnpMTnPSgpPyTQrPucA3jpnHZeleXpkmicCB5Ba30GVgKPcjsK3rXSk7VYglEYwVCV3NI5O/fs3pXmmMVgOslnJXASkXWHYzxd1lb/aKjfz2rudYwnKBNI+1xyseOlMx/hPh42hVqUl7ciXVpCzjhzjdu5tg0fIvnAS3VqcrvpFKOc+UQqWN3qNjSw0DgHghm7cGcYvNAdLwWG+cQhQV2VdHcYrpFm55l4ZhmQUutWgvJVE3cLPjagpvRqmgbCFHaZOFSx9NADgAG8l9U7hA0LfqO38MPXNg1gMyotRUvdmLB6KMxG7M3yOOAvgz/D0sdSI//bvPpwm+QAAIABJREFUrPzR9zb/7C/g7c86g9wCQORTpPD7Ly39x987cXD7tDH6fSmMs2Y3WhBC+p5vrT7YsluVjB7Bef5I6eljQhBr4MJSWWRhVBPp8JDUgIFsgHenv4WrZNVQb7gP6lDWYVVM8eERlWu+VEQX/Yf/POk8THvb9aXzKqyTEIBAQvqNhhfXst5mNljHD/8xnvuubb3MIoI5hN4KZZH7flgZg53oy1pjmJ2UJwjg+ahyFjPjY9NDptvg92ESdlLR81wS1D0A0HmmC1P2O4KooutLoRCR2ZGQDgCx6g9HEgSAVhvpjYnMUgFAAFMVJOeYub2wbKZEtpy1kzmmrRlzn6ePcd5fTzKTeUIAP9n8RzguD2XEbACwJ5wtQqSERqBfuqFjDQDD/HwtuE9oGKBwg896P62rb16oX/tK9Nc2h5+u5+9ol/McpSXm/caHUtpe7kvklSAxICRYBmB2jzadaL6fOgLkhxeImAHAU+qgEuTkiEkIJByFKmx1vuUn/9qvt+qLF6aGmfrus2cKT5PotU55nDtgZlPk1hRFMhReTXvPcPN1JQUz2OE9+dn/Cc6SkMOf/IPab+7G8O6D/6k6yglPPulsgpBMgdc8P1z6jgovKCFUa1E7h8JZbZl39QIEulgWlYsXA3TKqOk9bmuSp2RRZsO0qEX+0VvPRyVj7hiZwTEigmNIne8YM039UhhGgU6QWyhvVzoygkg+jWTcI8MBMqNjcIwMoFlkzusVqlfI1MpDpNqeEAiAiAU6X9pFv1gKyqaaUamG8eyePFueFhS581G/7SeHC9QDgC/ctxa3Q7lnejtGzbSe1QFgPd3lQmpLVxvDpm9yLR5mQaqFYywsZSwG3eYNAE/ay3G2FKQ+GTkW3neA23l4vdsqLTX98tX2zlYef9qPMyPf3m4v+PGLzW4sNc161COARyfvHgK8l4UvNXoAsOgn1zvnqqEbyipiBAiEDcTusJtF9NkgVuSu1pNnar3tPH6/2ygdzaMwIIAgVuSWw/xinNZm+Qgw4PUpC7oznOFzwFkAf4YvBGJllv361/+KvrWz+vNPU8f88mX/xWWpDg3hvqAgBQBa6zLPp34QUAiplJcmg32xzWSldUITeIGAMxt6HwEIrNCm1qsVeRw3kGhmibhCB96vhLgPgsH14eMS1+t4xXcL0y2gStX4/B9B+yZuf9Lv3pS9LT9uBrUmSQ8AUFC0sOrXF9Puw+Lej2njTbf0KjRfZH953mGURRHHDSJx0gC+qlX6yk9hvxjB3H0ZGR1aFnDsfHWyRP5pwVprrT2Srl/pomGeVpFh9RaNRPXFSLpNCCWEgqNDDh5r/fJU5daxg/G1mM5GVRsbo43R+yf/eBpbKxxDY45F0EEIKbUe+jIikseLyZGQTtpbbh2mWgQh1PHcRvkBADBTUlxSIpNidAswuNu9rZsbCy+v3V6pP1eLfmdYbG8lNzK3n2AJAFm5vOsht+/4gEcUegZmrjfane31k2b0BB4W7XjkHNA8GedDHibuQG6RTR8H1317t9Ze82sLAJwnPVOkwGzt7kW0eqoaPA5ymKGYkmuWFCGIwgpJzsm6EE1SPiw0QC5IEVQHhp3r/r0fkFC1xXMqqKGgUdBeHZ6xZdY3RWGKxJrS1Fbk0quuddn4l9AbBdCIRCSGw13fimmd9rpnFLmql/heGlx5bJ8TpZSSpiwL6ysxP6syDQYsnCwtOcbckgNkh0zggDyTFuA7YxksMAvKPXK+K9agZHDAABZAECKGgR+Fj5UyOHXkbk8KvrRU5UNLB4WWBVPhpLGicJgboRnNUypjBtLWpYmUiUkHyjSU8Y6kfDvL7L4guZLjCNQjusLBJEY3QFu5v52HW4VfGAEAgtyCrw1jN/cc4ye9ek2Z83H+9aWuIpcb2dMqKeWwlEMjUy1u9Go3erVYmaYykSoiabaL8EESesJda/avNjNfuFY4WImyu0l0Pwl3Cu+NraW1oFiN05kE/kfAZhkwcCBLABDIdWX6uvpdcwevzHbpX+80l8P82dqw6eUAsBwk7dXsTlq7M4z3nTdBrqbMUlC0VdHwtZxDssid/LDX3MyezgLgDL+2OAvgz/CFQE0ZYgcMlxfo8sKXyiVuH1ACgGOnywynFspI5CmJhAftjqs24BPvBxEQ5ponnxwLfnkvjZddboz2PH8e03iAdzN3hEx9zoOSP4hxqQnP0hQ1lkUAtZc5ehbTB/jgz5OddZ0N4/Y5GYx++YSStcXzYXMp627kD36OW+/blavc+sszbQ6YnbVWeb4xJ2uDBwCtyyCMjt8Gf2Rl+LR6GU4Xx6Dr70rrR3GdiNJkoKqzjUhCTlTNkEhOUZRJiMpXDwDEUb8jY2aBK8siGfante4n09iCBEDv2BV4JNI4yr8c5+RX+vKPILMvKSM0KvCKvA8AzLLQ9dw0fbUnPt8pag+zmxqHl5vfiWsLdblyZ/DWwNzbNxqzh2gBAAHlrPOWWL8mS3ZW+kEYxRNZxGOArT3CJs5DLp0IZlFnmbmaLEJ5B5NB07cJImmdqMGfKwmN1WtCKEAcdtbz4XZJCwDKHyvlaYoxblRr6EZrUesyz6qsB+6ZMygcQzYsapEnpI+IDDAhKjADdq6L+z9i5vrSReFPyW4z6CxJexvWGGe1VF62/IoXXMZwmckH2t/Qz+6gfN4ILb/0xCiAT7ScsG0fB3EU7HTLUutQzI6oHcBOEXVKlWpFDAK5EWiFgPl6Jc2NDIQsESRoCQLBjaxKHIADJYVjnMx9RAh8FQRzZcmfKBgwdZ42IrXUL1VmxSQW2ifN7RhGAhAMjtGepHP71CHINf1yzdexV1Qy8oLcqUSVTwVHCtTnRn48aH61vaPQ3Uvr99IwNaLKmBDy+Si/EA1rniUBH3UatwYRAAy1vNGt3UuDZ+L0Sn3Y9EtmNA41U6FxYOTDYbRZeImWCIEgZxwtBeULzV471BU/CgGavql5g0u17KNu7WEa3EvDzcJfDPIXmv3Hv9Fu9WvPNkea8IK44ZdVAL+eBqlZeL6e1L2smoJD433UbV2O00txf7qDQKK7HA9Wg/SzQfNuEgKAQL5YS9eCNJDGm3IWOIiC5c83l7LH8yA8wxkeAWcB/Bm+EAjIWgdzFldfKuymfPd8GSGE5wfMbA9oaFWqVieVnkaa2Qv26AjI9LW0zEaXQTA7cihwp+9uHWc0B3rAD0rKGvr5QIbTSvVMPtSu6OeviP7Hxe0/Kx984kf1uL1GSlXt3NIL6ivPhEU62LwP997lO7/iVgOUgnDFQBSKFS1i8JoOsUxZyoBdgUCI6EAesxaidRFGNSlVJTZ+NBA0C3VIGzxzFSI+UacoZrDW4WnIF46D6l3VNEJwzmpdHvecTIGI5DieRyISChE4yw2xH9ZG6gCInucHi6tZnqbDgel22LFbWpqexqEYL6qcs3lBYXj4BUVAOGYAgIh04s5YB1gwBKKNCFz1iVTy/m5/gYtZDvPzRJ/YsojD5bZ/9bnF37JleXvwxtBuWtYAkJZLUo4qwJV9gCksIY7tA+BBFn3QbX1rZTu2FgDCqJ6lyTFnVDWG9A6rvhIdPda8cuLkMER6S279adBcri9eQCSn8/7O/TzR3P6+9NdgqhV4Om6T4YqBlMcqevv2wcyMhnG/BSOwLXZuxfd/wMzt88+TEhVP3mlbpJ0yG+qyQOGjrMVXvpnEL0hUbr4fwIT/75zbt4mPJlI6GbcYrKfRM/Fx3TTngQgDPyiK0vfUTIp1bjwl+FItnThcaGOTtLBgfSWEEAhIAoUgAE8QEiIDWOsIsTSmyAvnHBFKIfzA8+cIEJ4KKpY7A1iHDOAAE+sPS2Uc7hTeUMunG4cfE5V3mkAOyK1FeTssYrFfDu1EGM8hFELuMx99WjhSoH4n93++saIRyrFAnS/cUphdaw5DMnLce/G1pW7b0+92GpUmfFLK98vGZ0nt6+1uOyiVcApcJKEN+pl6BgCdQj5Iok6p6lK/2OwrOcrOyLH+vEBuePqbK53tNHivVxsW6kESbaThc63B+SDxyPK4Va3KXonj2doNtY8Ei2rEhyLggAwhO0btaCcP/iIPYqWvNYctlW8UwUsLvbbcI3rKgNphwXJYBgMjBfLLrcH56OjbnwF6ZfirnfZElAEA6tK8sth9p9tOiy+fbNMZvlw4C+DP8IUA0b8R0fsYhAQgYKoCL4T0lGeNmVEtfCQCHiHxabt2rwbFgzwO/DKIagfN5BzYnntg4QTl7sJ1t8SbDbxY52fowNPGNq65F5dh56M0+dg8vKnCethoybEOlvSj1rlndZHoLGXHkLMd3vIBnHlHOOusBcQsDK1qOpICPUTfibpSyvkek3BeGwAU1QGghECqPYGNLktgVso7ZrAaUVFYqeTcAN5aAwiC6HMwE5L+iLDgrNYQneLC2Z48dB8diXPlHh57AQD5n/2wc+9G+G//Yas5KskSCd8PpFLlJ58m/9s/tkUR/43fCV573fPakfCWaxD5Rgrhit7w//7zfpks/OFf99SMiHQc5lGIC8THWidVNOaTkjWYgVAHMnDsKq17RKfkfpl3gRrR9vNzjeiTvlvvJ+sb6UehbC5FL1xqfUvrYae81yvvdnS7Hd+Y/qBjVxfFAxc5xvU8utFrMkCn8BfLInCWCJXnl8XxNPb56B6cdlCWVoQ0+ySwc8BMc7QYrdZKeQDgeZve2rNB1ACkPOml3fUC1tTiK04dpqHlrFXzpTqr5Je2Vk7R2tHmuPFGsP6mCGq1hXOkhDNl1u/qfGh1YT1F8XO8tkLxJQxXvdZS1t228zVBGPao9B38mqtBsTluAL6bhpfi/uPfWXHk9QamLHUQzJjG0d5W5LIsk6wkwnot8pQAAOucc2ytY+bSOWMsM1TEGilIKhVJElIe07njmJhm8idalo4sQ8mysMIxploUVpysZ+mpAgECaRrKBlLXVRkJV/PmcqFPCraGmb8YDPo9qATqV/3ivW5rcED5IrECABS5tq8Xg3Q5KGNlCHGfs83FRqKk+XCn2R+PkJX0xkZ70dfnaumFOJNTGdG2b9p+3znoa7VRRMOBHJZKkPvKYs/fO18Wo/z7YXF3GD5MgvUs+KjT2PDDtpcBUMkCABDgXJi2vT2mHg4gM35qRGbpYjysZjwDbJb+WrjnCdny9QWb75QyGfvnJVr9cqt9rTlcCZLa2PutGrBTysSo7cJPtXSMCHCplqyGR/fWOYCHWXSj1yqmovdLcfZca1D3zLfV9i+3W53s6dBhzvBrgrMA/gxnODXgFNN6WvYMEZXnCSnydIbDE9Io6e0OiNsdjtNqgJ9gNUjf7ixcinacs74f7gvgM7xX8JQRi25m5VItuC/FYe5ZDK7v7ka4ejCABwChmrzyTTYvlb133MM3y6zvhbV4Ya3qzUZBXlT3wvpYPN1CJZHFzMyutACgiz6b1GoNAC5PGREEIRCRBwCMCgAIRNV/y80GC8Gq6VRrM/vAw5ZwDlDYYOXgsU0DDxBBD3xPh5XO+efIpXfOGIi+mBqPzrk0K4IP7prNP9742gv42neXl5Y73Xu9/oP2P/2p7nYxzQAg+5M/ffDDN2p/eEUv/9Y3L71CED381f+FP3yruLFRe7W+GAkM2wBgrObqolcROBIiLnnXZOwJkp7nl+UR5a+KBXCY0PosJM4XVPrKZ7CF2+WkFKa1d/DSk53V5luTVyyXQ72Z9ruhbLeDS+eiry5H1xZguMObB5XqLePtNL41qNWUfaHRrSutNed5FkU1pbx5ATwiVlplJBUikhBCPFbNh5l5fKLmorzr+wKxBc4Mu+tJd5vrX6fwmju09x4AnLWHtgrvDx6ALW684dbf8qNabekiCcHODXceFskgaK7YC7+PQYtlHUg5AOJjOhEchiU/AxhdVm1FYVUgTtybsw+I6HsqzXMh5XTL/UEkaVEUhfKU5yljrC5Lba1zI1VLQUII9DzpKWkdE6I4GG9NwQB1itCOvbcdQL9UZlZfNANkjHZvndYyOQYGNA4rYbkvHQh5JSzaQdmSmSBW+OXmxj8aGl6+FGQDXZ/5rmXMHfXyILeqJu1SlNf2CsghwFpUNNX2L7fbm+NY1DFu5t5OoR4k4bXWYGmvasntYfxxr6YdVeLzS3M0TQj5mXq6FuU7uf9+p94tVLcY/Y4J5BdbvaYaPfQKlsPSf5h7g1JpKwyjZXQAV+IhADimwsplf0+8XVP6IeNX2523dxbzcWP/C63B+SCpqvqp8yraf2lFsVe7TpG7ECfiqCnvAD7otR6m0USvgQiebQyfbw4luW6halJ/daH7i62FYXEWZJ3hSeFsbp3h1wGzae2nDp6yOFFK6ElMgeR5PiKV5Yy1+Pjg+ERrUBLi0Ur3h0CgC4TLLTljgjBOhrssssIW2/Tp9Ma+6q33Xt8afL0VfdqMbwgqaE4zm6QQ55dJERFVHZZ+k2rXzM6P8u31/PYHcWspaCxVCmdTf/Y+rzwAAK+2x4mXrXOWy2yn+qctCwDQxZA1MzBsVrFTFaqwqWjH47yJiuIi9AHAxlcBwBcLVdLBBiuIHlkPUAMioKiyM4QCqkwNinLs2X4SgsIXDac5nZwp8t69EEBs98QPfwY//FnVMl4HMFN7crlzebf7P78N8PbdvSPodwfQN8HiXKflUIxKvkIqOCqARyHh5K4NjlEKG/FaWewRlrcuMDZEdIgGgZUcXFr8Vwfnv2Od6I1EbzzAX12Mv7O8sLZGv39v8E4vv+dAA1ROgdwp1VDL5xrJM7XBWA+D8nQYRTU/CNlZZkdCIZEgQUiCCKWctEHAWN+94mnPlJGv4BEnRjTnpHzyPJVS+mGsPE+Xe3Wqs88y7Epckfo6IlirB5t38jRXrb9kg7Xjns2jnldTKvVWbP/Srr/pR7XG6mUAYOeG2/eKdFhfe0lf/ZsuG2VCJyPukcc/5BCqO5eAD6RyPLKLYbGd+QBgHHa1XHvsAB4APE/mBaVpUa+F+36AjHOVFqTWuiw1AJSlLkuNCERCSQKUSgklaDr3cUgeoJIT3yqjT3pzZcy+jBDIhEwICOxJG6FrBOU8vQxJXPPKiB7XR+A4GHtnID1e7uzJoe0X99K4tDOyz46xX6g+KMgAAKKk9q2l7bpn9t2lobLfWtl+d7t5NwmnY93NzN/M/JUof3WhH0pbqcpvp342NfEipeX8viVPuLU4awfFR93arUGNGSTx19u9WGV9629m4U4h+6XHB7ozbvYbC55pqLywBAw+udKRIq461T00BXAgzNV6/0av6RG/0uos+LtLr8zKrdJLjDwol7gWZ3V5xMwxLD7oNe8nu5aZktzV5vByLesW3oe9WidXry30LzSSV5v9n24sHD7aGc7wyDgL4M/wWBimZeApKU9h6X9SLfETgOS403ykpTz5y5OD0VNKXSQFCWDWs6XCBSLyMRiw00DERxBvOxIXwqxTeI0irXv+hGGuMe3JGwe1q9dab97Z/re2hq9uJy/Xg7uh9zD2Nz15lBX2HNhgBc/9O9i+Azs38p3380FPhXVEIkEkFSKRFAAgVTTq2J4FFCQEhN4M7Xp2XIUIzmrnNDA4a2CKN+6skxqsziF9HwCctZU5NlsrAJpCON9jIlR1BwqBkGIAQMSKPKzNGpQZW+28RQCQGCEKAHCyBkfVJ48JBIf8ZDotEUmIU+R0UFKE7x1LLuEQ3P7kZ1fWziFRpaVHY67KvuWy1kefk+ojJ/WQKwwCZEEQFum4/I6OUHfSl9JyWaD2VddXW4u1Dw8fx7C5vvVpy/9wKV5b9K+eC19NzIYvan6NvJC/G9hFv/QFIS0gIiJVbaDGaClVEMbWaMfsnDPOVZL+1llgrmT/3Vh/rt5ohdFhCqAknNVzn9XMPBz2hVRx3OibnckD2epUJtejaEHq+wBQZHK4/ZGRq7D8DSvCeaPtw+E2DYjVA83BmDlv198M6614YQ0AnCmHOw+LNIULrw8Xv8vZfh4TM1trpJDzpDdHG7FTUmpdAtBMY8hzYV4F8JZxUPqrQX6IeNUxIYh838vzojdImV1lATF5l2jk/xCGPgIKIYQgRDgpK/6gnPgXGQigyBGAJ40354sisBLskxbIkTSBcIG0Htl5HgpPBQfdGb5oqCsrkY+TzEgL8YuNhWvt4cV4v8WMIP7KYq/h6xudemV1/rXF7noWbhb+Rhr8uPDWovx8LavLsm9OHFP4wn2l3d/K/WGpasp8lkT9snGwdX8a2tHdJH6xWd5NG6HUnw0bm7l/Lk7PhWlABgBWg2Ijjy9GAx+56Zf+XjeBRZW2l/JOqTayeDv30/H9EitzrXFE6/vQeB/3mhv5bkeMT24xLLSRP324OBz3Gnw6iM7V0+ObqpzhDI+AswD+DI+F/iAdEjXqURSczlx6ojJgDFQt2yZ/AWeeRFnesZvScgLPU1LJeSxfRARAAHewKDQPiEhET0L5PBBlR4d5njQaqJTSumSwA7iZH+D9AoAnB/Xw1s7wFWbRzy4P8gtK5LXgfiv60JO9g9sfDSQOL+O587zwVZt8qrNP/MFAF1nlfDaSTKeRUp0XxqJqyg1aKBCP8mpCqs4zCOGLWU5po4Lm5CrwmMBavW4dW2a2uugD5MBs9SYAlPloudPfkIyAAEQ+ADCO0kaT/NE0gR8AJEaSIgYq1eJMmf0ZXwGccKU6pXTAQZxiA79sta78/b//mIMkAfX73fENMmp9l1I220ujLZxj5sPCtjGUUFDFvSeBZRcqUDLoi/vVKwgsqAQAY2sGwDEuN94+chx2kkGUsP4g3drOP4nksqKo5p0rdVIaZ7RlobUFx2yshXEyDxEbzbbWejjowjFsJquQG0nAHB4IM5SHroyZeTjottrLca0x6I9ueZn+xPfZ82MAAO9iaeqsGGrPEp6ge+PIhxUhOuAJcz5qLkStFaRd5ry48ldN83mYvVNmZ6u+m8O+3d70jTZ2H61dit0znBhlHKoT6x7OQOgrX42OrTJ/2H1vbEByIisyy5hYvzSib0RaeCVj7kRu6WkZsM2DT85DVso2lQaAyDMCOaSSoCqnA6Gb1waAAIRM6E6hOPDEQEKc6MJ9znCMtwb13JKULBwXR02PgZbvbjULQ1frw30ZJEl8pZ60PP32VmuoZdMvV+Mit3SvH98ehrcG0XoW1JUu7KP8NhHBkq+H5S6R/nAgQiC1AdrIvGca+m4/1I4+6dXvDaOLteRinCz52ZtbSxejwUo42++WwC16RUuVN6l+c1CvivzPN3qHiyPslP6H3dZg3FpPyL5ypabNLNB752liZKf0Fv2i4el++cXscjvDlx5nAfwZHguNepxmebc3dC6qRYcpdjCANsRABJZo1JIM+2m7yKgAgcC4kajdEwrmx7slBaOCvIUxH/XRxxxHVlXxdvwyKuVJKbPkuK7jx9vZifnAx4Ei9omMpTzPSChELDkdus1524fehqBnrQsEFYHaQLSl8frZpVpAwdhnS4FHcIKVJZPicBXDVYTvaQDrnCo2gYvCbovsHpicOl1ga9KMeUhsgNerpbkXxiQECQlIXtAEAPIm6+bdCBCgiub3m/eNtjkqDPDrs8W67Kgnv1elAKwugdkabXUKAAcJ/DDiZLOc+KVHIYchAAjP12qFQcIUkx8AMrUUmtyVrgqHWOsAY1uOiwa7KQzBE/s3FFMNJHgUF+DUbrcBR7o+l/1+TFitPe7uC1yds3mWBmFkjB72u8dMYyFiJdJ2ogPYTIOlFiFgVuwmsGL/fi99Vtu4Ftw91/oLQUeLzFn2rJOVgVzp0rK8pTBs09VeeRPK83f77bA59GjGFymKPK410qR//GydkHKeHnZD5sMymv3eGMaYLBlE9aYusjzPzOBtVe7EF19AEiBaELwSUpmVjxC1HH3miXOxfd2tvxk1F+KFc7DLnM/Us3/gnf/WdFPPnqGZrXPieFkwAKjCrn0H5ABv9ndn7E6hCifULMu9kwIRxe5dCI7RMI40NRgAoHAydzOdMjGdUiBLLQ4LP3NPzSl9wmMf24MxAvjkfHJK2ZbSABD7RqCLqPx1aDj3lE8kmN0jOHc8aTDg7aT12TAKPfvt5a1e5r/faxSzuPTT0A4/2GkYK55tDfZNfkRoB+W3VjpvbbUsoyKryL202LvaGtwexLf6UafwzKPmW1bi9LPB3EdTlc1xMDLsEOgaqtzMQiHcRhJW5XrHmBr5Ube5lYXPNXo+ccnSO9SjbmDU7WFtQtH3xdxnLAN2SvX29mJ16ylyC0H58kLPI35ru72Z7q8HaMbt3Fvwi3ZozgL4MzwhnAXwZ3gs1CIVBSpJ8zTNrDH1WjSf+ocMBAAOhHMADiqbdCLYJcWNow4HchTxVTZXvN/15xHg2BHOPjgGAiRAADZwQiW5mbDWTKIO6fkASEgz+fMwzuKflHaAp6o8vHsw6DRz4bAosiiuI9IWvz9v41y3t/qvWxcgcCO8udx4e2YbPDrvcTjkgsiFqwCg4BmovwYAcB7IDNgZy0lo00DJbNjXyaZ22rgEAKjcTnQqtbVj1oNUHgDguGBCMkAkHFPxUQgiUfU6VIcs1YgbfGRhf/c4PQEAwpvd8zaPwF8F+QDAAGyrzmhwearcSK58OhmkdGkA9nIhPh79H5Gj0TGziHjMbZYUIYwN3sZsfwAApdgbLSycbCKpDAcmHxKMeM4MaGWdHrW+9Lf+h48e7YP78E//84v7XmHmJOkbo3VZHH/dLKV0fGJyj0MXepJIDt3O5MXQ21pp/Hxr+NXV5pvHid4BIClWg72+8dMYGqEdzuQS53kahFEcN/r9uR/fPVprj67SMzEcjF73IMtT6flxvaX7N7D4rLl6VQgPACD8Jow77U+KSqybiOa1SklKsfsTt/1R1FoKm8sAYMs86awXWe4/+1frV7/f7e7M/OBkfHlU6g0AcKr5wlo33VB+P6v1pgqAxlGiPQQaGLHo5Y8fyZdO9rUcGjW9XuZQAAAgAElEQVTQXr9UyQFt8C8aFLlQOE84X1oPLaELyQXKCByFOh6ZX4cofR4Q0fMDRNSl1kdpcHzOcEC3ktqNXtwKyq8tdhueras09Oy7282DovQHPgs3+vHQ0YuNYaTMRubXpK15o9VLzdPfXt3WU5V2X7jnW4Or9eFW4a+nQSf3JruQ4770I9FUVpGbZs4r4SJhQ+F8aQIygTQDre4lcWFFTZm6sp/0G1dqw9TItr//IbxT+Ath1i/Vkj83gN8p/fe7relc2ND6TTXjB8WwuJ3UPhvExlEg7VqUnY/ztl9WaaxXWt0fFytmn3QAw3bmXa7RapDf6h23z+gMZzgRvug/IWf44oMI6rVASNHrp6UeNJuxJ2es8A4WkKp43jqwVSUUxQwZLSTHTCQBANg+cnTNzHmaIDCj9DwppNpffq32hsSnEMDz9HFKoTxPWmsPb/InomZ7iatqktYAYJxlZ51zbI1zbg+9GRGR9GnbyAEAAvhkEhM0dCZICClMMZuEVujmvZ3f0TYGAAbspddCb6MR3t7/vUDEuEJwyqxvJ+sAIKDtPM9bWDHJoOxvAztiAwDocgBwjsE5ABDFJjsNAIXtOjCke6i7xE6muSkqbzAccVsnhWuapryCF0YAULXiV697wUiwmrxjfbUjCfwwzZFmt+fvkw3mT6FKk7+CNZk1I7qHzXcm8f+E7Q8AQDTJARF5AJgjMTCPfxQYAGmsDCyVrUVuvL2NLld/CcSYyn4MJf9ThDUmNSfksxDZsjxpBJ9Z8lERK8N77oJ6eJeB+HgOdgCQFs83w/9n3rulEW6OjbY1pijywA+FlPZ497sUh7i1sUV0jIfLLDvnBv1uox664duN1oIXxNaW/fXb7Zd+Hw4IEBwTlX0A4RxzZ5f7Wz/g7TthcyFsLiMROzvYuq/zVFz9a2rtdePYHPr1nbWHS0dXVfrqp4SICNHZ3Q8UTt4ZRohA6CaS7B/2mpVqWqt9PGrvLBRO9kr/ThrmWmpHmvGgKNcXB3VPX4wKX5YBaYEj9bjqv48vB/BvGISQnh8AQJYlX6hOeAa8ldQ+6dUVuZdbg4ZnAAARlsLimyudd7abW/kR9mbM8GAYDnJV98xm5sXKfnt1e+IG5wvnH3ASlILXonwpKEorHqThp8M4L0kRz3VK2PdxcgtBuZ4GiLAa5s/EA0VWIEsEGtsHLPt52zPvdVqX46xbKl/atTCdN3zpaLMMHeC8HJNzuz5zo1fmSP192m/eTkIAuNIYXq6nsbKT52evUO/uNK2dcRQ7uZdoVfc0ETw5facz/DrjLIA/w+kgCpSSja2d/k4nWWhFSol9j7RDf+DmPuNLXeg8cyA8T0rpIUoiRDazRjtsB8aU7CrRcVtkBQBUkbyU3tjBCKHKKZAHMJ0sYKgcm6bsdkutR+2miL43+i1EIdm5UltjWetRPpaBEMn3fGv1UamBiZItSqnmddY5a521AEBChFFNmZKtrQ4JdiPAXXXq0ak5yfKi7embQ381dFqXvh+EZjGz2wc3y/UCAAjKHUtm6VhuDX6r5j+gvS7TdXEpcIvH3/tJUcW0zMwoAQErbXoRwdSEsOFI007AbiJBCNFaWEFEnafDh+8BgANb2G0AEMnNahva3qkGt2nuGAHS0XxgA7ABAODsZDdeOOLfSm8cn4+Z/DBN5odJI+x0/yvtfWX/7XM09izJjuKuM1g9CvityazeNQKccBaYWecjIQPWTOm4C4KdgE+qv05E73bnNpFrV6mN39u3T1+J5Zp4/kLrh+9ujLZFfOlS49/9/oWVGv781uBPfrK+Mzi6kIVsiLVDycfuwaZRx87JFtkMyAxKeums5pdacH+YPUNopJjhDTkegqXWA3cuUJ/NC10RgYTrlTIebrInKYr33fvJoBeGUeCHyVTOwvX62Kjv29Jaw+wOacpFAHm8c1DkvcH2/+6HoddYAnbp1j0L47N96k2/Lheb/8xt3ptiztvew8+0dsHr/ylFK9Lz53npTcDM0jsyLBlZdk+MPyZvbRW+cfSd1a0HSXhrMLp9cksA0Pb1I3TC504+zOL1LOg9eux/mkAARBbIWE05YCFciC7yy508GJQKAOqefm1hK5hPJD7DNPwgrCR7yuIwI9XPH51S3ezXCOE3lrpL4Z4nas3TX13svbXV6pbq8MchMwy0rGrp3ZLe7za+0u4deSNIYknmuebguebgXj+GY1sQSuJXF/sGsZt6D9NgUKjztWwpTAkM8VhMBnnRT7+zWgqwnw4aq2FxyJNIIntAzhHNak0CgKUg+e21/J3OYq/wqqPMZwXw2tG9LHCM31jsXaynE6dgx9DJ1S+2FubZPTjG24Pw5YV+KEwyq0HmDGd4TJzNqjOcGpTE5cVGf5htd4Zx6NdqwST56hy4k9dgrTU6z5QXAArndJGnzrFSEpCEkCTENCX+gLD8njL4Qfo6stGF0UXOQEEQSLW3KIqiYn1Xwyollbe7QSBVkWfM4PmBEAJp1+aHqBwkGY6bAqQUiKiUlyaDmVF0JUcHAEaXw0EPAIQY1YigEqSusgtTQtxVnE9CBGEEsKdtrIrtudJOr/TYmHmsIFW969hVQa8bCVnzPmqAT8YyaiatyyiqwZzwpBndbESfadPIdaswrUK3Ct180P3eWuunYmzhE2C96a7M/vwpoRL94pOrr3H1xZllELraM5VDuIJnAGBE1AeANQAAa4zgJCl9RT1JGgBI96Aq9Wd5lV032hBkFDRcMcjMiOReMfkBQBbaji0DaETXBxzXwJEUjaumSIR4kNIPtHebx3V8wxHhHwCEVwM4TLocpvj/AGD1rqGaGxdFp5X8Dwqo1UP1l15d/PZzzW88Fy/H3m/+16MA/qVLjX/4Hz5XavrwzvBvfXflldXa3/tH17O9dVYsPjIQTST9fddV5YbvOgW1hsFLux0Bh0JKBQDsjmaYTyN1HiHXfDQ8PPguoQn9jU5yrRXfUGI2S0Wk5cKfvHn/2vcuXXiQSZ+C3b0jopQKShBFev6Nf4bFeu/Nn+lzC9GLL4uoLr7zbW8se8bMw0E/DOM8T7Uuur37wft3sx/9ufzP/k6zceLUmHZk+dD8EDtOb4v+G0GrFbbPIVI+7OYFmsb3nbXVw+cRpEadc5XVwT4uFpptXP+B27w3Yc6bPBvuPNClkc/9Ybx0NU2GUqrh8AhRTOcssxNCHFcTgZB5tKVjJMTfWN6KSPelIIwmhAgEiFQh5iRfDsFO4X3Sr9mnIcFW9aVLYUPhlGBB1kMrkZVwsbQCnSQOptKsO37xq50Fx/BCs3cWvR8TgiiOagCQDPtP0EDn5LiXRR92WwLhKwvd5XhG2qviwL/fbdwbhPOIP/vBcG8QBmBfWjwB7+lCY35mcxYiaX5jsbMd+91SdQvv9iD6pB+H0rQ9c7nWi+Xoh8FHUzrKnbqkDhufkHPHhcNZfNARQmFfW9h+r9veyAIAKGfdrYK4ocy29d7r1QumK/VEksuMuNmPbg7qh1/5+2nwQnuw6Osvfr/MGb6MOJtVZzhNSIGtejgUYjBMrXPNekiEAP8/e+8dbul51Yeu9bav7Xrq9KaRNJJGkmUVS26yLVdwwMYFCHCxMTGQBHNvINfkARxuLobQ4sQQ+kMeEjAkhgAJ4BD72gY3WcKybKvPSDOjqWdO2+2rb1n3j2/v02afOjOSQOf3PPbo7P3tr+33e/e71vqt3w/csMUeEeV5JqRARM6GDEWdp4gopGKME8m+d7fVpjBGlzJKnAsupORMLArLD3YPyMFpRLTOrqH3tralXLlbqTzG2DceeWz63PFbX3p3c2RMcM6kElwYax956IGL508fOrL38OGXIRfGLLZRMcaV4shwDf5nGc5ZYwYy9ctS5kvU1xZl2Bhj1Wojjjt9UgDjnAtE5FwgAON8abph8VqIBv+/8B9lXZKAyBpDRERkrD7sqbjn18gBYqSaaTqkAg9QuvK2lWgDPGudtE5pW3MkORQAIDBo4HXPAe+StiSQQETWas4EIgopi3zVlasQwkGdMYkY8TKd7w0as6v9f5lzyKg6MtltzTDdD+dKJj8AODtIJ5HB7CIBELl80FZdUvoBANMM01Uo/chg8b8Xz63k9pcvl5r8AMCFz0W/lZ1Jdvkl0wX+PwAIvpYK2tBH6bp94T95w+6qsMSX1Ujf9crdEujf/MmxY+fif/6mPW+9a8f+yfoTZ5eHasc/yUAsSPoXUBgg4wcA56J6OucNURzwWAOYp9XYAmWmr09OmxsplhAQGcpMD+8/l7zXiI5Nd14+UfuC4EOqcGNPHEsezXY980Xfs+GRunedslJOHzoMAMlpd1w8pD75WTGbNC72RSLl+Tl9/guac/zKVzOGrbffU6/trNd2ZEmnNfXMdOdi9U/+xuoka8WMQD/4NfOae8USQrtzloi4XLXky5ECsU6EZroPy/xkbWzCq40BMq3T9vQZqt7BVWUhgBdCrKbosepurS294pa96jKc+rSbPhMOmPMmzdsXn3VW84NvEaNHGGOIYIx264Xl/Wtfz5tjwe4BkdnBzxJDmvTi0si6IY3HXDpo8WVIodh0p1LPqQtp6K5E9F4KuYdeURNOCetx4+H6d54jIDqBwJAQae1O9abKj9S7jnBEvbAauV/I8IIQGHPWvqDK73OF93Sn7giva3R3DoveS3jc3dRs+2Cf7lY2GMM7wqe7FSXoUH1INnOzIIBWKmdyP7GMLOsZoaS9daTlcbcrSneEqXa8sGw29c4l3tk4CERxsLKYO2ibQDI7VPVzKSSzsfEjsdYJS2ZhkJ7r5UMoPAJdTeazmdKGPdWqtApxQ6P3tZn6XK7WzWFax872wrEgP5f4W5b328Y2VsN2AL+NKwzGsFbxPCXnWh1jzEizylfpgjKmsDorfYmRCyklIjImELG/aHMWYCGSwXLxpxhXEqwzRmtrjNWF0TkRCiGElJzLARG5JF0pAjA6W7lwR1zC6e+r660DxM9/+k++9Lef+uC//sjo+KTwAsYYEX3hbz/9Gx/51zfe8tJXvu6XAYCc09pyxsooTEjleX4ZK65cvJah+KACT7RidbukSX95kby8FYxza21RFANV86Uf79+Cvqcw45xzAJBCAQBnHIVY3L5vzgZcyIX9VwGg2Sz/PNC4e1/1zjSNiWxBHc1TIJfmHQ2ayOauRaXBMgfiBakZIHLEEaAKuxVV4SpDblh6egWIyBjDPQmAnK1PD1Hc9YxSbPhyjTFGjAEy4BLdIMQdxLq0JKSy4c7+ma96YkBFW9reAqUfyPDkNAAgOdGeddYgYsmwSJP+Ko0AaFAoRhjo3hGt1n7HhSwD/r5ufxn2ywAAkLNSum8I238pSiX/wSH7/w5LFpyZKj70sRMnpzv/7vuP3Di5WO2/41D1XDd+di7tpObZ2cQ6d+/ttRUBfFRtwDJJf2OJbK8L5Kj78FDOdJmi4kTSC/JKQKrRlU2X3G4dUdn2zFmZEWDIHTBcRdsyKUQg53xZuZhfGLoBAEieVIPHL3Zum6g/JJYL2nGtk/9+EQCCNHcpuPtnzf0AAFVYphMxZBFqLU1NWYDqr/2pA1hIHkQAbslvdnHhhM5uF1F96ZXDkqTPECCklhnC4Vxz0qb7dZE8WZ084EUNANBF0jr/jKjssuEhWJKduTJLUbIrmPM21/Pnj3G/mh94p1fb6XNptfH9qMjTdYucRAQEQnnF6pkFZxcbXnC5sx0bMGNDmQvmYBDAC0YNtdFUhSXWNepsEpztbch/AREEEgKVnHaGVOG26ReSu0BYJUyIz4W2OQLtCK6kQ8o/eCAyP4gAQOvc2hdK+T024vFWI7d8T5AerPbWbj6XjK5rdh3iyU5kNxzDPzFf7RZigUgfSBOskt6qSFs+UwiguFshuhFr8XcryOeFfIzVbmp0FHcMwePW47aq9IF67/HZWrfwjUvEIGI/F/uTQbq2kAcMmgEn/LW2KYjHuj8dmlXuQ1Vqwcg4tA7P94LzveGidE2/aCg9kyltmSO0hJbwVCe8Z8e0L6Lethb9Nq40tgP4bVwVeIqNNqvtTjo9261GfhhIRoaAWQcL0bLWGhnnwgMAIGN0Uf4WMoac87KiwoQaKh3PmeCeAA8cOWettcZZk6UpY1lJUUZknHPG+DCbaFReQM45Z601WysRlzbs93/hM7/xkZ86eP3t/+SHPxSGvjE6T5Nq5CulkHFwVnqB54fkLDLmKZ8t+VHtB86IJWeegPwgXIh/lq7CnXO6yI3RJR9BCFEG234Qlmx5ay05J+RC5zwu7McYXeTZ0LooL5n/iMg4AjA2UGjnHABSJxWDyBNcSuec74eIGGG9r3y2hHPtrNWmAAANMaElawuXAbCARhY2AABrDQA4cuDcpbz9LYMJuZDc2SyKPAuCCBGlUlmWrM0KFrCeShYAEA0VR9wUEAG8uoE6LFD6AaB2JwCAy6Dyt81ajXNhyXXbM7m4h5c6+eQsxQCAQMx2Sol7Zh1k+ZDeb3KkuwaAwPV1+4H8rJtnLSLCpJ+kuJTtvxSlkv9gy8G7iOXgfNv+k3926kD52lQrnWqltWjlz81oiFODwGE2hlzDzmDZ2ujm0XZJq1527tbBcib/CjhrwTlrtLNOFGSTCwAX3PlvkLNgbSnX72QdUSGLLPhCeaUmv1OjHBVDD6Av1694xmk0d62hBypR8c4XpnmxfXtpCK9tSMRz3Tjw2f9xVdknwaOnZm96fM9L7l68cKJ+InAVijsCMAAYtk61Npfxlz0zE00e8KMGAJDOulOnrH8NRbeX22irJXhQMho2WYEHAGcd56JkGKHN8OIDbmqROU+Oks4UcuV236dqOwGACcEYQ86K3vpxrLWWgNgGMnFElBdmNRcPBjAW5AtWz0RgHK6b4M2smMm9mSycydRGSpqcuVFPN72sJrXHHOdOod1WiXvhwAECIFtlhlHK44wTUVHkV0L19gogs/LhuZHUiAPV7o3N7kacIhiDG0c6VWken1/fXq6EJXy2t44P5VL4wu2J4v21dCmNJTH8a9ONla3jBGe7obV4pNGrLE+ZBcKdjsUCGb6jvXaubqyvNSeX8JgpHDPA13B3T7RcEKKPLc+d8NjKlERNacmccevMLYLB0dE2ERSOZUb0tDjdDedzGWu1K8ye2g7gt3GlsR3Ab+NqQUk+0ojavazdTXLtjdQDAMcQtCUCDgDWEkOSUjKGxjJOxImssc4UxvUnXHLamAIZG8qxBwCGjAkmhCRyZVezNUWRF4gOERGYAwZu2fRNgJxLJpl11qZp2cy8WRDR/V/4zO/91i81R8bf/89+bGJ8TBd5kWecc8aYUJ7VGliZSkBrXRhWnBvO1cd+MwAnEkM3YIwpzyciIWXZzbvUyYkxzhgXXFpnLv14eWeKfAg30i6G0EPuwLwJUs0PjaTVWjNJuroo+qeKAACCC4YIiFyUVVzGkXOoDdWRGlD3S7U5WGDtw0CTjwb6W9ZacNasp9i/FCWtYGumeloXcdyp1ppK+Yxxu3qfRQm1NpmWyJETQlw9T2AEJ1hfpcwaQ+S0qOGgT55DnzQxEP1ZIyCgUpYfAErdfs5YEAW623LW9ruUh7H9FzCg/TsAYO3u0sbm8rv45h3thQB+yzg6MsT3u2QHrM3k74OICMpWZyIHJVeksNak1qRAidXTVGTkXKnJz5gHyMrZCZgcqTZqgnXOHawlJ5OR+moHQXTN6Ilz8/c8O/t6ACAnCNA5det9expvuroV1NhnZsmD4pwjAIb99OKwUyULaC8ZFjyfsa0v8IBVJw8I2a9YtefOZbiLRbdcup8tCtEPTokI3MyjbOqrXlgpmfMAoLNeEXd5ONJmE75zgvNS78M5Zzb2QFmtV6PSlI5ffhAhACJmWcZW1+rfFSUnOv0MpXbsfBpeU+2sxkLPSZzqRReTILd8I5VMjnSg1pvwU5+ZK2Iyv40rjpwEAXqrWIgjoud5yJhzNs9eEPz5zMpH5puJkfur8ZFmb+HHkAC6ucoMH/FTscoju6eaOMLH5mtXnOPdlPrGsXbD02xJ5ts69uh8fW4YWZ0IzsdBosXt4/ORWrz5yFxueXdAhj8VR6NBJtfjz5cYUXo2Cyb9VVn0XcP1kgt/aHb0mnpnTGVLn/eAm2trva/PrfoTUKL0gUEsVfqLulecSzxD6mKmDlV7T/cq1lzhO7yNFzm2A/htXEVwjs160BO8FycXZ+1YM2IMlSDnjHG8Wq1oU+RZj5xbkE1fCiGVsVRkCREQ8gXR+KEVV0SGCIxxIaTnkzaFLgyRQbIrKpCcMwAqdF5kGYLbGiH03Nmzf/QH/ylL0w/8q4/s3bvPFFluSHLOkGW5/tRf/OUn/vR352en9h++5Z3f8Z6X3nlP4AdSiAce/NIf//6vvucH/uVXv/rVz3zqr2bOn7jx6NG3vfM997zq9QjIGP8Pv/gT3U77LW977xe/8LlTT91/8tmLN9x6zz/9wfdP7NhdrTa0KZxzU+fP/PmffOwzn/m0y+dufunL3vbu999001ElPYL+x1953zs+9rE/6Jz/xvt/+F/de99b16LUro4Qi7YL0zSp1ppCyCxdJtO1hNQwREhGCtHX3+OypBiU0X7fjB0QGCAwROC87x24wNZeeRQiR85aQ0TWGnCOgLQ2MMgLlLkMNtAR3LRPWBILqYIgCsKw1x0SLi6FdevZ4V2RttcNgggI1GrrsnWAxAbuCaAAALlAvwkZgyUqVuuy/S9FlvQq0AaAhnb3nM2/dGa4YV4JYx0OvnXOABHM8sTNm44slmKIiJZn4pZNAgMl/yWv9JkouOJnTsFKlX4Cq63O2+QsWeusKdKELPmzLQCgC8c50f7T/UYVFURGciOF5Xx6bHJwcH2g9pknpt5FqBwyhrbuZWm1ebW1h63WCpZVovrdNKt/5FIyBuYXbesLnqDm+LVQsoGca888mydWjdzk2JIvf0nb0eWcNhaz4uIXRRDWJvt+hNYUyfxFDXKm8VZeWCaNEKIU8izybIPpPEdU2nqVKOcELwh95QupFqaXam2k1YmRDAFZ5/glub+IFRypjMYJ4HwS7gySilhWFXSEmeNnkurpbrhBBnIgzLW1eJus/gJHbLzcyhFv1ZAPkZU+I0W20ZF5VWGIPdmpzxdqPEhvbLQAWGFZR8vzSXg+UaNK3zzaWuNXAgH212JD+MRc7UpdjCfdgSi+rrlyqBPAqU44Hfd/FBiSg5W8k3Yh/25m5Lax+dqgDl8VGQCcTfwdfi8n0SnU7ePDRXkuxXiQPjzbXC2AJ8DYKIYg0Ulhm15+IQ4fnh7dE6XXVFuKu/Lkyh6TcEfxtdlmphd9PBDBG+QRHGBOy6Z7bVlcSACYyfxD9Xi3nz27Cvd+G9vYGrYD+G1cXSBANVJKYCfOZ+Z71UoQeIIxEGAJkEklhdcngZNzzjprF5bpjIvI96wz1jgg66xNix4RCMGRSSFY2TA/9LBSeFJ4AGCdccbYJXsmcnmWuEE6FBH4Jk27nn7qsX//yx82aeuf/8ufe8ktNxmdF9p4nse5mJ+d/o8f/bennnnqzrtf1Ww2n3zyyY/82w++4S3vfu/7P+B7Qdqde/Kxr/+HX/qZemPkFffcbe0dX/zcJ3/7V39ux669+/Zdg4inThw/8+yJCxemDl5z3e13vmpy19mvfPkz//4XTv34T//K2OgY5+IrD/zNb//qh8NK9e3f9nZn3aNf/8pHf+EnfuBHPvSKl7+KMfbsieOnnz1x4cLU7oldL7nxmyd37lv/YlaBZE4wLBxP016pI+jcRgWKlxjUD6n8IyJnDJANYm9e5mOwVNcvdasAsHydMYFSCHlp0a9vp8cYAHh+wBhbKqq/VJAfAEpKuR1Ggkh6HSmk70dxb7hTwALUJeS6IdgSF+AfDPywYqACAFYDBC2AtQSEHjrd2j9ar3t8luHhHVGg2FdOLa759lTSUC4OOTI2nr9g8sVEElsif7BUyb//Ll/CUhESkTHBeUn7R8SlHaIIXHGulunhlcL7RGRNusDJBwBnHVotdOaM2TM756wFRCGkkdy3v6XFWMZDT3T++rHoZx/d+tO3cfzZB/Ys/dNqzblAxmBoBR5Ioc2dqA6sAmx6gvW+Xmk2o0Y/GUHOdWZOp6mVI69dIfK/4DVQdv1sFgTEGGOmq8/+b8ll1Oynh8i67tTpgqm58XvLfhApOAIKLgAgSTcqmmWtQQQpFedCSCWVkkKWcbuz1hjtyHlegAhC8DzXa7Td7KsmJzoDMznDT/RqNzf6MYMhnM7CucyfyrwF8u26mAyyg9VOTT4XPe0vBDiA3ElrWc9yY5jibsxP2YZNxZ4vtLXPERpqLXlz5fklDy5Jnv9cjAH2RLsxnXqTQbYzSp/u1nq57GjR1cJj7lAj3leN1QaIHgerPWfxeKeyWh/4BsEY7ArSg/W47g0Z6vO5erpbKRNeDOm6ZpcAL/b8diGXnmInF1+52Dw62h4PcgDwJQJAK1ca+MXEryvtb0DHsYSHRiAUTqz22z2hskkv9bnzRYEAO/38q7PNM3Ewnak9Ubor6gWDD9Z4ftvI7Ole9XTcJ39J7g5U451RKhhpy/Ryjn2nkIVjANDTop2rw43e+cTTG54xtrGNdbEdwG/juYDnyabg7U7aasc6DGoVVQq3cbDaYkk1h7LIRmSdsbowxhZFwTjnTJTa1f13rTbGmiK1GhAZAZeK81Va5aHslldCEDln8ywm5xDQuq2XkM6eOfupT/zxxbPH/vH3/tObbz7qrHGEUirl+UYX//l3/t1jX/vSt3/PD73pm98ZVapJnP7UT/745z/7ly+/9y233tInox48sO+9P/h/1+t1cu7ml9z5sx/6kc997rPf9V3XDI5Ar339m9/4Te8KwzCO498k/dADn3/8ka+86t43pUn65//9v7ZS+f/8/C/u3ndYF9mZ08/+wod/4hN//p9f8fJXDaT76LWvf/Pr3vg2pTRX4UUAACAASURBVJSU6xgjrwGGZJ0zDrMkaY5WGGMbD+DXBhEZa4eqd8GSsmoZ1ONCeZ71Vdkl58AY5wIAOWOMcaEUY9zzl3GqF0LxAXV/UXifnLPGApB11jkLBEWeBVE1impru1UJdDmJ1aiVRGSd21ps87xjayICa8CXcMfB6Ksn00yvOmw++434x9468s/evPvRmewNN9eLIn/osZmFd+9qnq4kJ6HaD1CZFGF9Im5dyOOOq+3wmUNwvcru/rsDJf8SXpzrJerQfbs+ZMj4wrWqIETGGRfKbyBH5MsmkFJ4HwGYWOaxR0RAriTjl1MSEDntdN4JRNfZFhW26CRe76at3rnLBeKqOnYIwNCVlSLrnEwfcr0TtbGdfqW5sE175tk0tVi/Zw2LPral0WKtsUTswudFdyoc38O9/uzUnT6jdQ77bpdswlhCZAjIGEPOydpLFEyGgwshuGSM1xujyHDhDugiT9PY6MI5J4RUykMAzlg5FVhLfNitmvDjhQAeAC4k/g4/avrp2SQ824syKzbFNz5YTQ5UWi8ewnxm5WOtRmJEKOyEnx+LK+Dg9jFdk5vWTXjO4ADOJNGEl3mDuutqKN3j8ixdw1nmuUHuxKPzzZnMQ4BWruZypW1fX67qmZtH2iNegRtLmjAGhxq9jNipbrRJEtsyHKr1rq33xLChri3/2mwjM/3nbTLMDlRjwWhflMzn4lS3Op0uLld6Wjw83byx2d5V6U/j1rFne1Gm5c5wc+50O4O8o8WYN+TLQqARf1kTRE1mO4LkdFzJLT/Rjc4n/p5Kb1/UK0+6IvR19VbNL56Yr1nHCsOOt6sdLW8dmfeVW9GK2DGiJOcTwclueOfEfNPTF9O1KGnb2Mam8PdyrbmNv48QnDXrUauT9uLEOVereKWim+REYLRhBKyvr85U2dhcSs0XrhBSlHZfyFAyT0oACI3VuijI6CIrAFIC7gU+Q8YYX4j6FtBXdSICAC5VoHyAPs0enMnSlPOitKMbCMANX58Vef7HH/u11nwLyJ0+9XRRmHqzZo0uq77TU+ePH3ui0Rh5zevewjnXRRFF4T/61rf9ys9/8YknHlsI4L/t29/bLDXeGbvmupsmduxqT59dOESlUnvlq98UhiEARFF04Lq7vnL/3+oiA4BOe/b44w++47s+sGPnfqO1MWZsfOLo0Vs+9YmPX7h4fsfETgAIw+ptd762VquXsYY1est9epEw7SKsqp4x2vMD03sull9LAu/l64hBGHjpSdTqI5zzdmsOgEpXrZLiWMojAACXsiy59uuujAspF77ihdg1rFTDShUATFEAgDaaSgMAq0vJeiJgBAMafT8lsPTMiWhr3fjPO6QQfVPBK4f7jsjp7tgffWmq/JMI2rGZ6y2ucv7qwfP7R7zX39K8aX+zG+cf+csLU73+17y7Ad99R6LnurOnnmjsPMSVBEDuqdrkvu7FZ7PulDeyWzZ25LVXDz300kGCiEoJ1zmZFBd5ehZMxuZbQNYmGQEROaQpcAREiCj9kEuJTCi/ziRfdHHse6CVuo+XMHY8UJVltPyoOw6nhpzYSFW89pbma26aeORC5zf/x+nBGULk82YkR0L12JmOdgAAUrA3v3Tnq2+uCqb+7EtT9z81nRfDIkAbAwsWLAa1KTxYi6iJAETonKP2gy5/enTPtVKVZ05FHrcvnLRWQvMepsbW2MlWKPRknclF/EjeflpIX0X97EDWmSuynqzvy+p3QDcBsOXjKKUAgLxYy9iMMYbIlOcFQUUMzPOQMSJy1mRpkmXxUC0AzkvBzlVHu8+s4rYYaNET4dfmGorXVipvrQfB3KF6d1/YW9vI7R8SDPEnWo2ZzPO5O9zojgd53c8enW0+1h65c3Sa4wsxi2GJtbS/00/XTbJ4flDaNCbJFXBT2xoIUDucLqKTncg6DHhf1AIBJHMEEHn2tpFWZcPuCSU4o+sa3diK6cTb2mhV3O6tJKtE7/jwxUYv70ccgtHeSlqq2fvC7hR2R5RPp8FjrWo3EwiASIXDJ+droTBqQFo/E0eR1JHY3HWFqphJ1Zi3qqneUjCkA9VkvvB7WjjCxIinWo2ZNLy+3oqkZkAc3W6/F4yYx9uNWAvj8FwvaGl1x9hsTS32uBNhUogFPcuZ1Cssn4zSDYpcbmMbG8F2AL+N5w6MwUgjiBPRjVNrbRh6gScAAAEEc9oS4LLlUSk1T0TOGWMMACECEXLBOBOIrK+pRoBcCMZMkVlLpYg9MsEYY5wvVObLPmpAZH09vD7N3pW0a2OM0bnNEYBzdunHS2hd9OL8re96/8z5rz3wpb/Ze81LvvXt7+BCorNENH3xfJ5l1uqP/d6v9y+Zi1a7Dc5QvtJKmoiwbNxfBUQOkdWWrMaPPfmI1vrRh7/0H88dZ4yXtPCTzzwJAPPTF8oAnjGMAgUARZ4ZM0TWbuOoS/1EGu4mMlp7fhj31mkRf76QZUmt3kSG1tjCOQAYaiV1KTm//HJLcj4XwvdDa62zpnzLF2JoNN4X1Xe27M9f8GmzzkmpkPGoUiNrCWBdZfsXFMhe1mgZiu+4U55oiy8/ZgCgl5oP/+HTvrdYZimM+7VPPPNHnw/27VJPP5u0kv63Nl4PvvfVDb5rjMJ92P679oUTQX0sqI+W71bG9yA735s7q0i4Kq1bDVbKr9WbrjZmZi5Q9TYAgF3ATBfIWZsVJqFkBtPMOevjLKGwVEjqpa2zkOdEVErxMyFKlj7jDAevAEDJycehZdxLcMvh6o9+y8EdkXeum7Vm+7d6NGTffMfEnTc2b90VfvIbvWNTic6NZPB9r9v7Pa/e8cjpnlLs33z7gd/6tPhvf3teX+JZRc/8IQSHWHMS1d5BzRzXEGP3mMuNNPZ46M409lzHVAgA4Ex37kISJyw6IuSB1WrvdsDBERv2bjTGKNfB/Cy1p1KbYecE57y+40B/h0WRtKaxesDufh1nDBmC7feuc6mAKL0kTEJELkTJk1eezxkvH1JyTutCKi9NelmWDtW9I3JlZFLG70SrSmZI5kb94ny8OPk6ws1G75E0h2vtCT998SzYDbAn2vWLmVeRZoECPRboO3bMPdOOnurWr6+1V5N2f76QWamB10S+bvSOiEHfPa6wz1P5vau982kwk/mp4Ufq3V1RT3AyUBIYobDcEouk9vhWbrLH3W2j81+H5oV4K4XiCb/whx3XEZ7oVKeXCNcRwUzqEeC4n3PmAAABxv20wn1QtK+SSu6g7OPj1NX9564wfFeYqk1eWsB0QUHh+FDfeALIrVRcL8zgAS8O19oPz44ubDOXqwdmxvZE6bWD0TviZbePzj7dq56PA0eY5PzvpkYP1nsHKnG5ZHAAmpb9KDzZrlxX7/rcJZucRraxjdWwHcBv47lGFEopeauTtNsxq4eeN+hcJQvkAAAZ0pKRiYicy7IDmsg5R86aPCuANDkHfVXYgDEOQGUvfZ7lCAViKQwnywJ+ScVExBWrT4YMkJU0+9JB2lhtCk1k+/Lwgge+QsaAQEj5re/4zm95x3d0Om88deqDH/8vv7L/4LUvecktkivjzIL59ulnjy89xOHrb2yOrnTDKmvMayjMOUdDxZ47rQt5usgW5oIfvv5GL1y55rbWXmY8Jpn1uM0cV0XuB4FSXrFmQez5gtEaCJTyU7NWVcQtKA4NF+hmjDFrTBx3sXyhT+FHIQQiMi4QmRQSALiUcnUhblGplXe+bGEwVpMjaw2Qs46iqNo/H3LWWmsNOKsvL9VymUBEzw+vkh/SD987dl3TfPyB+UzbuVhDvCy3oh1MtdOp9iJJ5PbrxXffVTvY5AScRm6m2m44/bl4/mSRdGsT+5AzRBaN7CDn0s4FKi6CN7n2CZRaaLD8DucYpllhLSMKmDchK0wphZgDMkaOQJO1EjGqVM5Of1l2TwijhbaiSNIs6VfjSxvIASdfej4yzqUCAOU33CWR9ng9+MCbDuyp+x/965P3P97qxP1BePPBse9/w76L7aRsrC0xUg3uu3lkPtY/89+OFcR+94dvve/o+Ce/OnuxtbKOFCIW84+61qPEqzB6IJt4eaXaWLchQsRfCyd296N3AG3ypD3Hmq8ibyetPiMtWl6vRzPR1vrFWew+SnOz5DKyKRmtgkjVRlVUK/MdTtv2hVMUhrTnFSRrMPDOlIIzhlIoY03ZtoOIUiohpBCSS8kYXxCtdNamcbcUunPOjo5MGK1XU60n50pB0zKXZxyt9tAxpGAjgherI5LmpsZcQ71Ymt4BwAE82a6fi8OKNC8ZazX9xWuPhLmh2ZnPvY5WDbmhWuhzg472BLpI5BuhSJQjEACKLL1SDWUbR2bl8W51LvNyywng9onZcb8QDBBRDHIigbjcOdzj7uhI29jGTLa5/juONBZmQ8vvc7k80Vum9WgJT3Si03EQcru7ku6vJoK5RIt2rgBgMsiWqtDHg4iXMxpdrg+/EQgkINQO1bBJ61wanuzWGNBYkO+KkogVADDup4dr8fElTTTWsfNJsC+KA94f1T7XR2qtmtDHOjXjMDH8ibmah253NS3vxsFad76QC6SD2VRhAybDbGlvzja2cTnYDuC38TxASTYxWplv9WZbcb0aBYFY4E1DKR8FBQAAioF08KI7OucAQFIhES9l5IkozzMpJeeSc4GIUnqOnDGFLowzea7zBbYkF7IsfV96Vgvi9opxJcE6k8QJA20KXeRKWEHkPM8/esvtQRAGQfjt//g9v/nRn/mdj/7kT/3sb+3auVswwYREhL3Xv+JDH/qQVJ4USgiRZknZfnn59628+Pf+wL+4++VvKPJMm8VYSMmr0ls16ekT3cpNouusU37wwgzgS/a65/uX1us2swuXJT0viIDILtcWXsMWTg5ie8Y5APp+KKTMB4r9iMg4l54PixL7iz3+g//hwjVYrQGgMAVZ46zV1tBijEFEBOhZN0LOAuNKeSnnIjlrwt1bvuqFq1B+kKeb6y3cICpSvOqoeehZduw8FWat9aUUbLIm3nT96MFmf8WGiCRHce/rxPnPFvPPtC+cqE3uY0KWvesAGdBGB6SxpXMBOHJJWhRFwRiLwlDJpYmYEEqSOQCTrFofZVKQvXChOiSW2zl1jmsjtC3SGACyPBHWAgASAV1IOwxgWWbhtmtq+8eDh56ePXmuuHX/6FefmSmMs44ePTHzrl/ujlb93/mh6xc2PrzPr0b86Sl9Zr4AgMfOJbftjSJvyAq0Mr6XrMuTVjw/DecfprMP9Zo7ktFXQjiKzF/BaQKAXVH8TNxAV7AlxpxFmhIq8jc5kMhiXwbAodMsbzHdheIRmrqA1jhkyFjgBTKKpL+bS7bUZoKI8njW2oL514NoLLyOiIJzRHREaK3nB5xLJVV/3gciAlPkAJAXeZGnS2XAERGF4OuxA4yzCMA5X9uucneYXkjDrZXLEGBE6ap8nnukn0sQwDPd2rk4VMwdHW0vjd5LCEbjQaYtWHt5HgZXCASYWY4A4SYp2QBDDFOuHgiwcOxCUn26G5aiiYE0t43MjoZXK4MQCHPreOsrU83WZqzLLeHD082Hp5vrbwoAAASgLWtb1p6TT3aqu/xMoMstc4BnE+9aaS69x4rZmrfpL4ujU2h61osucYGdK9RT7YZzaAm7Wp7oVDjSvmoy4ufjfu9c6id68fG3DjuaB3zZnvdG3aZfPDQ9kjtuCfMlOnZ1Ze4cn/38uXHtGEcaU4XPzIFa7+TlqQxsYxsL2A7gt/G8oVGvyLTo9OKskFHgDalFk+nH3cjK5RkBI+eygfrrYseR1YXVBEwIzhjnQjAmlPTLOLzIC2f6C31T5OQcYxyQl1T8oedGREYbtkRoTSh/xRnecfe9Z5995uMf++0//qP/9H3v/7+iKNyz95ogrJw59uWz5y8cOHAA+pJXcObM2fLPS7EpOaj9B6+LKtUvfu6vXvbyN7jBj0Cr1ZZSqMZVCeAjlbW7kbakTeFJLy6lBF5gICKtcz+IhBCXIyxkjAkY39TirK+3P2DsW2Nq9Wa7vdI1HRYI/APefql1VzL5+3R+6Ef8Ukim/DLQZ5w7a4nIkXPOkkmNvgrLR2QA4K7aNzvh+R9+u/+pJ4r/+fXZUxeGrzurgXzXXc1vuXVI2cfJmt7zVl590J6+32SFqkgAUEEt6czx+CL464i9M84R0TprrU3zoigMY6wS+p63VokpCCKulCOtcXhW6PzkrhWv1LodIiZNAc7t9UVt2naShUwEHBqVkWJ7J+o//11R6PtJNvnzf3rqbx6fn04cJOlo1V+2KyklsplWn5jQ1UmkIsFWfu83j7YBADnzqyNepanTrinyIunwE38KUQXUHlvdy8IdNBDYR8QorNw1qmYeWfue9UEm5VQQOUMxAKCe13nFWavz1PW63PaQHFHuqGD5jEtSFJJLJaIGV4pLJVSIl5wzABBR2rqYtGep1qTJ22jgVMeQMUTPk5Vaw/N8a4wU0jqXprF11jm3oDYyFJ7vE7k1koyuJM07CwBSybwoSlOKoY+TJ4zkFrYUwO+J0sO11guz3/sq4Vwane5VFNINzU7JnF8FOEiRPZ/QjmvgCFCVG80AIqLvh4xz59xzY//uANqFP535rULllrMyMeQXN460G97Vrf+Hwrx0fP7BiyNd/VzECNbg6V4AAL6wo55uemboU7m3kopVtG/XRlWZ2cyf9BYz1ARwLg2fbDVGfL23kjwyU88dgwE14EQnktytGKRlS/ylO6/w/J6Jqac6jfNJ0Ft+uyrS3jUx/2SruitK91ZixqDC7I4wOx/7l+5nG9vYLLYD+G08b0CEKFCC8/l2bEwS+L6nVhmQfSFxADYkJUwolq7FnTVaa2czAOYFHhCA6wd10vMFl9rqojBIudGIgITC8xVjHJf8ZGitzdKFICJjbMVPilLqW971vefOPPv5T//PnXsOvuOd3zk6OnbHK976Fx//tT/7+O99/w/96GhzNMuzv/jLv/zkX/z+D/7IT9989OilJ7+aeP5QjI1NHj7y0s/9f5/euf8Pv/ktb+ZCZFn2B7/363na+vGf+sjG97NxCHBjSsdaBlnq1X0hlX7hFeGJSBeF54eeH5rLaNQnAoYML6M+ROQICIelOfoE/kX2/rLbOKjLL2qm9V9nCACMMcE4MM6Z46JAlABgyRHRFSlmMS7KM7yq2Zn7jqhb94x/fbb7vx4Ux84tU/u/7dDYP7qtdsuOVZkOnDGo32rmn9F5p5SLk0EIRCyZo6amYdPCAsqbmadJp5sQYBB4npRsWGC5ACFEEEat7HRFTRQmWWPLpTjNb62HJ8vgZO8YVB8yCwG85GykGgDAsQvZ7/7vZ67d1fjpdx+4+8jo/cc7abH1tfjRkcXRjogqrKkQ/GrDaZPHrWTmUZh/ikQoquPxyO1etLtWayo/WErDL4oYAIxOVNJLe9/g2TlwWmhDcUzOIVkiB0CMDACQy9uluZ6zDEB4Zf8/Z5yjDNTOnUwIZIwxsWxYEug0Ri7FYJa2WZ60Z/XYYTH5KhL1xUsYZLGkVESUJr00jTc+JqX0St+/1TZwztHAksCTvNdPsNLQjBgD1/Tydr5pI48jzfbuIH5RRe+nk+hYu84Bbh5p7aisxZC3gI+1G4dr3dW8PJ4DOMLciYBrvhlfAERUngcAeZ4ac9X1XDvaO9au9Yyse4VCuHZ03kPLGPOE8/lzwd6PlLltYv6hi83ecxLDK+kOVeIdURpwt4KHv/AM7gm36NtXlfrpTs0S8oEm/0weHGvXAfBANZ4MMw7u72ZGl+YGtV25MCOA1EpL7NJHWzK3K0xmMl9fIlDXDPKXKiOZW/jBOVTtbgfw27gi2A7gt/F8AhF8j0+OVWfn424vpkroydWs3VffCZkiM1xIzwsBEQdk8lLE3miD4ACAgAEgIFPS9xRaaxxZXRhwOksKIiaVEEKVZXZrMlhTa0cXuRDS8/z3/tCPnTz51B/89s9ff+SWW265+X3f/wO9OP78J//oi/d/5fC+Zqc1Nzs7fe31R3fvXoWeurFrtc4SUBCE73n/v/jVX/qJ//q7P/epP/+dWmPk6dNtj+be9X/8n5u5YZvDWJC1c1nNelBvKiFfgAE8AGhdOGf9IEridbzc1wARuWHt8RuHc44IpBBDVfTWPvSyfxcwOJ0ytCWXQzcfq3MYqJQlasfWrQIHeG4IoQgwXhH3VZr37YcHToZ/8MU56+hNd0ZvuNZ/qj0xqnLB12oYRhRCNHXvxMLfYX2kZ+aQcoS1AviS5BLnBee8EgVrh+4llBcYq7XJQJGlDQ2JXrbTkVxaWvzgd57+wK8cXnIBAACn2p0TF7MTFy/89LsPHN4bVCM+NIB3RAAkBmtIjuguadg+WjnzptGvzpwsKs0dMqwwzpFxAGBcMi6FH0QjO4u0F89P2blnvNmn/aiqudAAttdGa1sX+u4AfWIRoup+euHPMpTmUnIpARmXFQBArEm/AQBcrV6XJiKyJdndGVskrXh+Wnh+fXJ//31ne/NnXVgTE6+EJdF7/92+tjwCgNmMqiIik8ojV1pUrnV2pTMFInIujHGO4BJTgT4mveLkBg9fngPAwXp3z4tJcx4AOoV/olNHwhua7R2VbO3JxOfOAfvihYmjzdao9zw4w2timVORyDZrFuJ7ftl/F3fXshq9fBDgqV7jqXYEAJGw19c6iumnuo1r6nFF6k1N1cYx7XDhJjMEBBJso/e8pvThau+xVq24au7lHIkhGEKj2Uzi5YbVPF1VOuCOITEkhmAdA4CdUbLlpFjINUc3n0djfg8AYiOeatcKy8fDbNzPAGA8zA9UeyfalbVvzWziP4N1X9hQWoaEQFWelUmB1RL/COAtT7gUdLVu5jZebNgO4Lfx/IMxbNTDTi9LksxIEYb+FnyGjbEEsVS+4P3VfClirxQ5Z6x1QNYaXeS5EByZFIIJrmToOXLOOueMszZLegTIOa4I5DgyALjzZffu2LF3YnInABCB1lopVa013vdDH3zk4S+fPHni6NEbEdn73ve+m47edPzJr+ss9a6Te/YffMWr3lit1QFgz75D7/6u9zeaiwKnQaX2tne9Z3xiZ/nnG7/pHVmahNGi9fShw0e+7Tu+b//Ba621jOHevXt+8v/96IP3f/b4k49pXRy9dfyW21523ZGbAYDIveGbvm3Fxy8fPtPzoBxhmsZCeZgltDqL9fmCtcYaI5W6PI4A4UAKe6s7cOVOtvr55w2Xn7zYFO46wO86sCjrmGvJ/XVYqQQMuKfzlKwrVdCEF4rZ8yZPMBw+4I0xWWGCiHwATwpVDTd4elKqzM570MjyxND6FfhMN6fad+8b++sVr7/mJa3PPtwAgMK4E1NdY5s1KQFgvB4AQC+G1fI8p+eyXmFv2O1XA6kLfdNYeLqVJktCfc7whsP7x24YxaLVnX0U585LP1RBVXieDPoqiYCgwooKKzrtmTyzxpThsBc12YJsPiIXEgDYoHVcyBDKMvXG5mCyDgCMTsg5U+ROG2tSALBaW6MBABmPmjuYkADgTNGdPqsLAztfT7Kx4gicMwAiZCWHxa1eS78UQkrGmM7Xefat1gtN8kqJPC9gVRI9VFXqMZdvOHrZW0kOVbovqug9sfLRVoMIbmq299SSjfxu31DvnhTuiXa94QUHot7GSeyXCQLQxB2xKt+0ih4ihpU6AORpvEYTxxXBhSwso3df2FtG5gJeIOKNzc6ZbqQ9PbJWe8JKdHL52FwtcwwRGJDHXV3qm8Y2moBAgD21RHB6phPNbZ6KsgYC7qqerggdCjOX+9O5pw3O5GomV9AFAPCY84X1hVXcxoUEgLHNd78vxUSQn8vUmA9zhfd4qxFr6Qt7y2in/K1mCIfrcWrk+YH8PkNqetrjFhEUWoYOATzmkFEkLABItAzLspAFAO3QEWwk05E+J4yGbbwYsD2StvGCAEOMAs9Xshcn7U6vEoVSDC/yIGNeUCFy1mhtHANHyD1PMSbKbuKV2y8XsSfntNW6KKy2gJwLIaQUQgCIPE8ACIEu1Ze1hER0x9333nH3veUr5Ky2xDnnQtx0y+3XX3+T9INSz0l5/mtee9+rX/Va5NzonHMOAM5ZS3bv/kN797+/3IOzlnERBOHb3vUeXZTrSHjDN71j0VrcWeD80LU3HLr2hnIPxljG+Pjkrje+5Z2vuLfrnFPKY4wBgHXGWfeGt3zbZX8VKyGQrOOF41mS1BujDJl9gfkAAQARZVmiPF9eRgBPAERO8r5hwRZgnSMixuUKhvw21gYDGuo/tAzIXNRAzp3tuzPIoILIRD7jwokV2xJRL8600ZzL0lEcNqOxz5CZooiCaq87s+7GjuRM92Zfzki+MtT/1pfPaoNfeKQOAA8+3XtX17zuyEj2Vnt0p09Ex56d7SXDR9rpC3GrFR/aVf/Rt++x2u4a8T/9aKeTLk5Mdx5ufuvLAopkozkWz72kmD2ez39Bz08hY1x6UWNSBuECs0IGFelXaElguSmWkyssAOiiW86M1hRAtBCf9503nAEgZy0wZsf3OVn3+RhrnXDtZ4JaUwUVAACCtNMqssTsvUvUD116INZvGOGISI6GWrivBs44IluX22ydlbzPX/WUSNOMVo+3GcCOMDvV21Dep6r0tbXWC80j7aoiJ/HQzGjmxG2jczujdWrvC4iUuUF2dgTp8Xbl4bmRA7Xu7iB+DrIeOUkG5LOtzO1+EDHOwbk03WhDzdbQM+qZThUAOHNH6q0yu4GIktPeWnKyHRHhaLjRBEQzyK9vdh+eaaSGAUBPr6wGrwtE2FlJ637xZKtythfS5XmY14UZq+TjXhpKJ5mLtfhGq97LhL1kt7ljecHaS1T0jrWrE36Pb5WyMRGmZ6ZHLhbBU616ogUA3NDshktk7Txubx5txXqkU0gAQITdUW/cywCgLLavsfOu9Z5q17RjyQaC8/krmgrZxosZ2wH8Nl4oKCWEwzCMk7TTGITdYAAAIABJREFUjaMw8L3hzNhS0V2W6t6bOwRDzjwuONd5EjPOrXXWxMiEtQ5p1YJPt9MiMkIIxgTj3BpdGAeASZqHARCRAyj97TrdTrVSAcQgChExcYaIrNXWGCEVG9RmjTFFnnmDK5BKAQA4xw03JRcgS4zWikjI/k2w1uZZ6vkBAGirS4syACByVuvUGqX8BXpwnmVXqlDA0UmmtWPOGQDgQtjNVMaeM+RZSjWSUg5tQd8QiEoT+C2fQ3nczfaAbBwMrBL6ilf4BxaMz19X6sZo/BRMAveLZDZQE1Dm5qRMitMCblzchqjQpttLSqWsKOClbeSmhoRQiluPMRnz9QP4dnKwl+3b2fjCpW9xTm+6dvrcaXmiHR4/3/vg7z/9i99z6Ftum7AOHjk59/EH5rXrn5W1bq5n4qxPGu/m7sN/fuFn3s3uvmbUOnjqXPqrf3Wql/a/oJGI//ibQwCwxuRF7tV25uRB/UiWnIlmHzSdi+2LzwqpVBj5tbGF0bj0DtCSP8m6sopudWpNBgDOGmctkdNZCgCIjBgCAKFAZIgSEMgRoEJkWKsYKYAJG+z1+IgL93MADmB1m6a/GDVGo5Ed5YFMkabtabH3Ohh9xdA7iaVNgCUAJNqcIoOQChH1egH8Uvcvhowxpo0Vq1tCTkbJRgJ4jnRjY/5F1fdeOPb1+Wbm+DX17mSUb3zOcwQMadQvRv25c3HwxHw1LtTBalsxe5XmTQKIrRewYmvhH2MsCCMAyIvMGKMdW9cxfmsggDNxGGuBAPsryZjfD9TLWoZk7tpm97G5egG4I0w3cq8QYDzMXjrWerhVT3IOAGPeVnwNQ2FvHWk3PfvUfCW/pDl8/Y9LszvMd0ZpJDVDYEjG4elu+FSryhl5zCV2yAPIkCbDbETpsTBNtfjabPOR1sgtzbm1Y+nVELECEB6e7pMfR4PiUqlFj9vbx2e/NDWeGW4dXkzDMS8Taz7UlvBsUn2iVQMAQAjU+vmR3jAlvG1sYwvYHknbeGFBSc6rYVGYNMuMNYHv8SsdrhBRkWWI6PtBubq1zuRpvNpy0QGXQqZp5pxz1pSKdpxzZIIx1kucKTJC9LQr8sQYm+VGWgr80JK+GD/JUAqSAIBFKJarbZXkVedslqacMS6kkFKgIueEkMZoZ63Rxlq9UIzijANRslyqrVzpZlfHBgwAatLMFkFNdbTOfT8s8heQke8CiChPE+V5jPGtxaJE5Ii4UABbv5POWnklLAPXP5CzQMQ30NG9LjjbitT2FURsOd+IDzOLCGWRxkHpO4aITLLs7MIGaVbkhQZySklrLWMsCAKGbPPdAcSNYh5P83XopmkxOtu9Q/I4UMND/cYe+L7Xn/uLL+1+6EJw7Fz7uz/y8L6dlSSjqdmFeBwA4NRU+/2/8XiWF7nun+qxc+33/Vpnxcac4V3XRD9wb3Xhg0mv2xwZ87wgTWMv2muivZ7reHo6njlRtI9l3TYfZACdtQvsHiKyS2JdLqS1BqtVy6sEjHPF0CNAV68yhkx6RnEAcGo09OteZScA9DrzFiWUXesAAMCWq4bg3AO8MP5of8Vs8qQzdVqMXOPtflsvGx5ml6wrLgQibsqxEhkrE53rsm+ICBEE58ZaRBCcWbvWwPNRS+b0msxYRDhQjatbcCP7ewtL+Hi72dbqmnrvcG2jdVFj8XwatLW4sd6nLu+K0lG/OBv7j3dGmjKrS72QCKhfIbt4S2iBRbzYWuAHAJ4fcC6IKM/zmVw+063dWJ+/1JPs8tHR3vkkBIARP98fDe/FONLsnOsF53rh7spGuQCjYXaXNF+bbcynqqK2eNqMwYFqb8xPn2zVpmL/0pr5GkiNOJvgbCY5o0AYj7tOIXtaHq7Hk1HyjZnmagH8/mpShtk1Za+z7cfmGhf9cDLY4q+zYjYFAQCc0YFqPJSMECl3pNl9dLauHV5MvXE/2Ln64braP96tzGYeDKgKR5vrtyd09XOxPNjGiwHbAfw2XnDgjAW+QsQ4SbW2lShYjU6/NRhdkDPA5KLW95pS8Aycc873fUQcMPAN6QKgQERABCIuZBLHQFp4PgBwLpBhmvbm3DFExvpLXMGICQwEC3wIAKAuawCgtU7iDhExxhCZUkopX3q+8nwo61DOWWuKItN5xjjXRj/HXm5VWZyIowNEuiiian3rJe6rjDRL/DBinG25m7vsSricc3DWXr0K/FKQdUR0pdJb5Si7IrvaAhCBr0uhB3CiAkwYHZdt8AiMccna8wCgjU2STBsLQPVqVBSFBRaFQenct6meCClKkTOByGK7TgVeid7e0U8gGilWXefVd8E733zh9mfEH35px3wuHzs1REs5s3BubuUeegUt3fjQjto33W3unqxXvMUB5pzN8yyq1rMsKZ9KXtnlV2+QO+/K2md6Uw9nS3r453v18aoWLAT7VBTWvbCvIZcl7Xh+Dna8GVEiICAjYASITAKAHfSIC0S/1vCCyGXt1snP+nteqWRw6bXkDzyYf/nB2mu0DOqMSwAwedKdPmeB+wfuk2Gz/eu/JL/j28Ng+INW0oi03kwADyiFsHojE+PSZxORMXIGYNVHXjJqevpiutacoJjbFfWeez22jYMAE6e04ZlliRaJFl3LG15xuNreWjH5WLc2k/vXNzoHq8lGonfnYCoJjvcqvVxYwqbQu6t9zQuP24PVeEeYX4j9R/9/9t48ypL0qg+899tie/GWXCprr67qvVrqbnWrGyEQBklwBHiYMxiOPAyGYQzGgsEMB4+xsbHBxnDwwQcMYsBjdkYWIMNge2yDQGITElq6W63el6qu7q4tK7e3xIvl2+78EZlZLzNfZr7Mqm5acv769DmV78V7L+KLL76I372/+7vdtluLlZxK+6eS8R0c9wQDIkC7b/aOiFIFiOid6+f2hV57oOVFmd6W9m6u4MIRPtNrrYaKkCRz6zswuhlDOtIo5rPoyYX22enuhMt/Ku2bp7qPLk4l8oYW+YZ09073LivzueXm5J8igtzwHOqnuAAAOtLcP7PcCYzd3tHNenahn7SUUdwDwMm08IQvZY2WKvfhw79YxX29KlqcCau5bcoQEOBoUgyMOteNPeFz3dZUWG3tmOABLufp+X5a1noEhCON4p5OL9jtLjY0/I3nIHSAz1ccEPgDvEERBpJzNsjyQZanjVhwjgjgDbAbqiAi8tZWALBaGVu/6K/npsZ/yGldkQpiZFwxLgUBgLVaa4PeAoA1q8q02kKPC4HIKj0k8LTu+YYaADRl4KAPgMBm+e0AsN7c2DkH4Kw1eT4EgEApGUQqCBljkgcqCCEFALDGRHGiq6pm968Dl+boQ4DMK2E0kQ/CqHyNSwH3B2eNszZJml29u/J5LLxzN9JGDgCIaO+1HW8MTDCROBcqCLiQiCi4uD5WiHUKlIjyrJ/n2eTT0gPChN0YkPvpWXalR3UtJgLjDJzr9ofWrj5jhaFyRKW2SRyJuncyot1LbAIRiQAQrdYedklYcVZxtjvVDBJ315vdd8LLv/rZs4X2/cLu6aqdTtWJmfhr3oZvm+usvXb9C6qqDMIoTtKyyKOkEccNIsrzvHARznzxerqnKE0QmGVnEVmneoJFiUhSACDvy8VXXOusENdd5eov33pS6tdNd+j+3Z9f+arhibd8hU9iziUAWadZXr765J+3/r9PAcDKB6HxZhe8rcVTWfS61ury1JfxxX72yR+1lxd971IcjSmDB0DvCQD8Xjp1ccGR8UnML9SIUz0icMbKaqe5wZAiYXZg+AzprnYvYm+IqiJHaDzLSTnHK8t7lmktM8/99Xxp3TSPtOOl4/NleE+n35HFzjrhURDAxWHz1Sy9rT2YkL0bzz672JnPg/Upey5LjjTK9ZAHIsTCnmllh+LiyYXOipHW44u9lmT+SJTvezk2wJEoxBtSRqTNdhjGADDMh+f6SV0gfWkYTQf5THDTjE4I4MWs2V+rjh5qud7zbGs0mCMdTXMCfCWLTzQKPpmrfEvZh2aXQnGjUVrJ/KlWhkBPrjT3lIevwZBOp8O7p/v1JyX6Bw4t90q1UAYrpSoc84SOsP7ma2W4XAWH4wIAGMLRuFgqw8t580y6sqcfLb14ttusbxqc0d1TvR3mLUc62+lmml3LQ+3Zs93WJt2+8fzcsPnq4LojQCfSb5qAvQNAdlAAf4CbhwMCf4A3LqTgnVZjmFeDLJdSxGHA+Y3mG8uyrPW0Qo60jve7P047ayqfQW2P7AkAEDZbmyDjdRNvKRgAFOzaDl+YiCnBFNTS1nGotK60hkFPcMGFFEIIKYMgElKmskPeO++ctdYaa42z1u2l69JecaSRn+837uusOGujqFGVxRswCU9ExlRhEO1bI0BEXN7QqmidUbD/Hdjlyz29Fvd/RASCHS4CxrhSSqogCCO2o94eEeMkBcTJ+/llrpYgTrSxi45zet7ZgokGACDniOjLV3hwwjkXhiqOwiIvEVEpAQBCcADYk5953YxNCJG7vT0m7ooz96a//c57Hr8w/zuP4CefulRMsFMnDoVfdvfUN7zt8FxLjS4Uzm/QwyNi0mjGcQMZ01WJiJXeXOwahTIKpbU2L0oA5LwOuPjB8mUDoQpv2fXxk4jqUOPFFx8HgOaHH+3+yef0fWfTRgfAd3uXw2cutorrrCZ7ops98Vh0TwgAFIYrTz5WPPV7AMAAoqdehsNjCLwQQtZieLuHU1Y7g6xHUbcDIgopR8X5nHOiynm/nZIFgVKpOSPnx3OVk+lwLnytapf2hNKLF/rN+Tw61ijmwjxVtqkIGmgdrzzLjNCecfQcMRHmQpbcP9NdyMPnus1YxCeTbCooJrm59k1wfpCcSPLJlfPLuRpl7wAw1PJaERzekgVtSPfwkaXLw/CZbrM0/IVeyxGeiPczvAY4B2I3liQXQoZRAgDW2uEw036qft169nR36svmrtzIl69+FbBMqxWjrmTJ+ovGs2UdH0kKBNgux340HV4rgnP9xql0OAl1BIDGjaXfR3G8mTvA57qp2ea62A6SUenZM8utkDvJfSJswP1UpA8lJQBUjpVGXB5Gr+SRtsx7eGY57QRVfYChpNta/c8udWIZHw4nTSF4wguDtFirPL+rPUgnGId7p7uPUGe5CJbKcLGMZsMcADywq0V4edgY9eSfCfV9090JT8Fg7w4CBzjAdjgg8Ad4QwMRkzgQhmdZTt43kuhGJMOuNnIHIOBsRDZPBJMo7NY1xtvdshjniFj73gNAVu1EABQ2GSgib3d7VLXOWmerCgQXgsss63HOa5m9EDKAiLz35Mk5a11ZDY3WN509NmVZuNQQlmXeSNuMc7eXJ+zXB0RktA7CWCqld2soNRbeu5oO7XsAvfe1bHtPHtoTwnnPhIAdKz72AS4EAYx1PUTEIIjipMG5WDfPK8uCvPfe0Qgxdt477xppS6kwTlLBRb+/MuEwMiCFuwyXNtZaF2MTRjreCamQsTjIh95HURCHASIi4wCGiACxvsz3ROAZ5wAERGbECsH7JDIdn0fAPO+sFLbyQIiG7SW/1wgOAcJsmj989233nkpWlpYfecU9/eqYVWK2Fc02w694oLpvuj3XUtL3soHkXCCi4JIzJuWYSA4RDbrL1pq02d5uH4QQLXwG1r6hKvpV3jPhw1xOpIk1xhB5tfDxekBR2+DTn6t583ZWb8VTNU8rI+iuv5gXlXBj3OMQUcoJxfDXEaoQAMyWmMUm1OvzqDifc4aIVWXjaNvIWFM4hb6AMXGrdmBOxDdB5n3jGJjo8eWWB3zT1PKU0pfyRq5F3woP6Ak9ofFY5+GPNfLlLD7TGHYC3VbmSCN/sZc8tdJuB/GdzX7Id5rPHvBKER+Lqzun+pO3E3+2n246mdbjlSyaCbXYKOAfGn4pT+ZzZRwDgMrxF3otT7gnLb0HQAAO/sad7dej/FWRIfiIG4BVdVVpb6iszxF2dXy1VH2ttOPrZ2f1XcCCxM7ZCgSYDSsEenypdd/0ROnfmwiGdLI5ZAB70tIDQOXYpSwGAAaAjCQSQ+JInFEqbCvQXS2XysCuEd3MiCeWm2+dXV06msqe7fSeXOq0pdl5rq5j4NTlPK6tOiTzfLKakVD4uzuDR4woLX95mDRVJZCe67WvFNFoLG8m1PfOdOOJDREOMvAHuIk4IPAHeKMDEUMlVbvZGwy7/TxNmZRyQsntJnDG07RhrH6NOplzxhGRIXIhHJmhnd9h4yhMORfeO+cm5QDImAcy1lRVuVVmz6QSCsM4BgBrTFFkRld+VWV/o8fLgNpKZ1pJLNK0rWRQvPEIPAAYo713UdTYL4H3RCCl1LuRge1Qc1pE5JyPzFLyfoyr9sZtgMjv2jsAcbUo0jldUHvCFRwRpZQMEQCsc5tjRohAhIiMsboC3DrnPQVh1EibtUMEETlnyzzP82yH6dTrLrfa00oFQRQ3iLJBd1cmRoSSeVy1YiQAIAIi0tZZ64CcNh7QEhIArOT+OBCsjxIyAJTZ+aB9tmbvACAlL0qw1nPFkO/Zgp4xDoDA2KBYRB9waPLeLGecgIgcBwYrR6P6txHBMUfGT71iYExl+ygQcDq4taqGAy2MZ2fn2OFbwr/xIGgf/cELxUuX2RMvLwHAHUemDjXlt64q3xMAIGe1s1vnM+ecM4ZcRHFDqYCIrDVal4j1IjR+N3xxAYYXpo/dhkJ5Z7uXzlXBPYXrDFf6Sqk4VIytzbBxsKby3ptPVHJmZtIBHYdclN5XwDezfiEE53xXM/lRMMaYkOT9rquckgFDNurBWXuYWGsBtn2wjmUlmS+2+GxxpFONQcT/ipdBArhaJM9225L5s+2u5P7jC4f0NvSSI6FHYniqNQQAREqlfctMbymvHu82P7M0fVtrMC2L7QrjK8c5wp2dvpi4cv7yIO5XY1y7rhbBacvbyteH8MogvjBoDLTYdKV6z873mwzpaDSRXL8GAuy76H0UtR8KeV9VJQKIkR3YawyVAJ1HS5j54PIwXi4Vru4qEQEDUNwlys4G+pUsLh0L2e7xX4ZwKNINbl/qJ7ek+Y3L4/cEjnQjWnoPIBm8+8TVwghDUFmRGw4AHrAT6qET6+3llvJwpVSdUAMAZzClqjs7/VeH8a1pf1fjCUfssaUp51Fxf0+nL7i7VsQAE2XvpwJ9T6f/2cX2chlcKRrzRdjbOJMb0r55upfIPawAvYMm8Ae4eTiYTAf4/ABj2GxERaX7/X4URVEU79cqDKXYXNAopbSGk7+hRzFEZEIAQKA4AFwZPL3DxgxFyNsA4KydPFWrlPLOkr9+0xojsxey/kfa7ACAd84666yxxtT/2Hd7uWNxvlQGbVVWZSGVWjfNekPBOeuslUpxzveRA6+t3RmXAPsk8M45RBZGyabBsdboqhx9UQipgnB0Gtf9CHaPtjAByLgMJY9gArEAIqogFGve+FwC05UxG2Qa1pj1bYSQEeecccY51F0bqlJXpdblrkNK3g/6K3GSRlESxQli3YJx2z103puqvDstilJb52qRNhF6b1iUuzqtJECElWUVAAQdoKvXHdSFjJCJoCx1aABXDdWk4IhYz/P6EHYVuYyCM07eM+RUxFH/Lhf2bbDskr7xFaIDACJOwBFQceHzmEwi+kehcR52bDEdinYQJPO9Z3JzlJBmolUTL8XY19we6buuEjoACL1gMJFNsXPOOce9r5sI5Fk/ihOpAqM1EI0NcbJqAYdPN2aOSJU4q3vzF3h8W9w8q1BpbY0xvcGQMRYGUgg+trlaHYc686/+1SR7uAOsMb3u4tbphIic8dLsQTVdi5ydc7teCFwIs3EB5Iwh7NKWkQEcCqv+Fu/ouaicDf+K+3FUXrw0aMyX0UxUnkqyq0V0cZjY7VXNUhAwOB1tTmhPx+U7gupSnlzoN17B5Hg8nBshzIhIyEorSi9ub2eTs3ft2YuD8cqM2qLs/pkuAJAHT6gd23QCBdLpNOMI53qt3Irbm71JaPPNkifhmq+HsaYumouFFYzq4U0m81EjwJ4OBpZnVmVaOcKW0keS8kxz1QWdgX+u25qLytmolJwAQDL/1Moe0tqx8odcdX6lcbKVN9Tr3Qph31p6AGgrgwBxTYDX7PFvgaH1+GoWv2yTgREAoD07P0juVbaOK0mBM6rITdIzYUcVO3y/B/Zcr03Ebm0Oj6fDVNnSinMrwnk2YR7+aKPQDp/ttl7JYobUCQxHiqUBgID740m5pwHXjvm9RzoOcIDtcEDgD/B5A855EoWMsbIsjbGNNOHs5kxgRJRBqIsbFENinatUKrJG90e6W43blAmuAMDsxR9bqchYPZbgrcvs6zzqBjd7HoAK6jw8eW+NMc7osrR7SXMBgELrKXLEijJvNtv77tb2moKIyjJPVUdK5dxOd/ex8N4TEL+Brgeu5o2MO2dfffWirTIRJCdOnBBCWmPWRwwRpVKImA16C/NXAOD0bXcxxlcd1LYBASvxNMAxADRhLkTIZbSrHwFjrGbmLzz3lAqTU6duEVLVBgrr2yCiEFJwubQ03xtkd955ljEG3hdFXla5tXZy0YqzNuv3yPs4ScMo8c5n2fXmOsY58qS18+S9c54IiRyCZhwZk1IwxgRjK+yy53a9smV0nskg8s7XblzIGCIYnefiKloZ8lUOz7nQxgZKyrrSe4/puFqiT0VMrZc1LhA4oOtuUogOwQGA8RWEQ5AD1r2LXAPZqhi+NO1Qdjd9ZyJmBIZDk2dVJ5VGwHUC4NmQ0AIAugRB7EldFCUpF0LrKs8zxnkcNXp6ebv54Fb+NErTsNEhomF3vqSGbL+VmOQAUaiCQJL3Wa7zorb5lHGkNhWHE9EPffCFy90bzvURfd9XNY9uUZBIyZExt5elKQgiAHB+FwcQRGScjzW3d7tN7a3LnOTuztYKg9dVt7wJmVXPdNt9Le9o9RvSPbHcLpzYmSFMR9o5nN7SARsAJKdTaTYXFVfy4IVe81IR393uM6KBVYuV6mt1Mi5OtrLJlfMAsFiofPuU4+Usuq01aEjHGNzSHDakfWKlPaxW114GcDrNbutkCOAIXho0tGf3tFdetxriuuACAJw19T035J4j2Ymvz4rEowvT2nPjMRTu1jSfjcuAu9ExfK6bxsIeTor1fqAnmvnASMX3MM5TkZbMvTJoHGvkreB15fD71tIDQEeO2dXSsKe67fk8GFWqzw/DxSQ/Eq/OWyXhSDQ81+s0ZTlWl1GRWCyi+TIwnj98aLkV6HqzQFjkfqVQM8mkobeTzWI61gwAEDgQItWnj+GeuXjl+AGBP8BNxAGBP8DnExAxDgPJWTYsuyvdZrM5thZ0H5BCehXYvTQf3gRCwZAhggyCMh8E0NaQezAe/NYKew4y4TMAoPUecjiC86LY5fZMRDu42TMuAi4CjKHRssZYa6qqsEbTGnb6dSRE0B6lNQDIhXgDEngAqMoibXaEDHBjxntCEJG44cAQQ3QAP//TP/TYY49Fiv/SBz/c6UyrICjy1RHjnDPGiehf/+uf/Ms/+88A8N8++tldvzb2y9Q56lyUD4eWQ6yk4oILsVubNASAV1+9+Pfe97/c/5aHf+Cf/Hi7M72phyIBRVHCOP+2v/mVnZnDP/mzv35k7thg2B/VG08OIj/M+ozzMIyDKF5aXqq0dc7VfROw7lTGuJIcueCcqY0RE20dcLPdmasakdB1hXvtMY/kPYDJ5EsOYnQJuoYMqBjqwRCnZ8A7Nypa2RVCKfDkvCOijHp8t+J84JWJlsPeyWqmW1/pg+LUxaV3JsGlRngpUssMDWMukMkwW8TitmtVcFe7PzJW4GA9VIHjU+fb/TIXtef8MOvVBhBhMw6CcZbp5Mzgs4r7ZGoOEU22XOa56Lyb2PXEMkMEzltp5LzXlS4qs1JpKWWaBIjXdfWvLBYvLdwEklCZFFbN9MkTVZUuS91IU6JVl/hJgMiQ1SzL7qwtqkNUZb4ht2+s80SB2OV6rzayUI5073R3fw3YbgoIsKvlkyvTjvD+6V7u6LGltt2xWT0AMKSOrCrGYzF+z51HweiWtJgJzJPd1tPdZjtwCbcn0yKV/X1UWRMgjVWCIEXCHU+KdaE4AsxG1cNi8clrnSUjPeGxuLijM6jDR3d0Bsbxi0V8jrszjcFWzuaIDax6Zdi4rdmP2T7FU5sghERkQOTsamwoFJajnzDH39Ph48tTpWOpsPfMDI41xkSTl4sgK+WDh5dHX+RIZ6d71bjW6DsgDdztcvDscvMUDpuvbx5+31r6xkYbfwJYKtUjC52tBSCO8JnF9qHj12rLfUQIOJ1p914aNm9t9BHIAzqP2rPlKrlcqL5WHOFEo7ir0x0VjCDA4URfKjcQ+IHhlwZJO6wbzlusK2uAGIJgniGlE4jkPaEl9ISK+e2E/Qfc/QA3FwcE/gCff5BSNhqsKKvBYBCGURxvZ5+0NygVObfqy4WM0x7bYqtAAEAYKCLS2qT+ZAOPa+xWlBmnnehXPqO1jI1kcS3unaT1UQ3BOXDm9t6se5PMnnPOuBBCcC7CKA6jGLw3ztY92Iw1zpqxSmmGFHFTOhWL0pgqCML9sbvXGkRUFblUCpER7Xm4nDF8twf6Xb9htPlPod2//+Bvffd3fddagp0AQAUhAJw79+IjH/8vW7+Bc87F9SZtBEDek3cQNOtHg5/40R9qTc38r9/2neGRjuDSO+e9l1Ii46OdwMj79SBLIwkfetuXnz5zu1QhIpNSMWScCyEV53xdYP8lX/7VyENAXuqyLoznQrDRryXy3u/a8qCqKhgMgiCsv4E7K7ioPcM4ZzfSvp6rwOU9IocgAECGkRlmUTXMw0YBOfAc+AICBnzGZAIZ21MQp6apiFhpY63jbBIRB3nRQ9HC/DDFVwCg03i+X5zpFbf3i9tCda0dn2uFKymby1x1LjvUUmZ6G+Un8axypPzUhONTm9WV+bCO4GhdWqPjpAkAyPB6jp88ZU/L6qWVLAb9AAAgAElEQVTW3GnOVZX3+kvzFD8IPB37TMkZi6IwDMNKG2Nttz8UnEkpOeecj1eIIEInloPSmbV0Nmd4z6n20bZcKqtnL+SDLZHHstJ54Zwn57xzHpHCMJidmR70e1k2jMKdWq+vQypVt0XYrpfHOhhjuNqqcxXeUzYsvfdhsNP17oENNrKpQ3HZEjethdheYTx/NW+8nCUzYTkXVZfy6FoRTJLZOxqXl4fR2ane2I4PpWVPLLetY7VCOOEGOQTMz0RlU+0zUDsT6kTa0cphyfxsVE5H+khcBVtU6A3pHjy89FI/Pd9PDjfK9YuAMbhnptse6ue6qScc1dIbz6+VYW5CQpoJtPOM2M1hSpxxhkhA644MAbMT1uFfKeJz/ZYmdiIpbm0P0nEDaDx7JYtOt8d4Z3CkyX3R1iGZP5EOn1lpnmgMj8TlPksM94u9aukZ0iY3eOfxQq+xnX3D0PHzvcbtnQEAIIAUCNYeDsprZZxbVjrZq1RmhAdAhJlAn2wOD8flVi59OMpfzqatH6zrIGJOl/PghV6j/hMRAu4Y0qFQ39Xpyx3jVtZjT6tBJXta9o0YWnEqyWu5/taNY2lj7vIbsz88wAHWcUDgD/B5CSk4T6Ki1EWRG2PSZspu2JobETlX1jkVRZxJY8o9JeSFUAAQRjF5X+fVEVhAUwFMESNPuvKVEVeHtGKpaIfHAGBPZstMSCKiG0h61zJ7WDVCwzp5VVdiCy7DKIHVzvKeiExVFcVwk8x+OigXyoSInLVRkg76m3XCbxAUZd6JZrjgXu+ZwFtnbrCRu/OObSRgn/rY7/+tb/5bzWZa2+PXgw8Av/2h37HOS87MiIpXKSVksMnioa4NLkrnoQSARx/91PHjx2s9MBciEg3vPastuTaCvHdWA0Bnaub7f+BHlBRxoyHqCE4i6pjC6qbeO+f+9+/7J87aKE4AgICCMNrktAer7fr0drEnY12el845AuacE0I2m2m+fXnK+ax5ptHf9u2t3y8PQTXvnWVcAAATEsiBySBsXN9DIGI+bcRCyDzPK2MEm+yxkjEE5IIbY6ixNOEukeq7YRXo6TxaZGgEKw+3Pq1dFKtFxjRHLUUYyfbT87an5dnOihp1qELn8XpamPhQk2a+gS4BAM5w2w5niIxz8r6sVt0ovPdFmTdbU5tWFaOHInuqdfiUChPn9GDpklHHRXxi54NChDCQgRLO+6rSRVkSIeKYbgVnDjff/dbmO2+f/ocfeP7CtdXYxN/+2uN//U1zsWKVc//lM8u//JFXSrPhYrSOrAPGGOfoPTHGpFJShYtLS3lRTUrghUQiIto1silVYJ3bWH9EzlnG+M7hEr2hjzogQkPoyRun30QMTHSlVLmVEfdvmuoOjHi+m+Z20qe4VLjK8tY26dnzg/TqMAQAKK+L2hrSHkn2XIi0joC7M438sapV/3ksKU42hy1l5PY6fMnp1vagGVTn+o1OWK2n/RmD42nuCZ/tpt0qONHIZ4JioYwtsanAzCWDkDvOKNcsMyqVNyEJzzgHRHJ+vaADARLuBkYCQDsc/xMe4Nle+2oeW88OJfquTi+U46fK+X7alLZzMxTvzrNuqebLYKFSQy26lSTXO5oWryeH36uWXnG/KRoiGL15pmcX2EIxRlZ5KNHH0uvmc4jAkCWy6hr50qC57vvAke5oZ8cb21r6xcKlQg+07KydQc78ibh6trcaZiKC0nIGEDdysQ179x5WymC+DBcqVRluPa5LD873k8t5eEtzeDrNNq0rDGk6NosHRvQHuEk4IPAH+HwFQ0yigCHLi6LX7aVpKm4scQoAUkkhOOcCAIIg5lxWZQnkdu0yRygQUEnBuSjybNMzLiJyCGIeADVbABW7NqVuAwA9riBz232TiojczfDPX1PLe3BgjSmLHNaqspUKpVRciDCOozgBRFNVWhdVVXpPCqghPSKrAwFhFNeffaOhFhEEQbhrZ6mtIE+IIDifXMe7+ddHCPzx48e9tcu9pc997rNf+qXvEEJZY6QKAODatYVzT38iTponbrnr2Sc/VW8fhGEtrc+Gw97y4oWXnm+2OseOnWxNzQghhWosXrtKZR8AnHOLiwsqbHamZqIodt4ZrYdZ/9r8lfmrl5qtztFjJ5rNjlRKRQkRGV2VxdD7oJG2VBBqXS0tLgBAo5H2uytPP/XYm+97qN2e6ve7DFkQhpwLpUIAIPK97vLLL78yHCzPzh07fORImraUCoD8JgcH76nUpiwrAAijKFBiVW4gg5INxyqcDfGrebyJwHt1bYfhHbSnZq5KV2mhQgAI4qnh8jVRlJBuPAu8L/g0ABBRluWSYxxHuzpfYv0/ovd+6AcTPwBT2Xq10b1TFtMuvgpASXgxGXl7Rt6eOXEpk6GwsxsrkLW1oDbMNELj+ArwFVivvibOzeymnwxUiMiG+WB0kpdF3ohTJuV1+YbXYf5HYXsqiFMgny9eBJ6I1tsmPDBEFJyLOEriSFsHAIzlsJbcDyT/3q+77WvvbzOGHEGudb564NaZb/3iY09dKn7to1e+6e3Nb/6yuceeX/zE+Q3JxkOzM7ccbxKRkBIQAQgBAXFu7nAcN7ytrHPZsGDopVKCcUBgW6JaQkjnHEPctaulUuEmC8/KOADY9a5RWu7o+pO4QD8d3ByR9q5wxCxhSWKliObzIJDucFieTjPwdH7Qfjnbg/SspcyrRfCm9mBsICs38lw32fQiAhxNysaNeZsfTobJMEm5vaudpWqiceNIh+OqJU1fq9lopGUAwKnm0BG+2GtczBIBeCIt5cY0PucwKOSNE/haNwRrgqP11xuBhjIEgK1Ofp6w8vz8sLlYhEeS0jp2ZRh+NJ+7Jc0Px3minGS0nhBeKuXlLHj7kcX9cWxPtWabLZVqvogXh7IaKaBwgE+ttAT3s3E1Wdzy5qDW0sdKP7o4pe0uCZVU2K1jGHD34KHlT89PLZdq/ZELEU61hmfb/c2EX4AAdpLnC1WwkEcMKVLu/qnu1DaxlXXMKdurrhN4ADjeGr6YJdZdH6xI2uNpPipn84TWY0+L+WF8ZRhW21SspIHhzJ/rNVYqdWd7kEgzegpmo+K5lc0X2gEOsD8cEPgDfH4jCqWULM+rwWAQRVEQbE5d7gkMGYx0XxVC8kQYY5wtd5ZoSiUAQEnJEKtyF04bwlwQ1I2L90bgvdlFt3wjICJdVXW3Ks4YF1JwwTjnUgZhkjRatQF1yzuCmMgjQhQndbCjHhxPnuq2dd7RmmH1a7S3ux6LMVUYJtlgD6ndGs5qAETGYL8EnrxHxtaT4f/je7/jF37mXzz6yT9+61vfGoaRVEE9aJ995BPLSwv3veWL2u3Ws08CAHDOEdE599hnPvEfPvTBxx/9mAoaRpftVuPrvvHbv/5v/M/WVu//iZ989NFPAcCVK1f+4d//7kba/NEff/+b73vI6Oq//qcPffi//b/nzp/rTB0a9BYbcfSer/umb3jvt6RpkyGef/ncd33H33zggYf/6b/82TCKn3ni0R/+J99bVub+B9/+qY//URBGP/rj72+3p77lve85fvz4v/iJXzh+4jQRVWX+R3/we7/zW79+6fLFw4ePXJu/esed93zlX//mr/7q96ggIoBavE1EZaWL0nAGcRQGStSX4TDrtzszUirG+VgC74iFk/k5Xx9exk2Y5v1rQdoEACa5UKHrLfKpo05cT25YMIyvug3FUZDnxSAroiiQOzoUIuMI6J1DRMa2rcPfCs6KSnaFbcEQWDpw3ltyDFefEdPo6MUVXxh233R31L4OADyfwDsTnVNXN78oZhGgGG7+eD/rtTszUghjNLrS9f4SAKLOEUA27F4rcu86f21/Is7aqmB0feUc+oX+jT959YG7p+8/ev3B9Gsemq2M++2Pv/oXzyxfXuj+xv/Ruf/s9CYCT+QrXXrnoIQ6f542WsbZXq8XRVEQNJWUSVrpSmtdVVVlrUMkJRjUVR2IiMiF9OQZkN8xA4+IUqpN6209IYMd9fMAUDo2WtkbCNcYZ751E6FJ9Co1dAyAAxCCnwqK48lAoCPAq0VyIUsGeqJWBTUQQXIfMz87zrvLEz6zkm59PZTuRGM4Vm8/OQSHtx9aDJjf6205kj4Q1VZLiDOt7FBUxdKOrTRmCJVTlS+DCdqw7QBEFFwCwKYIdWtNGi1GdosAl6rwWhH3rJwNqocOraTKPLLQAQBHuKTl5aLDAKYD01RmNqocwXMrzbfMdvdqK+A9DK3satmtRGnkipaVG08jK88+szh9a2twW3NvvoM3jplIv2m6+/RyqzQ7LTOBcGPrESTz9850n1pqXStWNThE0KtkZnhrnC5dcmhwWgQ41ijubveDbfwdRtGJqlf6sfPI10ZGMX8orC4PV5V3jMHZzqA+O8axvpZLpewb1a1kaXdyF0yFfcvMSqrsQMulUp3vJUrYY0mVKlPPl06gQ+HKAxX9AW4GDgj8AT7vIThvNKI818Nh5pyJ4wRvWE6/DkRUSpEU1hpTjbf7JmCCK8ZYEITa6F17VtXGe965yX3gOWOci7LYQ3elG4Hz3ulKQwW1qBgRkTHOgyAUQim1SpOkDKRc7ZTra9YKtPrfWvNtInLGAID1jrzz3tdVAMa+tsEIo3UQxkoFeo/GhMZaRLiRKeSdAYjW/3zwgQfvvPOuT3zyM1//3qXjx4/X1eZlWX7mM58oy/wbv+l/+w+/9Wv1logMwF+9euVnf+an+osv/cAP/tipM3cV+eD9P/czv/nr/9eJY0ff9iVf/j3f/08H/eW/975vmZub+7vf/f1Hjp05ceI0AHzusU/9yi/+7NzxO37yp3+p2Z7K+t2fff+/+d0P/dqtt972ZV/xHiHl6BGtOR3CcNi/ePHit//d72+1WsdOnF7fgDFkyBy5P/jDj/zSz//Umdvf9D1//0dmZ2ef+tyjv/hvf/o3fvmn7rzt1Jnb75YycNbmpS7LioiCQEWBHC0f0FVJziHnSgVjnfa8R7ZHY17PhW3O8MvL3jgmOQDErTnfvcKcGSXw9YHWBxsoyRgOsmKQ5VEYRuG25AcRAaHIh1JyrnevV3E+BGCIhqGhxiWW38Krw+hnBBF3znSeBYCAtRI119NwOC5ngg0MyjhHcp/NLziXflzvNGu0NZoJSQRueE7SSvvIacZ4ka1ky1ep+TBXjbFfuA8Ulfv1j7xaanfkWDRK4E9PC08wNB4A+hUtDty9xzf/aJEPh9n1JBgXAhgOlleWllbCQFpHjSRO0zRJolazSUDOeaOrQTYYDguXm0DyMIoZY2Q9Wbezg53gHBluWpmdI0QmdrMb0J6NeiAei8vXyHzeeLZQxZeGUaLclNLTQSXRr3ti5VZdrOLFMhjoYK8tu2r/0ZON8bePa0UwVrR8ezqM5Q3R4Brh3t3vamxnBrZD7y6OpD1kTgUTuVds/9OM89qkxmy4YJuyBADO/FSQA4AHWK7iC1k80Op4Ut4/tZwGjiNVjg3X6Ou0qqaj6lPzM0MjGIZhPyGAM82svRcdR7cSV7N4oQwqz7RnboIJ4D2c6zUY0q3N4YSl+zcFCHAkKsU0PbI45ey2+6kdv5TF9duzURGNFBo0pL1/tvvYQmd9Wq4U6tHFqYdmlxpbJqT3sFJJhjQblZOwdwBQwllkxjO+FuXhSDNRNZ8HdajuSFTMxSUADA3/9Py09ky73aMgnNMDs8t19XuqTKqM9Sy3rKuDlVKdaq5efaeS4rneTVuBD/DfMw4I/AG+EMAQG0kgJBsOC2t9mqZs/GMZgbdABsgTkwwYodhaNrwViIxzYRBh9HG5fthfdRRHxhiXshjsXhZeK6idd35iBoucA6LZi2X9zcLak7EDa9Zd64SUQRAljWZdMA+AjLNafAzkGeOjo7pDpwDvnHeOgKyzROSdJecAQK/lddc2XA0GrP2x+7hZa4i8CqO9EngiAgLOBcA+faqIaNUaGwAAuBDvePfX/+LP/djTTz1x/Pjx+sVh1nvx2c8++OBDp285rfM+1CXNyBzAf/zQryxee/kHf/jfvP3tX1pv/M//+Y99z3d84wc++IG3v+Odx47fYqoZAJBSnjh5+vip26VQAPCXn358emrqH//jf3b8ZM3DT/6D//Mfve873vuRP/7TL3vne/hIrbvV2mrtyQNAs9n+Bz/4I2dOn0FEOcJ+6waN164t/O4HfyEIou/63n905vQZADhy9GQ/h1/8uR/+5Cf+5PRtdxJRf1jqqpJSJnEwtpa41GUUJUmc5ltyxQBgaD+BEhOFivEyW4w7cwAgwsAbnSwvd49sVCciwlrBiOC8mcZZVuRFwZCUklulOnVVOQAWeZY2myxrIxmAdYd4cD5C4IkM3HKHrBASgZEnYsQgXcmoV8UvUeIBiOVHAzdrAAGoHR61BFlhb0k2a/KJAIjDrkb3W0FcYsf6MREG731VlUmjma28LPXT7eljXCiji2zxVZu+WcZn9vxbG/GL33nXu370ifX9z6sx+zDqOEAE1oPcqOU9OpXEG1PfSgYMWb3alJUBgLwoGIMiz9are4IgjJMGIhpd9QZ9RDSmElLpsvLe1wvy2OVcqrB2rB99EcHVroo7H68eaf6ECHPxTSsaqp2rHbGuia7kgQc4EpcPTC9x9ATgiVnCvg1WqvDlYbSdudckCISNhGsFY6aZJ5zPA7NFD5woc6qVAYD2jAPx1zeLu28wpEj4C4NkeuqGCLwKQ0AkIr2xCCuzAQA0pA2FdcSeWpm+WgQAkEh7pj2I18oNrGdDIwAAkSLp52J9spG/ksWeMLd8LiqPjzOlH4X1zBEOtbyah5fKsNTXTxBDUswLRoiQW77DzdB7fG656Sy/o9N/Pc8gQ5iLqodmlnbQ0l8rgvUc+2wUPTy3OHp1btXSZ5X45MLMQzNLqdoQFSg9N4QcqTlxrYdAL5itPAtHxFDTgQ64zy0PhLujM6iFJ5fy1V70owi5I0BP4AiJVkMjktN9M8vNcMNiKJhvKt9U1jroa94QjjFoRSUcEPgD3AwcEPgDfOEgVJIhlmXZ7XbjJApUuP5w5mwl3byvFqBaAugL5g1rghUkGixqEbZBTgPbyVzE2Y2Gc4gqiOsyudo/r9lMvXfVBMbsNaF11kzeW1twiQBmt9z+6wZrjDUmUIExusgzYIwhA0TOapEtImMAwBlbfahmHGthOmOjGzDOazd+CWM8q9bLFpxzdTUieb8uzqc1iX5ttO69q034ag5grfHWhmGUZ4Od5bVjj+5GCjGMuX6a+v2+MfrLv/xdv/fbv/off+c3vuKd76rP/p/92Z9fm7/6LX/7+9a3rM20rTEf+fB/PnPrXbfffsf6W0mjec99D33szz6ysHDh8OHb1l9HJqH2niP/vve9D973PgBwzq0sLQBAWekgnh6uvCyEhBFq7Uac+aMoqpm5NZpzsSky8vjjjy+vrNx99s31NjXe/e53/bv3//DzL7y4vLwShLHgTCVxoLa9leTZIAwi5DwIwq1XhyNI9l5RbOJZCBvFoBu1DiFD5FzFTRy8Akc2GLNxEQLA+lXGGWs1k6LUeVlVxiZxWEcchBBCKC6EkFJKxQC4UErFJ5O3GGO8d9ZaZ60nsKbycqBt7qMV771XGpXWzkoXU9VosENUSCOGCJVQXgIAHhISpsIzgcC3n6KqYHbjsXKGzB02bJHY3qJFDFEKYc34oSvLHE3frXwsac3wuEXeD5cuE5uRyT17+pWxsFY/cGfz0ef2XJwyilPTmIxc8TVFr6qSiBjjYSCLUmtttOBhGKxX99QRFiGkEDJtNMIw9t4hst5g0O0PEZkQTAouBBd8A90VQiJi3ThjfZJr44NA4o5Vwp6w9Nf1GtNhFeKN6uct8Z6RmREcODEi75vSvKlTKLQeWOVE3/DMqoFWfSNuitq2KW1TWjWuVgWRZuLqWhmOCp4l82+a6gNAYfljC52Iu5PNYSfQr2dB9b7RUPZcr5FbFYv9V8IrGQCA2Xh9WeLn+w1EOBSVinlHaNciO82NznzLa0aAAqkpLQDc2el3teprgQjt0Gwt/x6Fdvh8rzk/DEYdyxEhEbYdmE6gO8qsaPV8tzFJCuDFfqI9u2uqv9X2/zXFhFp6AFgo1Iu95PbWcPSuu1VLn1f80WtT90z1Z+Pr95G+lsYxziiaoNlbDYaQSNev5KihYyJNJ9JFFp1s5HUgRnt2dTjmmfDu6X5HmcqxzArtWGG58Wwq0Ieibeeb4NBcG/yWcqHw5W4eAQc4wK44IPAH+IKCkkLwuKjMMBvawDWSkIYvcn/FDZdAeBUEjakmqhPImPfembLKF03+qik1spDHHceOOnlcBJvjo0RkrdmYfhejieUgkELIqip35eS1GB4A3Dj567af4vyvsKR8O1S6lCr0BH6bPuRrNHi9ORes2oStahdAcMEQkYuavjLOOHKoe3HXPsAAo//YgLXhqJ2lV/9alfCTs5ZxgcjipOGcdc6Bd9btIrWt4akuB9g3CInqI+z3+0abNG0++NDbP/xff+czj3zmi9/2dgD43Q/+/LFTd919z72bPnnl8qvDorr4yrkf+oH3rXezI6LFhXkAWFh8aZTA12/ZNaH3yy9f+MC//82L5x/VZQkAzjudLwMcXm8RtwO0rrhUsHGCLVy9UBXZC88//d1/572btu/2BkbrdrvD0e8cH/HeG6NVEMZxYyuBL83YU7sLrOC22VB53+lChDEi4zLQ/cVNmzHO1/waryMKFecsGxaVdjPTrSCIGGeMMW9dUebFMEtbnXZnGhHb7bbVmogYQ2CciLx3wKwDS+SHWY/IVWzFgzVVIRqhwCCyc0rFUgXIPAIHdhoZEyxYyn1LsSjoZIPeaFUtZwyAeQztHuUeiExIuZ2FJJXdbOUvwoDi5iwiZt15Y2NsP3xTlg9n9AN37ELgLy9lx2fCgEsAUILNNuULSxv0F6emWCMYtXZHLmSerUpRAiXzomSM52XFhVi3Laj7XzhrKyg450EQWWullBx9K02MdZW2eVEX/qDgUioeSAEAeZ6FcaJUyBhfb6xI5DnbhZN6QDNibXU02X/63QJbqaJrpfKAU9J2VKEYSbZaCTww0YUyWakC47j26PxNS5imyhSOHYqKsUc6VvA8G5WdQHuCl/rxcqWIYKFUp5v56XSwo4PEGwIxdwL9K3lyV3OfBB4Ra5Wc2egyu1ypvpYS/YyqEDaU58fcjjYmWFgj8AwplhYAAuFPpsNnlpuO8OUsbgV6Ltr2kheMbmlkhcXcRgCQcDed6KPxMJGuzr1f6CfPrqw2bONIR+JSbokIGOBXiqA+p69mkfbs3pnu68nhJ9TS17jQb8xFurXRk7/W0n/4lbn1VwZGfHax/cBMd3qNww+tMMQ6QbmnUv+WsBcG8Yk0rxx7ZiWNuW8H+kQyXMqDW9K8rt3oVqoY1+LhYhYdnysSCVOgAVbz8Axpu4qPTeBIibClPfCiP8CN4oDAH+ALDQwpUU66q6jnqfcyY4JHjdbRw1KEwOsJX0tqpZBBELcAAJwthr2q6NHgIsInPSFGd1h1UoZNQIWA2jm/sR5Wyg3XTqBWTel25YdcyLo39a62yetARCGE2Ytl/euDssjjOGWMbUfhrlPsbW5tY+ui14GIUggA4FLVdficC1zN29cCxevbrj2KrwYIxFp4JU7G+DNZY4DIeee8AyLnLHhvnKW62hWRMc4YXy/n3+kYxhw1eKJR8yUp5YNvfehjf/r7H/h/PvBFD7/tox/9w6Xl5a/4yq+bnp7RGznt+oAURT6qAojjJI4TIcdQcWSMvL986eUf+cH39QfZbadP3/XF75qbbg+Hgw/95q/U23jnyO+0/6MVCtdf9JbIM/DDbDA6AnNzR48eno7jiDNkuEtBMJG3Rqsg5FIKITbVIdO4ns20W9MHANDpaXnlYlVkIowBQKgAAGZXzi90rosFgiAa3e3VKSR4o9k6ejhEwZ3zVutKm6rI1zuELy/Ot1pTMggRkQnR7y7VVRi8LpXhgnMuuGqGhxjnjN+CANBc3WnvrHfOuGKgL1GRclCzh45c6tFTl8sHppZbnelG2kbEssjpej0IeCLYKy9CBD+moxsAEHk9eFq4pc7h+wGoynvZygJ1/hoXYy6EfcB5/7VnD/3GH1yu9LZn/rGrxZfew+45HD1xXrzj7Kxg8BePX3ewixQ/M7eh2IExJrhwm9dYDiC2Mx0UUtVtNYkxIs8545yFgQQAY53WVaV1pSkD4FwoJaTqps12EAR5bgFAW4eIgu/CKzxhtvYQr7hL+R4WYQJ0Hh1hZsP5SlWOHw2rW5tZiIYAPaHxOHDBtXwnU+sbBAKEwkacku2r2TcJngWjk2kpGWVaXBwk9TytHH92Jb04DO+b7rUDMyFXee1Qu4KPLe1uSCs5XcvD29PxG+wKKVbra0x1/XQ7wqtlYjxLpEnkhmnAkVqhrVdr65klXChXk8aCUSQcrFr6F69mca+SpeGPLE7dN9U9Mq5ROQAwBOdZZcXJNL+lUTQDvW4lSASvDuJnV5rr7P32dnb7SDN5AtCOX8mjF/qRs8iQFKOT6TCR9tnl5tnp3laq/9phEi19jcrxc/3k3uneJh4ecCelN4YxpDQw/UqVjn1mof1Fc8vtUBNhaTgRdIK9iRNTZftaVhaXquDqMF41lUC4f7obXq+DALZ2J2JI63U0/Urmlq+XS3Ak2Ms0Y0jbtbg7wAH2hAMCf4AvEDA7sK6Lpoe6K/hygMiDULROq6hZZ3cBwDmt84GpcvKWi4BxIaNUcglcRM3pqDkN5J0zusicWXb2qu0aB03wHDCRssFY2/A2IhKRGEm/KylUoIi82UbROgohJEP0NWmcEIjIhdmhlfZfETyRsUYF4eRufHsCEdXF8LANz2eM1Z2lcK3Gu1Y3MMRaNB6EEWfcGF2/u972XAgBiDsvf1IF5N1WU/11Yb/3frStNAGQd0CEjCFjm2zw7n7TW4/i2JMAACAASURBVI8cOTp/6elnn33uYx/9T1Gc3PfAw0KITRX6YRQBwIMPffH3fv8/a6SbG+oO6CIRjTY1RESOzIL/tz/zLysD3/cDP/YlX/KO+q1eb/kPfv/31nd1x2MdDyUFY+yrv+6bvvXb/g55Z6z3RJxzKVaPjogm8XHQRofeIzKpgk0EXhNudR6qYPc6lLwRN9LU6Yq8Q8ZlGDEu/PxV6Gyq8V71J0fEtNmWq8rYqihzY81gMBzmhVI8jsL1FmVE1Ostx0kaJw3GWNqaKoaDohg655xzW6ciInLG3EaBDFJLybDVnnppGZ664t8y1SOi3spSHDfiOBVC5cO+22+bAwCQ0Fz1jNwCKl8K4XLr2B0AoIf93vxL2HqYBYf3/VubEMUNGcpvf8/xX/3wpWE5/hD++JHu/Ufa/9PbDj10tnWmo569OHjipaX1d7/jXUfffhsfnQlhGBuj12dp3SyTMxZH23aDXxVAMVZtMbmQgksRRxFZ651zznutzZWr17hQYZwur3QFR+/8equwHeAJzJrR93SoJ7EN9wCFDQaGO2CMmCHfEPbWxiBgtn7rsokzqwojlyu5tfj85iIUtnL8TZ3erluuC56nlZ4Oq8qxxxfbm8IKmZafuTZ1tFHe0hju4CT3WsM4fHWYdCvZCfVMqBvSjIZhOPOxsnkerOhwJthPJbwMVktvRpfNzKqlQgHAra3BpnPGGYWMruWhYv5ClswXwTpZnRoZpYD7s53+p691rGfO4uMLbd0ZnBznMJcZnjv+RXOLcqPlufdwrtt4KWvUhFMg3dnun2mvuqMRQK+S83l0ZRgOjODMH4qqI41yLirrxLti/tGF9u3NbGp7sfdrgQm19NfycDGuDiebT1mD265Vt7aGt7UGjy5OzQ8DR5g50QbtCAdGAsChYG/pDc78obC6UiSDSqxbQh6K9LERic2RuFSMzveTa0XYEG4mqvparlTSeLZYhttZQu4KBOD4+sVQDvAFjAMCf4DPe7DioilfomoRwKgkSZopj04yznGNt4OthsO+zntWl0zFluYEi7Nikdm+WLnKkDEVqqiZNFogAi6CKA0AgKguLnZGD1V+TZcve0uMhRDNMH7E2BNMrj5cSqkY48657UpSN+wt54AI3k9O4BGQs/23JX/tQN5bo+MoyYeD3bd+DXD9Cev64Gy4kRujW62pYbZKltZz2rWGHwGFEAiAnDMmAIFzwQBrAb8QYuwKeZ2n1X53495ijAXhak+aIIyiODkeJ+/+qv/h//6Fn/7QB3/5+edfOHH0yFsffLuQUqyqQoAzzhDnjhzvNJMnn3quNxikrfbWigwaSZSv1h0wLpE9+ugj97z5gbN3n109QMaUSrSTAFBVBYP98IQjJ+6Ik+bH//wPv+G938wYlxyVUpvcASYyFDT/P3tvGmRXep6Hvd969nO3XrAPgJkBODOcjSNSHImkipTESBYXS5EiW2WpnJQtlrP9SSplVxxVqpKq2JGq4lhxpajYVYmichJt1GYpkcUlpEhTpIacfcFgBssMGkB33/2s3/bmx7l9cdEL0ABmRpLTzw+g+/Y531nuWb73fZ/3eZRzlnMhpFeV5WLWwyG5o/LFIur0Plx7yRrNJaNcSj8sqzysx4XXAgCPh4xwREBAwTnlggsJiEWRVVWxZVBPMfSyrHAO4tCf86kRscinqq6StMOFiJKWEHIyGe5uQoG47d5EBCH8dqdbq2pj5LQLOLGzYYvMOhsnbSHEeDzYPw1nG0LWslbvzMuwetNNvhMuH2Ve6KyZDtbsymOU3H93W9kVnHHByKcehD/4U5dvZVp++4trz79ar49nD8CNcfmPv3D+qVPphx5r/+ZXN1+40H9rOItkfuz7ln/6+w+PRv25yT0A+H5Q1VVzOIguy2eT+LLWgLDTNaAhOVujKWVVsftMmhIiBQPBEAAdIqKqyyDwGZeT6RgAEEFp6wlG9ha8qFA0fc6EQMwVv+XMu3DyWhaWjralSWXFiZUUm8n62ASX87hfSW2Zwn2piL8jIAQ6Uu8n2J4TnhOmKcHzw3RQ78LyrS29OAk3cu9Umh1Pi/dS3rxBrtmz/fa4ltaRq7nvM9fx1X1R2Vvoiz7iV9cyf6REz9u9ceDWkNIHAOvs4pPqQpZoRwWzKzuSAtrRZzdbx6PyZCuT1Gjrz/80cXyxWtvz6wfb2UbpW4SJEa+Nkqult+yrw2ERCdtchrlmzw/bj3dGO6P3Vweti1nYKKVTgFNJdiIt5qfl3CjZrLzaMAJwNKhOtbNIGLmVchrX4kIWbZZerfmTy/1kN0XDdwn75NJrR18apT1fiR08/+WgPpXmnOKDrem45oik49UAYJHkijOG6Z0LqazG5fP9tt1Ktfjcnm2PFzvnCIGloE6lPj9KLk9Dj7kPrAwLTTeKQFlqHLk7fz5K8E7tAw9wgF1xEMAf4K8eEA1BrVXJ64tYvQFgPBmEh1b9sD1fxjnrjKrLSTkemLp2RECwopPHfT8hABZAAFS17k/zlnhT0lKNNrL+dSqYDGIvTIQXE0opY4QLLv0g7gEAmDqbjlRx1RZviglalgrvlPJP8Jg67YqyQmfhlvZj85qPM7tMvm+xFixocf2lglK1H0SMsXspJ757aBzsKKV7kSN2/TxOWmGUGK1Hw41GDashThNKOeUAwCgjW7W7m3IChMwaI+dd/g1NgDJw7kc/89P//H/5Z9/8+r8GgJ//3H8aJgkAzEXyuZSEkEiIv/5Tf/tX/9fPf+G3/o+/9x/952EYEkLKovj9L/zvnhd93499kFFmgXQPv8/acV3XWinOOCE0TeLzrz2/9vaFIIyaC+Yf/6P/dv3qhUPLj6HDu4rf4aGHzq6uHn7r8htf/uMvfPyHPsP92BgznU7/xT//lR/6xMeeeOrpfY7jnNN13WiPUUqtnV3JCGCR3I6Dvyey7tLShqzGG/HycQAQQVRlYzYZseUeZ17PO8WIRwlpd5Yb2gIiAIE4bSFAXRWISAjxpSBJVBTVaJK303DuXoGIWqvxqN9qd7mQXhC2KJ1OR7cNuRtPhna7o1SVjYcnIrZZeq9NWg+1xgQQEauysFq1Osutdm8yHmpdL8YJ+4Twop0iGqTeNMOvhK2WH7cRcdK/4ujhlaWPjcbjd/D2pJybcqxf/52fOzT5fP2Rfimsw5eulC9deXtxsXGhv/RS/0sv3Si8UwLvOxb/B99/DMhNjROUUsL4olvE1rMR66qmlO0M4BnnlLIim0RxettDIwCEEgCiVWW0PnTokEObTXMAzPMiQ/AlI4z7UjSOmYvrlma2aU5cb48gAYFcq8KNPAg9dTzOPGoQiEViHRka/1oeXC98e4deie8IKEHJ3OFgv9SthvAMAOuFf6UI9loMETLDXhi01uvg4fYwFO5dYtQbRwFgrveGAOu59+ooVZYK4gQDh0Q7upYFV/IgleZ0OjkeVwBwNCn6tSy1h8AJ7DdHZpFmhm+q+LGuEAC1tqWhBJERHBt/vfAB4ERU0p20F4Sep062Mk7xvqS4XgTZlnT5uBTfXu890hl1fUUJEAKJUIfCKhYGAGpLK0uHpXc5ixwSX7glr3x51GbgtrU8OIQ3Rsk8egcCrUCdaueEQG7YpUl4cRI7IIK640lxujVNtlZ3SJQjl8fxG9OwOZ9jzb+53ntiabQUqPfsopxz6b+72a335tIXir0yTB7qjhcVAXuBWfbLhkTQ8dSDnfxK7kfcAoBxpLB0NSzJwhXokDSub5RAw1GaC11QgluNdtjxdOWY2uLXKMdeHabH4mIpUJy4eXAumXu4N448e34YBdweiYuOf6/ck78SYpAH+MuPgwD+AH9lQGxlzYC5iSnXPTrmaKUX8vSY8APGmloBWlUpVdm6UFVeG8ZoO4cHws5hS5O8VFADY1psNRJLyaUUBZ4RcYQRcjNGHNU6qwd9IG9xYpiQjEvKPS+MGRPAvbizCp1VcMZYo4qJs1d5fSG/ZIDSWgnCO8AC9HqMSBA9INsJY4QQzgQAlHdiCMeFsNbcxSz/PYDRGp2L49Z4PLjHobLp5OLlK+9/5KFd//qd7z53+PChw4dWd/5JKbW2tnb8+HG2QxDNoVOqjuJ0P+4AczRRPRfithz+hj4NALAlsA+EMMrDKMYbo+mmxSBOWj/24z/xO//Xv1xaPf7xH/4UWgt4o6COzjXd7D/1M3/30pWN/+cPfv2N18898tD7KGcXLlx47eXnP/ljfwNwptj3iY898oXf+O3P/8//5MTxYz/xUz937Pipn/vcP/if/of/5hf/u//yzENPcU4vXXh1krsw7kzHw/0f+I0zYJRDFyXtv/Mf/v3P/7Nf/LX/7Ve+/e1nTp06OZ1mf/atb9uq//1Pf481NRDUZIQABAjH7YT/RZRlHgQh5yKKk+lk1ESeCEQjj9hNFS2Hs0j7tkAu6rQHw/XmVy/u5IN1VrmjwSNxtNz0UFRFppQy1qCb6RfGURLHqRAym852wxOchH6WF8NxFoW+58n5xq0149EgDKMgSqTnt9hSkY3rBSXzbXCIQvjtdqdWVT6dAAAH+3B79Nyge600h4KcAAKANmbQv54k7Xa7V+RjW00Q23Z/GTokNdJaCK/a1lOD2ubPhaGX9o4BumywpmsF3ceR8DjtTEb9d0oCsx5fK1//fTK99PGHVr//iQt//6unn317Xx387zsW/4NPxx3PAMjFBhM/iBCd3dGG07Rs7GpwILigAA6ddfuSpWyAiJPJsN1eioIwz/IgCDij1rrGaGCiDCWOccEoZYxxTikho3r2svC4jYUGgFoZRgm/uTO/J+vDfo5AxspbN15mZKHFVDNl/yI13xjFttQht87B/kU5taPnx3Ftb7/C9VwOqpWTcX4yzd+dtl7cLHyD5FBUcooEYDWql4MNteU9qQyfav7yIK0sndT8UpY0ATwAPNIbvzZML2QxBZTEAgAFDOVeWi0w1bxf++ulf6wNnAIAXByKF68vh9wkwo41BwBB3Yq/C92DEEQCr40Sh6AddTfTKyY1/9Z69764ON3KnSMvD1sfPTyT25TUAcChLUs5RNCOPJhMKcVc89rS+XOwX8jzk3ieBloNq0e7o2Etr2bBtdKzSNtSr0blalAn8kZDQabZpUm8VvjbvAyORdXbWaywOBxU72UwuRSoJ3vDVwat8Q5vtjkuZ2Fu2FJQHw7qhjlyIspCfiMLcyLMluQs2bdeeADQXZC+Q4ArefBSv2Uc8ZltOr08ig1VRDDbSAAwgoKiB05t5badg43S2yg9n7u2VN1ApcIAgUYu3jns+PX5cexz2/PvVY1IMssI/oUk9Q7wbxMOAvgD/BUAqzdr9RYrLoOreRSm3R4TxxqZsVkB1Jkyn6hyqooxFX4NPeGdpWkXQapMMyJ9KRjnWV5N89L3MfAEIYQSEvhelhdKGd8TKDsAHfCAhAqxNs648u2sHDB1lQ2QEsqCyAuSIGoB5Zxy3mo65WzjhY5GW10V2Xo1eNURSqhvw9NMHgeRLDK3myBTVXfQmyc931rzl02CvoFztlal5wWNNMBdj5NNJ7/5W79zbX2jLPInnnhcLKi1ZdPJ1//Nt//sW99eWVn54U989P4HHlxccXPj+he/8vWLFy5+5lOffOjh928bFhGNVp6X3tHuGa2ctZQxIaWqb/W2XqBP35gaEkr9IAAgndUHH3vMcs7m6YNPf/qnz71y7od+8EcIpVVdAkCt1OFjJx8zlTaKEIqIvuf/x//Jf/bwI4/9yb/6td/6jV8FgO/54Pf+F//wv//eDz89VG8qVQK6T332b126cO27z3xj7VL3Rz/9NwHgE5/4QTDlr//mF772lT9sLx37oU9+9kf+2qd//V/+ysbVNweDzeWlVe5Fjz322OFjJ5vWEib8M2cfknJ7bfP9jz7uxUe1IaouBBePP/7YP/yv/9HvfuHXv/onv/Ptb37ZC7sf/chHPvPj/97JU/cDmpz2J3AdCFAQ7VsG8MbooszDKPGDiDI2HvYREZA4R+iONoT9iNhFsh25ZZ5qM7hWZ0Mv7gCADCOtK2fMYLjBuYiTFpdeWZWLvS1ZPtXWxEmbcz6ZDJuKuhCcMa61zovKWhOF4Xx5a02WTZRWSdLmnCdph+aTXT3t58x5pap8Opln3GKu3tcavjZtJ6KO+Wyu6ZybTkdRnEZJh3KZTycO9hUCITgCyPj2nhozfT7gRbx8AgDqYlKON033r3ESFUWWpG0upN7RK34XcOp6fv5LJL8eLx3xopYk+r/68Jt//Jr3+RdO3GKt5VbwuR9ITi6JhN+gpTQ/EEI8PzBK7yykNxQDf7cAnjE+U9/Q6o4ym9YYSqkxs5EJIYIzAOEak0p0VaVKpRAJpcAo09hl1FlHj4aVNXpaVMbawPe2BfCFFW+O06EWyjHtiHtvp+YrQR0L8+Yk2vZ5InUiak6cwzsw1bg0CYfVfiWytSVvTKK1wj/bnh4Oy3vy7tgBTnEprC+M4nOj9Ex72pTiKQV/i7PjM1VaMlfnPBbdiK4ZwfvT6bPrnfXaa4I3ArAX5xkB5t9a2wfJwSJMNNWOjJXc6gsBi+TVSTumruPXvrCC3qhyv50FANDiZjUp729lmeKj2huWcmw4AFhHL0ziYeU5SgrNvn51ab5ph7uzFxCb45pdSNqReby35KueVN/d7ExqoR2NhHmoM+54ymN2Th+pLX1zEq1lQWn4tvEjYY4nBSPw8iC1mp1o3WUv912AACyHtc/6Lw07G+Xu1xgibJZev5JvTaKjcXF/K49u9oejFOYtIf1aAEBvQc+/UPS10UwjoLSseabekXVEZeg1418v/SbUb64Kh7Mfnhu0P7S8Ge8tCbkfMAKE7CpgcoAD3AHuac59gAOMB2vvyDjWorELlyIaQKO18tVlrF9FqwnjUe+IH7bmpZumR12rPB9c13UNRMhoScsnQKbkhh4VZEXJGAv92dsiz4uq1lxIuTUvLMuaEOJ5YmumOOt4bOqKzUhaK64uMnfF5ANALXxf+JEfpVz4DWeeErJInrdW1fkkH6wBIpVBTVakf8rJVhB2k/YSIm5euwQADm7VfjlHt7da12We3ZPx8rsHKb1Wpzce9tXdRghlWfze7/3BK6+dT9N0Op12u92HHz7z1JNPAsBX//Trr776ulIqiqKGv33ixPHv/dBTx48dq+r6y1/56rlz55vG7DzPf/ZnfvKBB8/Sm2eR0vPTVjebjvby3NoJSmmrsySELIosm4zu9HAIIWmryyirF3gWDWF7cbGdnwBAVRVNNmTXkTP9ygquF+SMhqjgg5gcYSAbWodF66xljPtB2AxelXlTnKSMccqtM02MRCnlTGirF5syijwLwwgBtKqNBcGJkN6ue9jAmDIn66P66uyMgei6B3ddcvG0JGnbDyIAKIssm461Iy8Meg+ko0TcKKFY58bsgiM1zG5ASoEBoYyy2Ov5JvX9jie8WYF9tDb97r/wuEtWjgNA3l+bkoCe+BRhUbPFVqvLuMimI6XqxZedlF7a6jp0k/GwCe+rqsqKrXYGLtIkoDcfu/S8JOk0LTBFPs3z6bauFgS6tLSidL2T9YBAzk9b/dr7YG9jm4JREEZx0qqrKpuO9llM9vwgSTujwcZMPBIdKy7b6TfS1ZN+1Da6Hqydp/5jLjnbLL/UW611nU3H9/i6J6ZPLv8uTidx75CfdJsPVT6ebq79/pXTv33tqbyG6mZpesHpasp/7iO9D52cRbxJ0vbDKJuMyjInhHAuWu3eZDJs7Bicw9Ekm58HxnintT0uJYSk7a5WyvfDu3gwLq8evXp1bTrNdo48R62NUsYYU1tCwY3pcg82nbOEgO8HUSABAIGMdXApC68X/l7jvAdIhPngygYHmzl5bpQOa69psKcAK1H5cHvEwVJKxf6KNYNKfP3q8l3sBiFwPMnPtDKf23c2e6Ed/fb1rnbkyeVxLG4SwEeEVwbpG5MYADjDjxzeXHySAICx8O1rywPNGUECMF933uDkURcI0/wSChdSc6wnu0mA6PrDUaEMJZgI+8ogPT/ebi4LAJSgoBhLfTSsDoWFtz1YBocwrLyN0huWcmK4RnqPM25CgDNnLEWEhJuHe6OV8KbODu3otUK+Omxtq7rPcTSqHlsacepqS7/b7xz1q6NbxmnvGbSjz6x3N0t5261Kbk/FxfE497nb9i5CgD9667BEfPrwZhPkWyR/fr07942fo5HibwtNtwRTA2ZDZpWjr4/jO023RZ75yMqG3PFd7x+DyntmvVNZ+reeuusxDnCAgwr8Af5SAR3oTVQbpN4AkkUCOBO8d9TzAsJnETgaVdelVaVWpdIIGKF8gMarIHqGbDcFIgQYpUqZ0JfWOm0sEEoo0VrNm58ppZwzpbRSGtEBUERH6UzaLPAk50wICeKMgzMYGmYHDsdlnZXrm5yvE7QAILgkwuNeyKXHhc+YDNOlMO05q1VVeFWu62/TGiD8dwFgWq3D4BsA4GhIuQAAyj1CCQAYCJp+ZU5CQpglkvCAcW6yvzDJ39tCqRodciHvLoDPppN/9Yf/9xsXLn/2s5/9xCc+8ed//ufPPPPMpUtXvvzlrwHA2bNn3//+9z/11FOPPvpov99/5plnXnjhhS9+6aubm5tCiNOnT3/84x9/6qmnhBC/9mu/9n/+xu9+5lP/zqOPPrbIpdeqdkYHQVxX5T4DGES0RgshPeHld84sQERjNJNsXht01mqtKONzZgEiqrq6+ZOZCVlV5tLz6c069ojOFgM6ec2kQSReL+ix4gb3z1WmAADOhbeln1zV5Vwl0RoHFK2zTc7fOrTGzEsAiGi0rmuljaWMS86EYIwxrWqtFeeCcz4X+d/aoslgfaquLxwzWOfYLQtwiJhNJ4gYhLHvh8658TTnBLfdtJTSmPaAgRBSUk/wQELMmNwuGN7Y/smY+7GaXnVGUS4Z99l03aqCBRHM9eTDOG11q6oo8mx+TpSq5yT2ssyKPPN9XxlnjHXOGaMnU0zjcNEmXNX1yG6GYez7YRglQshsOm4eIwjgB3EcxXPm/DYQwBNhNlbilVHn4c6QLrT9l0XurI3iVruzPJ0M9+NkIYTEBRsLLC6byTdbh076UdtaNb5+yXqnMT493/VJNkrTrqrKnYLt+wdVF+HtL5E8j5eOePFMbUTl46x/DaL405945GNs5eUr+Mpb5RdfKaelvm8lfPQEPLDU+qGHZHP9EEopoU2fuecHjHNGaeMHuRc7QOwWdxJCBRd1VTLOdHZn4lUNE8dZs+vIc3iCe4LXjr+0ueRj0RU5l9RaJADO2bJSjBLKOSOm65WCun4lqx2lzvcAkTBP9AYcLADEVD3RHWzW3loWr1eez21LGD6jdeyrKaU07OV++7aL7QpEuDyJBqV3LClPxMU76DcuqHu4M3l+s/2Na71tdH3j6GBu2Eaw1GxbAM8ZHE5Lkvun0yxgVmyt6NHt0WADQmg0e3SApFZIAwAOSX+Hnh+l0PH04bBcCcpbWPQhkKlhGknoacrdoPbMveU3EEEbCgCHwup9nUkib1SnlWVX8mAt9wd7EygoweWobrgMHnMPt0cvDLqlZadbGX8P7eUEdU8uD88Nk8t5eOukpTLstVHydh4eCsvlQPX8ep5ryJSwhsSBbogVxpFXB+nO6B0API6rfrUaVl2/XmRhaEc3K6+/9+li1EXclYYuukUUNX950HpkaXLXhnwUbrKSOcAB7g4HAfwB/uKBCK6esupFXWyAq7hgUXtJeEcoF/PKNiLWxbgYrTujgDJFOxh8rwg9IJLQPa2GnMNaaUSYZKU1xiFSyijlzpn5AxQRrXWeJzwhGt/vhsFrjENAym6KSRjjwFYQVoiH4GqLCpyxDq3a1OWazNfQGsq4jNsyiD0/oUz6kYSo7ZxB5wg9B/mboat5u9l6rssSAJzWTZRIqrop6znCAQgSioT3B8Jaw7xgrqtfwaz8RYB6bPazYdEiXf+9RFnmXAhC6J026jfM+YuX3/7sZz/7gz/4g5zzp59++tFHH22K7QDQarU8z/M8DwB6vd4nP/nJD3/4w1VV1XVNKU2SJIqiJlz/3Oc+98u//Mt/+Ed/4kmxyKVHRKVVw9zep+g3IlpjAJEwtv+1FuGsbeTK5gMiorV23uiLCIjupk/myyHWVXlDD29rp5TCAEpKY3DGtxfpQNVhRGg4Y50D8Vo+oRQRs2xSV+UtpgiLpXVrXV5Wda0YY0kc2lkAOxMS01oZo7ftjANdkoG7c1EG52w2nTDOpfTDKNGO130KAFIIJmQjUw8ABFYbTYFtF7Mxpq4LZ8sxXFOmcM5xk8jOSTG+ouvS41JGCRtv0GrDBcvzIy2KTKm601vhXEwno7nlYUNiD8I4ilLGeDYdx1GADrOi0lpTSnaGPNaYbDq21kRxKqTXavey6bCqKj+I07SVZ+OyKPa6BTxmHm4Pv359NZHhiShbHLuuK2N0nHbmA976NHLG7dYTA1xFyufS7ooftcGZybWLyHyaPEbIjeYIrZTWdRAldx3AU3URL30RimnDnJ/tdj7KNq9CfB8/+QMkPLJC6WqbfuIR/hNPW0doHIhOBJIymBk+AABB5wgiNMJ1hErpE8aKfLpXjmzXBnhKqUMUQqLD/Rh/LIIzhojamF1H3obSyELzAtLlhCSBcYiIqLRRSltnCSGUFj1G21IcD6VC72IWjWpp32VnuDkiYR5pDwJ24wxQcCteaazsK+EIHgtn5iC3tbsHAIdwYRKO9PaemjtCpvm5Ybye+2c64+V3zqus7avlsD4/jt6YRNdr//2tSaM5Xxo+VrMdrgx9brN9KKjOdCdzlW9t2avDRIKLhQnF7R/j8x43tAbdbPlC83pHNft0mp1Oc8luE44Xir7Ub22r8frcLvu1T/FyFtR3frVQCqfT7P40myvMOweXs+jCJCoNu3VntaAYcXUlC6ZKjGpZWlpbNq54bemjS3fMNbsXrhvjkQAAIABJREFUeMw+1J3Ennp50L4t8SjX7M1J/Fbmlnx1tj1tKPSbtQcAPjMNp2mt8C/n4a6rl5pe1OFa4Sfc3BeXR9NZ1wAnriXVzgBeMLvs6dWwTj0lqMsNe2saNV0SAIAAa0XABnDXZ8zjllHcX8vUAQ6wJw4C+AP8BcFZh9oZXU1f8d3bripEmKbdVhjdBzNjLUTnnLNG5/loo86nhAgTHPfi+7S3wveo9eEsDAIA1MbmRe2cJYRYi1yIKPDmJbWsqI0xTZulMcYYU5Ay8D1PSkYZIcB3KKLdDALUB/CBAQNAr8fhrANg1Xqt33L5tWIwQGL9KI2ilPoxoYxxCVCCBQ7Aky2aYrL76FrNIgFTV+gcgGf0DeksWVybH7Hd+pA0wR8AEx4VEoFW2AIAn60AQMV7QvoAhBCCQJo6PyUMAJCwfYmG7Y26KtudJcaoMXcW1D37/EtvXrzc6XR++Id/eE59j+MYANrt3WtBaZqm6S7t1p1O5+d//ud/4Rd+4Qu/90fbmuHzbBKEsRReue9QXBvtEBuK710E8IjIpdzJiN7PJ7AVyG9fctG3Hi3RpbOWbM0CojD0/BAAqqKoyvy2rAFEdA4rpauqBoAgCEJf7LrpXT4Bh9u7SRHBwT7E7hHdeDRotXtSeq0k+OQZzcTKzuYCROtQO+e0quq6KMlmVY+qHf7wSDUEZwX8qakrL0oJpUzIevQNaD88H7LRk99YX2u1u92l1cHm9bmihHMuzybO2ShuJZRlk5G1ppWE40lB6e6ZMEQs8sw5FyctyljaXpJl7vlhlo3L3RrjFxEy88TS6LVR0vNuNMM3sNZORv0kbaftHsumt4hpAYByPlNVQKtH/yYOpNdeAcBiOtRK696nxc3ymYhYV1WStj3pbYvhb5x5QmDLQWHxN8E51Ovq7S9BMY17h+a19zofZ5tXUXbih/661zoMsKXGiHicKQAwTtnaZtaiNQ5x7vouPb/dWVKqzrNJEB4FALWHwCTnlO0mseX5vjWGUYaI+1ewmx8vIhrjfLnLyBsqfKHfDigSwNjTleLNWWjxkhDCCAEAzhj4HgDU2milam0RNVaF4PSMN2SJd7VO1sugMsK4u7KZ2h8YxRPxtCW3B8kI5Nw0JAQeiIt5s8Z+krqF5m9Po3tvqXRIBrX45rWlU+3igWTi8XfGMa9QrBl8UvE/qzsPdSbHkuJ67i9+/ZWlF7NwoOT7u5NuUAHAi4NEW6KBTZTYVwDP/eZklVUxT4BO9Q2r8AaSueM3swwGpRdLLXfYg60XISUgqOUUu1IvByr1q4i7fiW+s9lRd5XrORwWD7Smc532UtHnhp3N0tvPd1db+vW12dyDAHDqWn59Js3XpsFL/daDrcm9MMPvFJy6++ICLXl9nNz2VCACpW6k+FfXlo5E1ck0G1aCEIg90xTVU2EldaXbc9qmLO1b2a/la9PoTDpdDmvJXC+o38rCeYFdUvfBlVHHrxdl7QNul3x1tp29Mk42C6kdtUguTsMrlb8s666vQqFbwlKCjCClNzIo2tHrhWSEHL7Z3H4uhn+AA9wLDgL4A7ynsA5JPbRmE4vrxgw9blI/4t6yXPKZ8OeKdHVV6GKiVemA1K5N+XHoLlPeFcx3AOymAZtiJ1prAdA6tNY55yghQIgQjDNJKd1Zb4lDD8DTxhpjlTbWWudcUdZlpaXkgjPO2e1i+N0O0F/h/goCMDM1dlTrsRqNrH3b40b4M3+vOWGeUk4IJYw2ht6EcrpVYxdylkuW3i6tdwtAa2ZzOOcsWjf7AS0geroGADBvWnBB9SpUCIQAIYhQ68ZCPAEA5DFQRhknjCMQAyEACJoAgOPxTi39nXDOWme5kOYOY90PPvXE9evXXzt3/vz582fOnLmjdXfiq1/9aqfT/smf+My2zxHRaiWknBuA3xbWaERHKWfsbh6SDl1T5X4PREYIIZ4XRGkHAFRdZtloP9F7Vauy0gAY+NL3tru73ymQWGQ5YGtfCzs3nQzTtCuk5HJW/bDGOGetNZWdlHZsdKlZqUxx2zq/7/nYPaGz6850KRcySPTwulNj8G7aGXRuMhpGUdzprVRFnudT52bz77LIjdZRkrY7vTyb1HXVSkO3d/8/AFRloVSdph0pPT+ItFbqdmXzBjGrEJPCyG0BPMxaDMbGmCCIKGVNZmHnCJRSAmTGJxo/6+Mgap0khFbZaDoa0tb3Cb7LDatUZbSKkjYtMgCgjTniDg8FSplrhBIYc+gAkU7O569/gVQ3MeerST8frkN8nzj1ycrJsr/eXHA3tDopm//MuGQAQnjNsM0WPS+Y9UQ0tXQAO3PWvJEtIoTtGnoGQVxVhecHVXFH6lTNgTIAYNu5HTOcGyXG0akDAJiY2Y3vc7MzMIMtmj0AGOusddZaY21d5D3Iuh6rvGCi/QxaE8X1u1CTv781ORbmOw9iQ/nasMTTbW92cji7/dZrS5/bbN9FNfgWuDAK+6U4ERcn4pLdGz3bODK1N57DFslLw9Z65Y+rWfk9YM7n1udGUhcLqxxBB/3aWy9n8gTnpsmh6PbCsb70AcBZa/WN23mqubn5zCz5atHKe1B6r46Sx5ZGO6+TyDPfszKMhJ5bwdeGvdxP38pDs5AU4AQFc4SgIKAXtOsWYRGUYQhwPQ9Cas90ps29yxn2PDVR4hb2bDsRCbMa1EeiquPXANDx6rUiPDdMH2hPfXH7L8siKTRbJPDfHSiBU63co+71STLdW5q+gbbsTCvzuRnV3nODTlYzCuhvSQm2PXU8Ls6N9iiJLEBZem6SXCnCk0kRcy2Zm9+hBslQ8bZf7fwCQqE/0BtMErFeeVezYKKE1nRNB2t5AACCuoC7mBtfGJ/biLvasStTf6TEk8vbC/Uee7ecFw/w/yscBPAHeI+glWblKya/jKZkkodJ6vmHKeeU3eDs1dWkGK47VRkH4J2y8lHhRYz4hDaiQQAAyljnEK3RFp21OPNHR0Io55xSGoWyceQmN6y594TgTHDmeQId1trUtbLW1rVSCgihQogwkLfu7N0LjieUJ+gdB6cpqtpUVm1SNMYVjKxTsABg6xLRzfnJhJCm7ZkKSWfzXU6pgMb3eKtZWhBKxNyklzA+6yDYM85Gh4DocEvhuyk+WgBQKgcAU2+ic85a1BYRoawAwDYUXCoQCBOSCg+B1tAGAJ8tAYDzlpDOdsk5Z7QK/Gj/QnENPD/40R/55LPPvfDMM8+cPHlSyv2qH+/E2tra1772tQ9+zweOH99FEDvLp0nSopTNO4dvjbnJ9t21BjhnEZFzrvfwn7sL+GZ3oz4uZJSkAKBUPXdouwXKWldVjYieJ30pdq9y3iEIMmLD/bvNW2Mm4z7342HFU5aBc1vdAy6H9YJsAMB+7OENaAQs0+8hg992zlIQ3PMIpd71/1ed2J7Hcc7O9eSFEMPh5vxcaa0mo2GctJK0w4oszyZ7FOAXRrO2Vkp6PgAILtqdpelkeFsZiLEKY+7acvdo3zlX5FNjdJMaGPSv7/w2KSGNuB8pzrni1d6xB5gMtC7HG2+75EniHd5z5GLa6izHadtqjQBNK4GxBq0FAGNtkyvBLVFvBKT1RXjzX9tykiww58vRRj7aoCtPJGd/zIu6tz7ee8Gbb76+81toeumb/7W+A2/IBpSxmc3BjpGnOsh3I5CH3PFbzrY5o5xRAI4zPxJU2hJVemzawZGSZEhWFMh3kF1/KilOhNmuF+ilSQwElv2yCWxmZ+t2OD9MBjvavO8dk1q8otIrWfBob9zy7v5JWBpub66BI84sxACAMXxfd7Lk14xiUwUFAIvk7Wk4d/meVHxYy453K1Y/oYILCQBK1fOnj3Ukq8Xi108JLgX1vP851+zZYRvd7jSHQ+FNWYNB6b04ak0r7gAIgbavl6W6kvmlZcpRAqABEQghmEoNTWKCWY9iIBUiSOKaSgQFnG9OMLy/la0E5SvD9l7S7tuQSL0a1Bbo5dy/nM9yHBMts5rnmj+12t8tB3gTLo6jtSx4YnmQePdKBCcEjiRl7JvvrHeyW8bw1pELWfih5f6RqMo12yz8i5Po3DgZK3mmlQlm72/l1wq/NswXlhCMmRXUEYBIGM4sIZCI5qbA5p3HCEpqU24OB/WFLLCOOiSXJ+HhsAy3dA2UIQZok38hBFqeTj19LCo3Su/CJJpsdXBoR7Wik4azQ1AQtECsI5K6cDc9CMYOAvgD3CsOAvgDvGtAh06DLevxeQZXXTWhMgiTNI4PgZi9MxCds8ZV0ywb1/kUkDhvSUSPk/A+RKQIBlFpa0yFCNbapiTV0DtZ49VLqJRs16LT/kEJAUZCJkNfamOVqmtlEbGu67qupWDS8zzB76JKSQCACgKCsUi2js21oxdjE+OcqDcoGo25cTkAcCiELQFAVZVVYwAg4GAhhrzRPkWIDGa1ekp5owhFOWdcSCaA+wBAtvzJAUjTQdBEAADAvRBgdxq/qjPYIvBbq50tAB2WawBgmz1BRMQ5XX8yPsJpdONrINwGq7NdJAQA5rx92KLuO+CEQBiGTz/9wbW1taqqdgbwdVU6RN+/SZjdWmut3bbw+fPnCSFnzz5Id5uxWq0pZYzzfQbwAKDrmnPBKCOE3HEd3TmAW5Vw7wIEDQFgW8p2BCgCUMaiKGGMN7HfTi+uORDBOjfNSucsYzRNorvLTM1Gu7nBnhLK6Z11z1prJ+PiYp6+L9Vzri8iWHB756J22Q0EDOMelUE13oiXj4sgYcLTkzWqBk5uDy8bfQFnbdLq9JYPT0Z9rdUWnd5OJ0OM0zBKBJeTyeDW9GwqvDhOptMRIEZxi3He6ixNJ6N6b5aHQ3JuGp2Op5Leatar6mo86s/3cFtSwDqHDiXJquL5+NAJ5ido6vGV8yw6SsJbGQE07Bij1XQycq7JGwIhILgAAC5kU5ZnlFFCAYCbwfTVL9blZM6cR8RqMshHGyQ+kjz8k54fvKsEE0LI5vraVmZnq3vI8xERAAkQpe6iy5oAAKO7dEhc3UPLKuCG7a9ctkizb3xPGjX7yKwhOvRhQFYUyGHlGUcsiL0sxG6Nw2F9KhnR3RQuMu1VhnPiWkLtv8RXW7oal6tR+cYoWa/2FJS5O1gkw1p+41rvfZ3Jsbi6O92vbAeJ/aZNWPL8Zqsh1c+/qXHN18p5mhsQ4dLUv3UA7/tR81o0C+4hFsmcizFbjLne1jhTzZ/Z7OY1a0m96zcyh3HkrWn42ih1CEtBfSyqVsIK0T230c0tAwCYHeDs3/5uYmwNOHWRMJRAwGzAHAGMpRHM3pdMOYuu5f7iTUkISOpC6hK/Phyo9UpuVlJZdmESbbv8PrAyeNPFm8r782tLTx3qi70jzH4lXh6mAPDSsPPUyuCutdwWd7Il9ft74+c328Ue4vkNKs2eud57+vBGIk0is/ta2VoevDGOr2ZLJ9L8WFx+5MjmLe7WXbUcT6aFsvRjh4sXhq1RJTLDz43Sx5eHBKDU9NvXl+5rZUeiG5cuATBInKOP9SaDWlyaRJWli9IDiERt/UoJenyXKUci9HB/2ZYDHGAvHATwB3iH4RBATcBcscVYq77H68ALuEy9laOMzR5YzllVTk2VW11ZRGM66J3ATspo25CosM6VlTauobUDACGUMSolF0wCoYwRSt+BsuGuEJwJHgYBWmMagr02Rumi4lwIJnmTNbibjXvSb3TMtn3OKHXBqgMgAPMYaL5QE2MRWxF3Yx6v3UydiAC6LZdTa42zBhCwLplTCJVxfQDwpQVoQkpgQgAAI6wRGmDSh4bJTynjN/2poe7vSuC3pgaARuZtTte3egAwAKMtOGhk0iYvbB1DI0M44+0ToJRGAGBZwhgFgLfeutLrLbObGxb6/f6Xv/zlZ7/zrZWl7r//d/5ekrYAIC/yl5//zreeef7IavfHf/JvLi7farWMMaPReNeT79ApVft+uFfD7U4oVQVRzLmglO5KZr4FHCIgUCYA3jElp23gNOJ+EqQ9ISQAZJPRLYy+lTa10lobwZkMwv0oeN1Yl4wQHF2Iqh0YAzfV0wK7fBcqClPrSWLvkUxY44SzJZOegeFLaB1hNGqvjtYvQXEZdgTwDbRW48FGGKdJ2qnKoihmDeeN/p9SKkrStNUt8umuFfVGc75RrauKvJHxj+JUen6StATnWTbZNbK9lKc+dYeC21+BWqvxqB+GcdrqFEVeFtl8QESsxmtm8Ede1PLDDjo3GVxDtmTC77vFzJdSFqftxmgwbXcJAhDSXNWIiM4CgEN0zhnn0DlQk/KVX9XVNNlizqN1Wf+aKsckPeU98jfe7egdtqQWlaqt0dYYbbQ1OggiZwwh5O5s7Rljzlq2ozdKOb5RBDuXJwAR09uc//aPbTT7wI6NtUcCZ4zJaKcwwljMWbfQfP9eVplmU+V1vO2EcATYUF7taNevu1sRJtuHUanHnLHuxX7rHY/e5zCOvthvX8nU6Va+Glb7TIjM4ZDgLZ8vc1L96TRb8muH9IVBZ1v+bb0Ic11Ee3TCE8q58ADAWYN44+GmLMtnry2IhFny1aGojIQGAAQoDTsSlBCAz+ygki1p5hblixjU3sVJsJaHkrhHOpNjaUEIKENe2OzcxTk3jo5rCQDbzSp3oOPpw1G57JcvDjvO0ZanEq8+EophLTdruVlKRCKYAwTt6EuD9uOdUebExUlwbpSe7Ux31aXPNH9hy6pgo5TPrHefXB6+I6YDy0H9xNLohX7r1lz63LLvbnbf15kE3ATcHYvLI2E5UfJq6b08SDnBQ1G1HNQ7rzFE8nYeEIAjYbGYu+746vnN9EhSfO/yZr/2L2fh1dI/lAddv75e+UdbRa7F60PxcG82tRhV8q083CglToETiIVhlFWOKbPLJcoYerudRvkeKV0e4N9mHATwB3jH4PL1Sl3h+rqrchHw0I9kZ4kKb9GDSuuyGK7rcuqsMd5x4Z0FrwUkdMBqZU1ljC0W6y2McSG4LzmllNxd3HxXoA2BXgiHiM7V2qhalaWpCaGMCS6i8M6yp4QQLoTS9d3NepH5yG64DTO40d+7+HKYZe/RAloCwNAAgAUNAOgcIio1ES7X4Go1AICgHjitnNFAgNxsaM/DBAA49whl3PcBQMqZbXJD2p9T92/eUTerzSI0tHNEaLgDc94+ImpdAIAurwPAt56fXr16/aMf/YEwvCEhW1XV5z//+ddff/Vnf/Zvn3nwgTCMAOD8+dd/8Rd/cdjfzIrqEx/d7qD60EMPHTp06MWXXj575sHFoWb7hWi0CqPbN8jN0QRvhFLB+Vy6fJ9wziHgu5ZlAqSSH34kCVeant7peFhVuzcvaGvLQhmrOaNpErId0u63BQO/ENe1uVUHqYRdZAVvC0JAMEPuzVCHOA8YpZ1VN3qpLkZ+0hVBCM6R6TqkGvfgBVjnsunYD3QUpdLzJpNhI1WIiHVdGquTtJO2u9l0vK0rZOZm74fZVvQODQN/PAyjOIySIIy5kPMB56gdv1oEj3RHnOxrstso3qNzYZQwSudJAetcdu0rnsS4e5hQmg2vFaVh7Q/fmk8RBKEn/eFwI4pS6fnD/rpzbutZhIvZgdnWs1d5MZoz59G6yfrbuprCygdw5UNpa+k9EHdokGcTz/MDPwwYQ3SUMq1qLkR9h906DSihxmq2oy18o/Iqu0sChBL0dyug3Sl20uwjXSuVG6M1TAyl1ro+P74fmv1U8xeGnSe6kMrZLWmdo4QYZBulFwlzNh01PoWEwD763yFX/NnNzqC+J/35/WBYy+c3xXJYPbV829jzJqyG1fdy+8Y0WS/kXrSYhlQ/rsWJNLeOTOrtk1vtyGYl9wrgBZcNVW3ePNVgUHpNbuX+VnZfmvsL3csEYCWoV4IaAdYmwcvDlBG4r5WdXCACOITLk+iNSVwY5lH3aHd0KK4IAWvhuY3ueuU5gEc608RTtSUOyaSWGthUUYO00AzvVuwsFuZsO+v6tcfttSwYVJITHF0TCGAdcUgsEsncsbA6luQXJtGlaVQbemEaP7E8XParVwfpK4N0p8q6Q7g8DbOFTpPNUp4bJg91J++IC10vqJ9cGd6WSz+o5DPrHUZRUOxI3fPV4bhIPaUcG1fyrSy4MA1PROXhsFx8KBoHkuBrk+RaKR9dsCpg1HWkKQwLuV0OqranNivxdhZF3ByPS0bw9UlSawpbav+1YQ+2pqdbjfQLAYDaMI1QarFRedu6GBJhCAFtWe0gXrAbbIu/vMbAB/irgoMA/gD3BlsgOjO+qKs3mZ0IxoPOSrjUI3LLcgMdOuNUmWVjVU6NRhH3bHg/DU4xwi2iNlbVda1vPNoaw2AhhJSz8sWdYitEIbNduIe5JiUEGAsZC32vrLTS2lpTVraqZ5L1ja3xbcdhnBPK6n2Xf+8JhCFpigY3tAOAAQEgstuc6OYNPJ/LIAKqsbCZA1vbPgAEtm91XaocAAAdAdfw9oUfEEpndH1ChOcDgPRmgfGNhsutRAClpGnPn/P2AUD4EQBAAlrjN577k1ar9fjjjy+exgsX3njxxRd/6Zd+6ciRI/MPkzj4mZ/5mSefeOKf/I//FGD7+09K+ZnPfObzn/98//KL/NRZyRuZLgoADigA0Yq6IPA8r65KILef2CKirmvhecLzy+r2Akg7Vxf8neTIVXYz2vqZMS+NTwOAszabjneN3h2iViovaiDE97zAv0ulOoZ+ou6ryXpG+rhbsE1gX7fATpSK++yeGAoEqMd8ACDyOLIkH254cYcQEnWWsuIN0E8Rr7fXuohYFrk1Jm11W+3eZDyce5JZY8bDzVanlyRtRlmxVQAnlKatrpTeTs1552w2HRut46TVOMwtDggAG5Xf9qsWv4MnQMMIsOiiKGVcTCcjazWvXwG30emdAUrrYpwProru0050bjGOlF4Yp1k2JkAaoz5KiN67l4SUG/zSNwihTEggBJ3L+td0NWWd0/Whj95L58WdoinCX7/61hSAMub5QRBEXEhKqTXW963SGh3egUQFIYCwTfYBgUyN3NV/ixFM+TtQXVzY/u40e2Nsim9a6dbhyHqdWLhVTb6y9LuDzodWTEA1IuZFJQQHLhJhH0j6d0Rprg17sd96D6L3BtqRgLrvrHdXg3IlrMVu6oA7wanr+nXXrzMlzg/jt8pgr6Rfbenrw0QyJ5kzjiyeQ4dkUMmjUcl3mgMQwoTfPMTmFhUNPKlI4xxWBceSYle6UKH565NEO+r5ZqMIrmThE71xJLVDcmEUvz6NnQNB8KH2ZBa9I3lu0L5WeYzgo+3pyfbCkyS56UXz3Eb7rSzc//SFEfSlPRaU97fyuXDgUAuCoJFoxwGAU/SEPRmUJ9O8CWIPR/XVIlCW5ppZJKnUjy8PX+unL/TbD3fGbOF0jSpxaRouzqcQ4OI0jKQ6mRTvSL56P1x6BKgsa/oIR7W4MA3vq+QjvbHPrB+Vq1HZL/wLeXCljE7FecurBXWI5OVR52iYf9/K+rlp+5Vh60xr2hgTIEDq64mWIS8BQFB3OKwPhzcIPgE1hgjl6OuD5HIWfuTour/tmSA1AvQr+9p0O2ORAz630b6SB4G0H13d4FuNCUszjsCBGv0B7h4HAfwB7gl28MfgnC/9sB2L4LCQcxYiqirXZaZVoZQDSAxb1eKkEitR2LLW2doaWxpj3JZmUsOTF4I3LPXbThNnEsozv+gtFWXGtj4nTXGyMdtGxLnM9ULp6c4Q+CLwhbVOG2utrZWpak0p9T1xW8l6wQUFuDva53sAQgC8loEWAAg4AVuxffMdoCkZqoa376CkgExKtKYspnUxBQDtrjTj+NISyhAdbDVjsy3tvW28fQBgTH7nlelgpD72sQ93OjdFIH/8x39y//2nv/GNrw+Ho1P3Hfv+j3wsCKPVQ8dWDx27RePrAw88cPTo0S9986W/e3TdFQZgxt63mjokNZFmuARAwNTIfADCpAcAGmZxcSO8b2g4F1ZUuhaeJ6W/6+ZuDav1O9sDDwDC32IWUI7OVVVZFtOdyv/WOqV1VRsADAJfSn7vQZeHKwRkjiNLtycLIlzedZXbj8lcvG0mRBzCHdwjnutS8ADAiRR6J+Hqs7qcyjD106XqyriYXvb2DuAbKFUP+tejuNVqdauqKIusadtBxPGwHwRREMaU8bKYIkCctKX0Gub8rqPVdWmdjZOWELLd7pVlVuQZIhqkmZH3hZP9H9ocZZ4ZreKk3Wp3h2svYPFG+9ApEL6p8sn1izZ6gninb7G6kF7a6lZFbq1N0k5Z5oLLKG7p0eauTf5Wl/Ttr3BXxstHGo2MctRX5RhWPvAeR+/b4Kwt86zMMyGkEJJzHsatmFBjtDHaWau1Mkbfyn6PUiFknU3G08KTYvG+WPIrSnCz8rax2fdqYX0HsUizN8Z4an0Jr41Jd+jauZFmj4J8benzg+4TnU1BtLU2CnxNyIPpmC+w/W+rP58r/q4y53fCY44zd2USXS28XqYPxcXhsN4/ATuW+onVYf+KbFzldkXI7ZPLA0FhqOSgEqNaZpo3F8VG6Rc6S73tXyglvGlEQkRnFSykBzrSpFKPlShq9uxm+6H2dCm46QGVK/7MZpcz91g7OxxWBsm5YfK1q71DYV1ZOqgkAHjUPdSeMectklcH6bXcZwQf6kyPp3ltqbdHIuNsZzI1fLiHOsNNh0BhyauPxOWhoNzWvv6+1kQgnp/EBknE7enW9EhYLtrF9fy669fX8mApUD6zACAoLof1C8NUQHIyzRpd+sKw5/udXS/IV4ZtAnAqvRtSzE7sk0u/iLeygBGc0/57YdULq6kW1wtvWMac2f+PvTcNluw8ywTfbz97Zt6b91bdWqVapCpJJcuyPMY7DN3eaRzwY7CnmwkcjDHzA4ggehpPEDHT3fODCCKIGQdNDDRETxDTwwAN3Riru/ECDca2LCzZWqzVtan2uktmnv186/w4ebPyrnVrkSzT9wmFlMo8ec4M+rzkAAAgAElEQVTJc8/yPd/7vM9TGHoh8xLe9P3mge5w2PBrtRdp7VFztfRWao6QAwcJV8GG6z1iutDs2ZXu1dzb59UxW3+6OoDLpffCSsdsUNFfLMZD4kqSK5V/MBofIkbMsW4Gt6Vc28UuWuwS+F3cETr9g4AwIWRc0nROVVlVpbIYWaM1neP8mOvskwqKBrXawTQr1iVLb6OTRwgxSgETQghCmBCCABFK20rvqg8TmlR3t6FMq9JF55wzSimjjZJKyVtNEiYEE4IBmGetUqaRuqwaAMAYMUIQJoAQpRgA+JS1HiFUbTu4fDMDUd+C3+r2HQAVIur2s9EA0QKsglWtPgAYUFx4QZSU5eBi8ZR2N+oJB4ox59GDa+PVYnzhzKiu6w9+8IPrtvj888+fO3fOGLNv3/7/63f+9YVzr/zMp3/xpvsZBMGJEyf+6q/+qjP32FjAbyf/dmC10uk4sEoNAJypFQBAuapERQwAHKK2bSLwAi27EP0jTAiprrTL1Gx+546Jk8mLOwTG2PND3n0XMilUTwGAcXrx8rOY9jcu3ChdVY3WWghx2xkKm4LZLoXGwPpRGnXbJx1uCUENWT9ytQ7vtCaPAHHEJiUx2X07v/S0qmruxwgT5sf86hPQf+tN12OtzbNREEZhFBNC82w44fBlmRuj406Pc2GtZZxXVVGtKuc3wjmnZJMOl4Mg9oMwCBOtdNNUpWUeuREldatQUqbDFc6JG34tnJnhInLWZIOrSBwn8QPbfJFQGiddrVXTVFHSNUaXecoYS7p9zkTdbKIrQYv/GRcXg5n9PEgAoBoulumiSk7i+Xd+H9n7NJSSSslWqIUw5lwwLjwvgNU4jEbWsqk3/o3axhbGOCG4rOq6wUJwXzCEoM+rGV4fDHBj6ZlRZ2nVkj0iBu8kDuFugBJMCeeM+r4VZdoxqcJ4SXcXzeymUupRw6TF4AwABoQ8vEaUdFP/+TdMOT+Nvl9fLTwAsA4t1ny5YZcyfV9vNOffghJnXjTn5PomqRYIwb6w7AqFEUiDF7U4Ghecqmt1eKXgjSbLlZeIfN23CBOrB8ut8wFl2M4FTaqYczCs+bcXe4/2h7PBWEdTavLcsHMwqBbiQhDbis1OzqQhly8Ouu3IYlo5DwAvrSTnswAwPJBkB5OCIPfkUu++pJj1N5m4FMTuC6q0Ya08ZD6UCOBasYbPIwSzXnMkznveJkH0AIAxHO3ljNoXB0lj8Jk0Op+FGLlEqIRqhl0imsNxcb3wE64IdsahV4bJSs3e1h9ZBy+vdB7sDyiBK4W/FaPucdkXd7M4sUMt/QTWofNZUBn8yOxg8nyOmYoSpSy+kAcXs8A5yCU1DhHkukJGTJWSlIrO+/W8X788iD1iNrUXTbjyqa0M7rNmZrOfuVyzF1Y6tdpuYGAculJ4e/x68jfaH9a7BH4Xd4JdAr+LOwJhwjlnrXa6qopRPlgEYDSIG+8BHJwkCBdSllnjnJ3Maq/60iGE0DY6eUxItzND+XbFgakhmlslbNC6UWkljbUAjjGOCV1l92Pzu7Ffzeo3jVJKK62lkk2rCGiNjrfn2wRjIrAnmLG2abTSWhnrlB63gLft3wDOAWMsinvD0WgwKlr/JMbG93oxfrE6PkNr/vXGNf3vGITQTm+uKvOmqQCQwxxWtfrQ+vooV9ZL892j84xeKp7WbjzWOdudDDvGxXYEOA2oc9ejaD0DVEp94AMf+MVf/EXO+dEjRz73uc/945/5n9jN+DDGWAihlAKEECIIEJA1R3D7+90G4/0G9Kgpl4QXEpeq7GkHwFZ7+8cr9MKNw+TK9QAgT2cAIWdrikOHiOJ7CEHTkn4EGCHkAAFa/+Bvrw5CKeceZ4KJ8dmqqvGmVT1AEjkyO5mxcs5pY4uyMUYzSma68aZu/HcCh1SDl9e9yUDgnbvGT6/NQYeWaL0kFaEdh9ERYNzdEG5wHtJDx9W1i9b0MGWEMZStkOKMCbcrUK/ujC3ytKmr7sxcl86lo+WJrqFparV0rT+/jwBIWWejm7fvGmPyfOSc88PQ832t5aU0uCcs7qTb3+imuPI4oy7szINzZbZUa4F7D24zZYkQCoKIYDJcWQyjTvvCWts0jZaN8H0pa7tGDmv16Gl67azfmfeSDgDIYlSOlkDM8APvtHe1H+TO4ZwzxoAxWikocoQQ45wLXzDBPR8hMEo1sm7qus10bNX4AOB5fhKFUqmybKqqrmsZBMLjDIPzifGJYVNF7IXolntn7hAYY4xxN6FKm7JsfHx9QV+5jI8MG08DnmbyHrYEQdMYSjdx29he/vMGK+dbEOQwgmmvAevQSsOeuNqfC+qTvTRmO7K07HoSss0JfED1kU6BUeu11skUvVx5MdMH4/I9C+ly7eVy40MA+d5YhOWss2tbSxCCvX59MfPb3a4N/ub13qnZ0YG4dA6tNPxUdxjyNayPYntPXFWGnh1FDNmT3bQfyknt/UwacmrfMjvYGzQAMGjYUullNX+kv9IP5PTfURr8Wh68OowsoIDq+3v5/rC6kPsTAk+xC5k62cnnwi1iKR2qNM0V7nvynqSwDr06jEo91iMM1wYHCmLn/AYAtEXIwjv2rLTVbAzwzcXZh2dHRzt5IprnlnqVJnbKZf1AWD04e3d64KexQ1/6CYxDVwpfKfK2PcsTfQFCwIk9EJUXcz+VrFa00cSjGiOg2CWeTkADgLGIYQAEm7RXAGAEghhBTHfVodABaIulRVcK/7U8sA72+82e2XrGXxMg/1oaPrN8w65o2DBp8YTAe3fD+W8X/zVjl8Dv4o6Qr1w2WjZV4VAX2CzMPIBIz1DfSq2l1sYopREChLBz4JzdoU4eE9LpzrahrG41I9paY50Fa1u3ZACwxgCAsaa1Q2+L7Bsr6q2oHmFCCCUYY0oxJhhjSigiBCFEOaecA4TtOp1zxmhnjTbGGaONsbb9Z/NHFME48DnAjcehsRYAjGnjqSzGmDNmtBKcGOsAoGlk+1FVtZMFbWT9uGcbodW8NzRWJIwbBDC0qnZCxm++wQQfY5J0elrJVhi86TKe53uiW9TLXbEPIXwxf1q7zZV1DuxWHzHGjhw50gbFHTq0H8CdPn36xIkTO9zPdPE8AGDAiDIAwFQg3J4FBBAQyjDCiKwfvG5uvK+fhhy6fWd7J8fn4ZRk3RgFG1gZH6cQXQEAsNbYK845XDwPsEbSTxBHSAAgQ2OMUdtZoMFndCboHeBctLkALaw1MrsO9uKmI26tdVlLrQ2lJPT9m8503B4U2kQBTmyM4JY3Z52TLvVwZ937CEjk9jWQN2igN9gcrEPk5tev1n8U9BmjFKZMBEmdDtS1r7vDhze6jm8KrdVwZTGKO93eXFGkdVU65zAmYRQDgFaKMRFGSV2VNw0jdM7l+UipJow7ne7sglYBVrevv3HGZN9h1HUXjgJAk6/ky9f5/D8weBPj9AmCIBLCS0crvh8Jz0tHN4LxijxNurOM8WaqqceNTtMLT4ow9jtdQMhImS9f1eEcPfQxy97slSLnnGwa2TQFQpgQShmljFDW7UXOOW20UbK9FQMgSqlztpMEUumqlkVRIQDBGQBoRzJzY1zUFW+Ia8lmYJR0kkBrrbThzcUK08yGy3Z2WuRvrNVaBb5YR9cRQtvohN545XyLgBjrcGM2eegvll7a8L1BvRDWs16zPY3ve3JPWA8aLvWaVWEMD/ZGgtjlSkwLsDNFX1hJXhnFfb85NbM+poTyAK3eH6xWsEFw0RFqxlOXC9JuWjn88jCWFt8T53v9epryOYBc0lLTkWKFognTJ3qpA/fdlc7Ds8PTw/h8FnBqH5odzvsNADgHZ0YRADQWf2tp5kinOJbkFDtt0OUyOJsGqWQJ1wthfjguW5k9JwYAPGpmhdoXlZvarbdrdg6kJd9e7A4adiiqTsykRzr5rJDLkqUNSxUvJNFT80EJl627PsXuUCefEPLZoD6J3dksPBwVc55698Ly1VJcLfzFWghijnWyg9FmtgJ3A7ehpV+W/Lml3oOzw1b230IQe7ybP3W9N1T0uZUkoHpfWPfEjekSgl3M1OXc787cUII0hlwthUdsxLRPdbtwY/BAikFNB40YNXTSUHBa0dNp8L6F5Y63uRIBITgUVf6UCIu8PgdtF//1YJfA7+KOMKoYx3PQPYSID1goZWRjdJkb0+YMIwDUViwxJozxnfjJI4TiqDsOx8qGsmkmIU+TqvgtadGdc9oYMEYpCatcGQHCLWMmhHPBGEcIU8bGYciUAoAYh5075xw4a43RxmgtjZJK6232oZ2YWO1AJJQywIgzQrC3uv8w/SscOHCgjAEApSwAaG1WtzwWLAAAAnBTlfnJUcQYA0IYYYQRWhXwI4Cdi713CN8PGOMry9e3ITBKSsZ4HOyxxswEhxgSF7Ina5fd0ob27t178eJFrTWltKykNnZh756dfz3Hb/P0MgDU1RIACJxiMFYrq9sTACM0LoYTL0CYYEIxZgihdX77U0CYcACoavs3T5XPP/9iWe6wNOecs25VzA+rwn5C8L2H9v3D9+6JI6rrqwBgagkAqG5I971+MJ5E0EqO1GVv8KyWVZMvzx28p32/IQ9ZPCIIOefyolZaIUSi0KeUvH5ZDQVaXPfOOhH7ToFsza4504BdT+ABADvPB0+4RKK0REt2CwGzAEHdelZpvVkbzVfpEvMPESaYH+gidXoRyN4d7prWqvWTj+IuZ16WDcIo9v1QNnWWDTkXcdLjXGTpcCfBBE1TS6VRMHtsj1dmQVlt3jl/U5DyNWjOJnsOE8KbcpQuX4ZD70vC+7NstNVuCM8PwrgoMkxoEEZFkU1zdaWVUo0fxpM3kS7xlb8hBKL+fkwoAIyunteMoP3vf/Oz92m0didG6waq1hsFY8w497yQUIoQcs4RQttnAWeUErIyTMuqoZQQjEeKydVBOSNmnS79jQellFLKOQ+MCapRojON8RDNLaswIMYoBc7RW7nPf1+U8y32h/W5Ysspp8bg81lwpfTmfHmiOwo2dBpP4FP9SH8oDV6u2YUiGta0FSYcSfL5oAGAC1mwkfJpg4Y1MxatFQxh4d0o5jdqEyU/Ru6eJLtceADQWPSOvcu5JNfr4Fwa3ZvkACA1ut74g4atVFxZbCxSDodUP9Ifloo9P4i7XF3OgjNpCBjeMjuY95uWDZaKDhvOme0wPVL09DDSGu8N65dHUdpwbdHhpDoapwE3k3t6wvU9SX44LgNqNxa9jcWVQQBjw3NB9YOzw+8s9y7kPkbu5Eza8WTHk9oi5bDUeCjZ9dpfLJmx+EA4FvljgNamfjI10PMajM2Lw+R4VM4G9eG43BvUS6UIue5wte6BUylaadLz5AZ11e3gVrX0DuBq5enF3tv2LE9fFgtBPefLxYpHTJ1LoyuFP+vL+7vpxBm+w+ULo6lwH4deHUavZQFBjmLHme0wCQitVKwxRJn15BtjmBHy7Ch4ZAsCz7E9EBe3GqC4i11sg10Cv4s7Au2+34Kz1tWNkrJsg4URwhiTthyOMWKM79xPnhAaRR3h+865Ih+Vxfp2tTuHc66lzuOnn1aTbPBWh0kpJ4QyzjHCYzUzQggRQtvK5pjdadmsSjRt22C/1Ra55xmtW7Xqat/+eIPTi7XjMH9DXcRNuL00AIDAKDPWJLTzANbcUMLemBNYBSGt9yy01vSUYoQQIYjekD/cEO5Daxe/mXqfMe75YZ5vyRlWd6BVI5fdbh9j3AkXEHr7+fSbjduEvWCMEUJ1XXveGqO4T3zyp/7lv/jf3/7Yo0eOHv/iF7/4wAMnO93tfLZXN+2UUoQQFuw1sBdWzfbtVFVFKemrRQCozHUAEG6IjZF1beQIwCFnAGDit48p5zOPWbLfh2eywfW//Jb84pe/yTkPggDjO5sc0fDtF6997amzx44e+sSP378wH03JKVYg/SIAOGdVOfKUUrICgCCJSns8RC8AAEYer5/Vg6+yIO4B1JA4R2gZ3oZcf4eQ2li+QdviKDGdHWveAQAs6BK9Vpu6a7dTtmPgnusT1VP8SgW5m6LxCDBzXuj2b/yWQ8LwA036d6aRRPCwu9DkL9H0NTO3Z+d+v9N+8rOzexAh1pq2fF1pLZum051NOjPpaGWdYfWmGDUEq2GA/TDpYkqLInO3aLqhVGGHf5v0D3AvdNZU6bISh4Q5iDDp9fqDwdLG3WCcx0lXG62VTLoz2uiqzGFqGedcU9dx0hVcNLIBZ+Ty33KZB3OHMaHOuWLpkrUa9d/vxL4Ne/QDA+esMdYYUEqWRc6Fl3Rm1hWrMUaUUq11WZRxHGWKKjteYEbIN0kPE8GIYCoY9ZWuqiYwF/dxEEGkpUQIbfRPJXjz9qvvi3K+Rcg0IKhvJoeWBl/Kvau1OBblh+JCULvpn4Bjy7GNmD4cV7kiF4po2JDDcdH+6gNRdWGzmQKB7braPqFs+k5u9CYEvtb4Sj4m+Zlkl7LgWDfr+/JsGn3zar90uNwgyxfEHutkp9PwSuFzagHBt5c7MdUPzA7ng6lkispDGN41v9j6okkNmRIDJQSxXU8+2M0ScWNhB9AYghCcnMkwgAMwDiEAjJxxyDq0XHqcqQ7XLUtsD0VPqPfsWf7W1d75PKDI3ddLCXYUOwrGJ6Yj1OG4NBYPKt71JqMg5yy21pJVMzwE0OX6od7o6eWZh5Dr+Y0gdv9aw3zjUCbp+SxcqsQ79qzcFfbe4la19BbgeiNeGHRPzY4mu4GQO9lLl+tZZTEANIZczv2rhXdvkt+TlB4xiVDWupWGzQjlAC4W3vk8tAAMuYNJvsdvXkujy4U3Td0RAoqsYHafX++PyvNp2C7QZis4hyYCB4TgWK+Itp6T2sUubgO7BH4Xd4S8rKwxxjqMEUKOEgQAxjqEkCcExljwHZ1jGBPOOeNCeD7GxDlXVUVV3h1T051josNs/xchRClFmBBMCG21A5gSRggBhCgXlIsw6lijldZGSa21NtpsMKvzuNfI5lYH7hMgNPbD45tVWqbl+qsOA+P/TFz7rHXGWWssAEi5ZjfayQlYVekDQBuSTFZtAttPBWdxp1c3dZ7nztmJtn8raK1Ho5UgjIXnJ8G+e9A7Xxs9Wbn1Guw98/Oed/Xxxx//yZ/8yen3jx+776d/+qf/9N//h04k5vce+Mxnfm7yEcb4rW99hG5mNlMUxQsvvHD8+NFtdowxrtl+AGCwH6a4PQYAZ7FuTfXHfvsIM5E8SJl44aXwz37/awMdv/e97z116tSJEyeEuCMBqrX20qVLL7744tNPP/253/vmj7z7+D98z16EEMbsxuwOwn64btriLIAPADGcNvOxUceNkQAglHROg61uVa7vABPEMRKu/WjrvynZrF2DIdaeJw6sRhkyAQKyjdVZ44qCXLKgCRC0A0bNKGH2AHGFhLwhywDATCfAMbGb7ypCiM8ecqPvFqOryfwhzAjlnilfQ/Yhhzdvmt0KdV0ijOKkBwBlkU/E58bo0Wg5COPe7HxZZGWRb5Nh5gARBD6WRSa1kkEQM8bzbKQ2K/RtvgadsuyrPO4F3TkAKIdXa+3T7lund6PI06q80dKCMQ7DRGudjVbipKe1Hg2WNk40SFlrJcOoo5cvuqtP8GvfjWYXeBAAQJMN6iJF/bdA78Sb0YfjtrGq4VJqTZUsCESaauOwc6hSfNJn3uGvr//8baC1rFfaSKlkXbRyLmPsdLI9QrBpc1Vj8HcWu2+8cr7dpcNxdSbd6TVoNHp5GF8p/YWw3Bc0Ed9uyjhi5lic1gGd6JN7nhTYNhv80j1q1pZAEWNi8uCzWju75sK0Fq6UwffSMJ2a8jibh/NBLQ1+cZBs+kiPmJ711bk8zBU9HBfO4culF1P9cH84M+XVZxwqDH2ol05czTmFWdps6mZnHbpU+C8N4xmhjnUyQYy2GBxoBwiwNMghNBfUZLNGdEbM2/YuvzTsnM0CadGDs6N1ineCbX9DF73dQMAZdic6o1dGyX5NDsY3xmat1Hy55tdLzwB+rL+8/d/rNtBq6V8axCvNTp04LhV+P2gWgmpyJURM7fGbVNPj3azt4ygVGzTecInP+3Xfk12uzmdRjw8uZ/53Bx2G7P64PBxV7c851R8eluxK4S9VvDKkw9WML3tcdoXCyF0qggt54BwMaj4f1sqg83l0Jh0Xe/YG1T3hrYkQd7GLm2KXwO/ijuAcQpgybJQyAIAw8QTjjE66uG8KhJAQfhBGhNCJH1hV5kWe3UK67+uDtqI7iRxfLcVjhBAmRAhPcA9TigkVhILwnLPOOmuNlI1Ssqmr9luEMl3efSlBi3Vy/TX7D+OK/HTbQRvlbayz1joHWreKfW1tax/g9DoTHwQIoX5/HgBdu3pNjtsQ2lx3aMsXjICFG+Z8jGCEkFIySwd1XcZxN/b3HiHvPZc+Uag1LmhHj977ZHzm29/+9o/+6I92u93J+4yxD37wA+9+97uMVlGctP0ULSilH/rQhzad3j9z5szly5f/yT/+xO0cRwBA2LIOAEz89oEyysTly5d////+8yQ5+Jmf+qkDBw60nfl3CIzxwYMHDx48+Oijj/7hH/7hn//Fd1ZWjnzgbe10CcKMYyYQIMI8AGC+T9rXU/H1hHKyzlfMOQcOVtsuNjjwN9bZdXJ9Z61F2LWnDWYWEAtiAJCQWKAUBRQHDhHF+wRjAV4Da8Z5XO01yBbkskWNBQWETjLhPRhXwLCcBwBGsLQyp5ccaAAgJsbAdlgUFyjkLvBtx1jHkMAOb/NF5x0AEqh65IxFBAedPaPlC7qf0fDWCDxCSHi+s7Zp6iCMMMJFkbaXkNE6T0eyqaOoQwlL05WtTekBY4uRcw7qqtRKtS3xRZFWWwTRrf2+QdkL2DXJ3DFAOB9cLUdD0n2/w95kN1TTxJ0eo3yyG0GUYELS0Yofxu2LTXfPWluWWdKd5dX5evEZHkQi6gICXTXF4Druz9uF9zh8B6Xa7/2f7z7+S1/fbolP/0f32x++/Q3cMjAmCKE2BXT6fYoJIYRzoh1K9VQDPPu+NcBvD0YJo8QzPC9rpZRUyidraPnGWZfG4GdXvj/sHQC6XBUa3bT8vg6ppJmKL2bhgaQ4EhfbNFpfLMNDUTH50QTbw1H1Srq+E4oTQ7B7brlzICi7nsIYTbnZwrpQhlKT7w46y6VQa0UA1kCtySujqGXvITEzgbIartTCOuRRw5G7Uoiu0D80vyItfHtxViD76NxK4q15shqLOlz2/R2dY6+MkquFONnN5ic25sQCgHHIWhsxt31DNSfugV7aofr5QexzfTS5iZbbo2ZYc2FVrWmmeSZJoag02AEIYgdSqBE+0smNgdfy8EIRtO7uAHBiZjQfvC5ZubN+81Zqnh8k10tvJw2U2qJXVuIuk5NeDILdwbh8ZqlzNCkxtu0yDpB14AAxZBfC+vnlzuXCf3GYdIW6r5v1hJqWbCRcxUwfTrCxiBPLVqdLpMGnR2F7nqw0PODqmeXuqOHGIgDwqDnezd8cCR67+HuFXQK/izuClLKd72ech764JVc1jAkXXhR32ilw55w1pqnLfDPq3o5I2rrvbXR2OwCzhXzJObBjTf1Yd+7cjXs2QW7iHb2afmcBxsL7DAAT4nuh8P22BX1crV8NlZVNbaxxANbatv3ylnf9DjCRwq920N/ANsfQWGusc87pthvfmF636/v+5SuXpBpn5K7GbAGABXCTskK1tjG8HTEXedaf2+uL3rHOj15Mv7NYXvMIothHgGM2/773vusLj//FU0899cM//MPTZmMYkyTZpEcaAKb5/AR5nv/5n//50aP37r2VbvntwT3v0qVLv/mbv8k5//mf//l1YfV3Bf1+/5Of/ORv//Zvf+Opc/ce/sDhg9Q5TaFkpnLOlulSK+x3YMGqeP5g6EcAkGaDdlaGeT5BmDAfVts9AKDl+ZiSSbwiTO71G9uZjVa6ts7pugIAJUsAYPV1Zy04Z8CBA+ysA+gFMQA4Z2sYh6tniQQAMABj/0XpALfneAmlbccsfNW2feqUY5gjdwsjGoQQBY/u5BuIqANv56f/QjUFD2LqexRTnX0bwg/d0uaiuMMoH41Wqqr0/TDp9BDGRT5aTZizTV0hQFHcmZ1bSIfLcrWZ3IGZdNlKoP5UE7XWKh0uR0k3iruUsjwbbX9DUPUSq093D57AhDbFqBxeV9EpJm5Y9zln67oEgCjudDqzWTZgXPh+mKcDSpnvh9looNWW1bCmaZrRZXfpawhcsucwADhr88FFoJ7tf7hl7wghP4gY4wQTAGjvbzs6iK++sC17/z6gnR2r5QbKhACBQwgZh4rVVluf2E0zpd48IAR34iAvGqWNcG6NJcpaKIteGCbXCm/DOt4gxFwuVbezdedQocnLK8mV3D85M+oJxTYw1euF3/eqdYx0b1R9Lwvs2vi9gNqruX8uDV/Lw/1B9fB8PTEKddYYNX56WYeGNX12ubexkd7n5q2zg0xRDeh4J18ImkTI2uInr82221IWF4COxMWRTjaQ7Onlvo/NRvYOAABoX1DedMQkNf7eKF7R/LG5wcbKNkGOkB0NKii2hzs5peaFYYdhezjaZNPaIW3xcs3OZdGoZgi1wQGuy/S818z6dcJUO3K4lIZnR8H+oLqa+6lk7R7s8evDUfX6SXYCpt8yO3wJkkulbzYLVlyHTNHnB723zS1Pzo05r45EtFLzPWEFAO2hcwDGImmwVKQ25JU0PjGTHtgifgIhdz33Y68hGIHFGDkEcHoUzfn1w7ODC3m0LPn5y4GcUn/sD+poQ7b8LnZx59gl8Lu4I0ShjxDaoU6+BUKIccEYF55PKYNVoiubWsp6UhtpqQjB41ebzl9KM54CtQ6Blg6gdOH0nd05UBbB2neatcxBG1Cr71iHHCBjcNu8hMAFTEdEh8JEtGltYK1dY6FnjSmKtChShDDjnFGGMBm/QEh44zpkHHeNUUbrrelO+7wAACAASURBVGT2bx4QjNt6vmAAAIyxpDtTlQUjqNuJ2kmMtvt+LNTfINcHaMMDoPVEGKa6qM73+/PdTmd//BZSXMmHBQAgjHOAe+458s53vvNLX/rS4uLiBz/4wdsgydbaZ5999vHHH2+a5mMf/VAY3FqtddtDQb/0pS8ZYz796U+3O7aysvztb3+nLMv77jt27Nh90zMOxpilpaXZ2VlKx5fDpgsbY55//rkLFy7Mzc098shbhRC9Xu8zn/nMr/3arz3z0msHj364rfC3D3ycgLHWVAOpClH9HRPj00k1VWO7gGNWZQBG22sOLCWOknEHBQAQxhAgTBgghAlFhAIgQtj4o4lcn1BGIgAQXrz+9ztrjJoY77dyfaukcA1Ya6wKi9HqR4owYZWUbryHDiHptfMsiHABAGrVPAIQpvx17MJF3nHr/ZemGDEvRJhQzxeLr7rZd+3QjK1NX2v922VTE4yrqlBKdbq9bq+f56mSY1vNui610b4fxp2ZqsiqqnDOSVcY3BAgGIgH62egnHN5OjRSBlFCCC3ykdqCYFt5TRR/E80fosxzRhcrl21wnIUPblyyrktjTWuejwmu69I6Fye9ui6bzZLeJ8A6G7zwBV5nnT33AIDVMl+5qrTB93/M7x1avQNjL1if8rgTfO+V52/jW28ANh4TbYyxjlM61GJiKx0w/Tp5a99dBD4bZVJrwxmFzfznG4NPp+HlIvh+PXA4tgih6fS420Aq2ZPX+rNeczCqFqa04qlkFJl4Q3dxwHRPqOX6xlQvRq4x+GLhA4C1cCH3Ty7c+FSpxjoDAJmkZ7PwQh4yZH1iq1XPfAQwHzQneqOY65DpQ6sE2Fr47konbSgAMOIOh+WBuIi4vlx6L6x0OlSdmh3Gm/Vi8B2kiOWKXEijgOn7e9mm8vhbxb6wosi+MkwaQ1rHewCQFg8bPpSsUFRaTJ3rcrnfr3xmpg3Yp7EQl5ey4EIevnV++ZVh52LhU+KOd4tNg+jvIgSxp/rDfilfHUY7saa/VvCXWHKym7aFdAtoVsjulM9crujl3Bs1YiBZYzBB7niSbcXeW5zL/dFK4lETUJtQtTcq54JmVjQIQVcMa01eG4Uvp+N7JgJYafhzK0lIbUCNIMajxiPmB+Lesos3OXYJ/C7uCJ64hYE4QogxHoYxYXxcJbC2aeqyyrXWzloLaCADZTAAVJbUZqrR1aFK0WadmG2qVN5ySg103TDFbpip3cnc7Q3UAiPHsGPYelT3PTXvNTGXCIG1YB1MmmOds+00RCuzxxhzzjn3mPAQQpSx1gJvVWZvtZKNrGVTv2mZPAAghDrdWa1lWWbQ+t63f5LxYOzGmGytXB8meu72f7S2WTYEsJ1Ob+/ehQsXLjRNM2b+AKdOPWSM/upXv/ryyy8/+uijP/IjP7IxGX4rPP3009/5zneee+65IAg++Yn/bq4/czd+NwAAQqiqm6eeeuqjH/3ovffeCwCXL1/+7Gc/q7W+5557/u2//X8++clPfuxjP4YxLsriia9++U8//8WZTvDL//RXur3ZrRZ2zv3RH//Rn/y7P9m7d255efjYY4/98i//MgB0u91PfepTn/vc597z7nfNz89N9kFpU5a1NoyCjaZ9/hCB4AgR+8EpAMCuHSAaA61s3ihjPXkNABo1dKApqhlKwTndlHDDh/9mcn2ECRUAsElO3M3l+k7XNQBoVSFDdF2wSVECIcDnLJBt5Pp38oejlJK5tzcX/tbv9Cn3RJjIMsPNM5a996bfRQiFYewFUZGPJg7tBGNn9WBlqdOZSZJeno3aujcAaCVzrUKbBFEiPD9NB1zFGkgKZxqXUefP4GPUrZkZcc6VVSG1SpJup9vP81FdrTf7wDqzw28RzxfRDCA0Wr6oXQcFD2y120o22WjQ7fURwhjaHniVp9tV+I21cP7LNLvqz+ylQoCDKh02RcaOfrRz8O0YrY4NnNNSaqMJ2ZFtwQRvvgI8WGdbnde695tGY0wAoav1jUssoPquR1u/HkAIEUKkbCYEfvrTVjl/MCxCMnw1iyt5l3NJdoJYqEoRs7kb3S3AOViqxLDhZ9Pw/m4+59fGQS7pXLCJCp0i2+FymsADwGLpTYzQjnbyuXg1/t05JRtw7krpvThIlEUnk2w2aJCz37o+WxgCAH2/fnhmHE7mTdHUV9P4auEBwHwo70+GsTAEuaWavbDSCYl5dH5w23HfK5VYrPmhOJ92ob9DIIA9QROQlReH3TNZ2BdyRXrOOkFMxNRCUFHsKHIE2e2lARi5fXF5JQueHfYe7I4QgoTp7hYG7HcXGMO+qAyY+s5yL29uTmFeS4NZ0ewNagdwrRR9UYupPx8Cd7kOsnq8HuNQoYhz21l/9IQaSVZrogzeH5bdtaoQY9Fic6MvwwEMGjZoGABQ7AhygTAnk9GMJ/8+uYvs4vuCXQK/izcCCGNGWZR06apizVor66osM601ADhMM8NfHHRG3w+D3O1hHWoMagzOFV2qvJcgJtQtiLrvNz1PMmIRODRhMi2pccZao7UqywIABOdM+Fx4a2X2zAtCmLjZN7W1tk0ce5NQeoRQkvQAoSLP7M0c+NbK9WGDYp8AgGqqdGg7vdnZXmdlMGqkBGiDnsyjj75t3779jz/++Je/9MUvfOEL647AO97xjo9//ONnz579gz/4gyxbYwbDGaWM33fffe9617sQJksrI1g13geAtuh9e8b7XHh/8cUvdzqdxx57rH3n937v95Ik/o3f+A3G+BNPPPFbv/VbP/RD74yi8F/88//t9Omze/bsWV5anByoTRcmBH/+z/7DL/zCL7zvfe974bmn/+k/+19OnjzxkY98FAD27t3b7Xa/8cQ3Pv6xf9AmJhZF2ShjjN3r59oWyDm+apjsnG29CRziAIBgPE4dHzUCjIHx+jB1i5/UgJQ2vrwKALVdaeX6VJfWWj1aBHC4nQIAAwCEMcI4IESpgDdWrt9y+9olDghFt+yub6L7AP7WNJJyj4kIE67OvWRPvnNyYmwF3w/9ICqKbGOPOgK3vHw9juO406OMTUw62sh3bVQUdXq9uSwdNA2ahVMpei11r113LybmWEg669KrtJKj4XLSmYnjLsGknHKhc87K7EVfmN7eYwAuH1yr8hJ6jxKyZQQXQigII+esrKXwfWtMOhxs6yHicPo0lK/5yYzfmQUA3VTlaNHOLrC9j+ajkTXaAWylDtgBpgvwd9rr3p9bqKqiqaub5n1sD6O1c45SKuUarzKlNGMEIbQ41SIusMbwprgPbw+EEGesKKswcOvK761yfiTp2+caANgfluey+Fwe1Jq8YU8YjNy9Sf704uzdWqG2aNiwv1vs7Q+quaCi2G0U1QMAQjDrNxfyoC6z9NyT5cWnT58+Pb3A3wD8m9XX9913/NG3Poz7Dy2b4EQ/Wwjriej6vQcWn7o+4xPzlrkBbMD10jufBh4xRzvZoXgs4x829O8W+x2qbpu9OwfXat85uL/3ujifxcK8bW5luRY+tce89c6ym8I6ZB1g5G5kpyN3IClwYc/lwf299PWuvU8DrbrrP3WttyzZxiLNNLRFp4dRwhVGIB3dI9bc2ENmTnXSJ5reZCWZ4tphhrb8OfGqHp4RuxBW06efNHiS8oAAEHKT1WLkBDFH4+Jw5zbDRHexi3XYJfC7eH3BGBfCY0KwVbeY1t1NNlVL3WvDrlTeUhWMJPsBqHcAAIDR6KL2WzFeyHTCVUB0zGwkVEA0xRacM23st3MA0EjZSAnZaFpmTxljlCJMJm72zlqlpLVGK6WU1N9vmb0fhNzzs9Fg56bZN4WUjTWWEBqFnuexqmqUNowxRunhwwc/9alPLV6/fPHiZalujHvqujp9+vRnP/tZz/P279//4INrVMR757q9/kKns4YsTmLq2xfTw/XWRgEh7JzdxngfIRTH4syZM8eOHYvjcQX1fe9738LCnrYDf2Fhb1mWWmshxM9/5jP9ufknn/y7f/f//f5kQ5surDUEnnjg5AkAeODUoycfeOjLX/5yS+B93z927NiZV18g2ZfbeaAOAGDAnK6OyxGQ1fkvVWN8wYJ17MCt1qsZJZruBwDa+vA7J50zxkEIAJZBCQDaFg6sA2VBgnOVaoyxrMqsK40bAsAbI9e/JXd9yj2g+1ovfUQF6h4o0+siThDBIoxMOqLVBRPdu82R8fzAD6KyzMti83Ezo6QoCq1tp9ujlBV5Ork06qqUTR3F3aQzU5ZZWeSJO+ThqHDXh/i7DepF9l6OwumRpjFmOFjy/TAII0JpVRbt2lx91oPLycwBAKiLUTm4Ar3/logto+xb1YDwgiwdMMbbTpYk6ZZF1mwh8EHVNXf1GUpY0N0DALop02sXSLjHzn/kLiV3ThXgP/3xO3Sqw4SEURJGySTvQylljNL61jpLrTXgHCYMYMoM3FprDUK0MEKulmcpcjH7gWlbZZRghPKySaIbUzyNwS8Mk0tZcE88JgyUwLFuti8sr5Te1cIfSP4GPF72BfWlPLzdAJYt0WrgLxfe4bjE4GY8tVFh7pns+nefuvT8X9Z1vbCw8GM/9mNbre369etf/spfN80XH3rw/uD97yFoyk4V27fODTbVYtQaXyy8g1F5OKmCqSbnUnJrwBPmtSwAAIzcnqDe+elkLZwdRYKZfeF2Qm7nUK5owPTtRYsT7OY3Uy600BZphwrFpMW1xshBoUmuWOLJo0nBp47GQlgB8l5Oo3vD6q6bz28PRszbF5ZfWknOZ8H2ssqVhr84TAQ2h6JqnXbdOuSQi5keyfGzNZNMWcy2Vt/EYiw06HhqupjfXnHXa0Gw7QgzI+qQmZcHsbFoxpPzQb0QNOJ25Ri72MVG7BL4XbxeoJSFYcS4h/E4lFbWVVUVSqtWxGgdOl8kl0u/1MTdkqz9zYRC0db3iCDHiGXIBVzt9WQimg7XAEibbWT2CBMqhEcpZ5wjjLnwAAA8Z63VssmK1NziIPVugVIahklVpBO18N2Cs2PmTAmJQr+opJRN4AvBqSc4pQfn9+wDAIQwpRQhZIwuivLzn//8fffd9/DDDwshzAYRrFtVQNx8684xRgNPTMrvShsA0Npq4xBYYx046HZi4flnzpx58MEHJ4lx73//+9sXg8HKn/7pv3/kkUe63S4h9J57Nwmu23Th4XDoALvVbXc6naeeeqp9zRibnZ39+teHnf7BG/VtAJgO7FutM88sHCmzpWp4EdBzJDzc8OPTdsq3hHY+Y5JiYKGdNxg3b7fHFHlAnAOnEFhZN01TI7AcozDwb1uu70ddPF0PvyO5vtX1VauUHL2AeUS8+2p+wAsOmuHFJh+IqOcls8Vg0Q1Po+DAVs7qfhCGUVKVxVbsfXyAMFKqXly82p+dTzq9dLii9HjYaq01RiOMgzAx2tR1yd0Mg46w+zN8egme89HMjLtv3S8ry9wYHXd6jIsiG6nRBTt6yuvvISKwRhcrV7B3H2zN3gGAc88PoiIfIQeeF+T5SDV1FHWipAfpcOP1S5ole+YLDMl4bj8i2BmbL18zQPD+H8Ziw8TK7WGqAP+uB47f6dqsdc4hQm7kfdg2NMM2ddXU5cYbwharsQ4cWdsj3kgDAATja1MJVRi7kL2hbOROQAgWnNRSORAIEVhVzl8rPOcgWEsdA2aOJMX+sL5WitdbVE+w7Qf1M0vdmy96WzAOnU3Di4UfUn1qdtQR04aR+mtf/S8vfu2bx44f//CHP7ywsDCdcrIOdV2nafqNb3zjP/2n/3jl6uJ//1M/0e12AKBQpI1nXaq8jpDrcrzTWhzvFCFT69TmIZdt6hsUIJg92UlvqQ5/sQyXK+9tneVtROzGwEvDpNbkof5wJyZ2Kw2ThuzdmrFPo5T4O0sztcXaYkBwMKgOxkVTeMs1X6q50eTETDqZ0UAAe/2aIPfMSveRmUH4xiYvEuTu72WVwVeKLdVJLa7k/qleGq+dYjAOXUzDmDdv6Q9fGnYWK+4clIo0CgVbcCNlyNls3N+3z7txPNsrbkXyY51sIao9Yjk2GEFMpQGccM1/EPpxdvGDhV0Cv4u7DIwwJiSMO0KM+wmdtappyiqXTQ0ADqAxZCiDl9JI3mKuzJsZxiGjSQ2QKXqt8AGAM3vQr7te3RMKgXPWYnCr3eKtzB5A6/awYEKE5zPKGRcYIUwI94MeF1k6kFK+wYl6CKGkM6uULHcSdrXFGjAmjNGmadbVAKVqECatJz9CKArEctMYrQnnhGAELgx9Y5yUUmslOGGe8DzxMz/z00qND8LEJW6t5SEGGNvmTeHGxiekWCk9Uuuz8hC6YVYUhGF/bs+mbttFnv3Lf/6rTz71bK838+u//uu+v924YePCZVmmWfa9V1+Oomh5efmVV15BGzrhyOZU3I0pKwAgRLmfzB5MZiEfXJPlqzR7Vnv3cO9ey+KdKMxvAxO5fhB4vt+p6qZuZJW6KAgZ51r0EYKqqJumWd1HHM8ECME6uT4zlbM2H15PFy8jDNwPCOUIEyY8AOAiBgCEEawK8sdyCMCAYKxCX/tTpuX6rimzfCDzJ1n2DSQCoFSWuYh6mNCg26/la2BLwJtEGzAuwihpqrosspvKXhAAAnf9+pXezGx3dj7PhnVVOucIpb4ftvscd3qE4LIswUFAYt+dGqKXC3u9hOtz+IRws9M9Jk1Ty8Wrnc4MZ1CnXw+STpDMOefS5UsNJCR5cJvZTUJIGCetrKnT69dNVRU5AIxGK2HcWaf2BwCja3rpK6DzcP4A5b5zLl++qpuyd+Q9bv/D6Wjlps0yO8JUAf6h+179OXT8dyYfvev/ePVrv3jslta2Id0EYUwAEwKM8SjuWK1rWTV1bbTeXmPvjKF4zbBHa93Ggi6XN647gqxHfmAIPAAwLqqmMFoDI8qiF4fJSsXngur+Tnq19L52debeqJ7xG4YtQQ4h8Kg5nJSHk/JiGr6ShpUm2+uQbw97PHml8F/X2XkHoA2OhInZGvb+jW88+Y1vPvWBD37w4x//+E1X4nme53k//uM/fs899/zu7/7u7/6b//dnP/0/Prl0oHGYIdsT6oGZLNrgkze/tVE5AFDs9gXVgzPDWwrNaQw5nwaPzK1sFQvnHKSKPrvcHdZ8bgc959ric2nw4iCZ95ueUDetAFcKf/PqXG4IQuAT8+BMuieoEXL385xheGUYnc2CXNNTMyshH98oMII9foNg9Myg91BvmLyxdXiK7SOzA6Xoktyu+zLAZi6sqqkBp7FwLov3RdWMUADw2NzKq8Po1VFkAa5Xfs9f/yu0RdcK77uDTpshjwH2BJPkERhJcTAs3z63AgDn0/BszReCpuPJiFuK9Q9qeWoXb27sEvhd3DUQSjkTnh8wxtvBt9a6qUvZ1K0a3AHkil8u/cU6KP8eUfetIBU+rQJIA4QgYSpgOqQ2JDKkOmDNOt2zNaYq8nZEwBjnwvP9EBPS6fVlU1dlLuV6Jvw6AWMcxV1MSJYObmM0Tyj1vIAxTinDGBd5VhRruuyUkr4fTofqcc4baRhzUmpAWDCGBbI+l1KrVncOAACUrNeKt1b/a3cetdTIWqeN1koZ6xijlBDGKMZoYqE/hdV8QAAA8D1vtj+PCdlodgUAfhD+z5/9X69fv/qXX/nLf/WvfvNXf/VXe70tbfM2W7j7P/yTT/7Ov/7dfv/POkmEAE6cOLHd0XRWNZVWtWkqJatefz8AAKZVXXDuEeZFvT3QnVNN1RRDI79lKrOVwhxjRLgHABp8B5ggjpEAAIeFI7eW8IQQBL4Qgkmpq0ZVtSSUCs4CnwM4cCCV8j3OGQGAabk+ADTWSqlLWwsyCgRYKLWSTtmyroiVyl4CAMEsQu6GOB9TjEnrZo8xRQgjgjEmBBFY29OORJCIAHp7mqYydSG9QBa5kQ3hQoS98tKruFx2G7IJGRdJ0pNNnefDnV9ilOAsHUmloiCmlNdVESXddtKnKnNjdBgmjHutzB4B6cEDPh5k7uySeyWA+RjNU3ej78M5Nxxex8XTTKCktwDO5iuXVSNJ590Ib9f6Hic9a0yWDtsXZZ5OVlhkI61kG1k3Vvs7g5a/rrMrYTLHgwQAZJnKamRmHx51f2iGUsZFU28n3N0hpjvgf+cjH1nz2dd/6Tj6pVtqi3fWom37RDClAY2DIDZat9J6rZRSzbrKPCEEU6qmfqB1zhiNEGjglbpBADpC/mDFNjNKOOdlrRH1Xs0SBPD2uUFHNMa4e8PsYJAvN/5raWABEq77npxYoB9IirmwvlqKq4W/VPO7SOMJcoKZK69zdh1F7t44v6+XTZ8gX/nKX//13z7xEz/xExMZ1A5x6tSpT3ziE3/8x3/8R3/y+RM/+nMHg3KvX4dsExv2bSCIA4CDUfHATHpLX3QOXcj8o0m+0VS/RWPw2TS4kEe1xiEx++Nq0/7/CUaSvTxIFksBAIu1OJuGJ3rbdbznij6z1M0N8ag9EBbrWgOOdPIuV88NksWKP3lt7uTsaN6vMQLnoFR0JHkl8VPXew/Njub8N8LNbgJK4JE9g28tdof1JvmyLQpDvnLhRr4sQrAQVfcneSv7dwArNRusanCu1eL+qe9qixZrcTELrldicoHMeIqtXkQIYN6/cVfJNLlY+BcLX2AbCtMTTU+oheAu3Fd3sYtp7BL4XdwFEEKCIOLCx4S0hMpqlReZknLSjSwtPp12F2txh3EyP4hwDkaStU1WFAcMWUbMgaha8AqymVeKUlIp2TR1knQp41x4jPGqLoubBUffFXh+KDw/H63cRus7wjiKu5yyoszzfBQGifD9dQReK0UiihBeFWiD77E0K611VS05J229DSPkCTadULixWL0VnHNZUWutECJxJCglePq7W5+AnhdEcadl71k63LgAxnhmjP7P/uzPLi0tb0PgN134Qx/5sUce/W+qqorC4J/9yq+85S0PbfJNq6silVWmq9xag72oaQwnevJpeu0cJoQFSdidZzxgXsi80FnjnJ1WmBujjJHOWV1fBQBTSwBAdeOstQi79kAg4hBBCFE/AoAaZgBA4C5CVJMQWLzVYScY+x4XnEmly6pRSnEuwsAryhoh7HubjKUaqcuqttaGvmB8P8bYAoAABICcAWeI0wBgQCNwE3G+1qV2JQLrNSumqZyzY0E+QoAw8QKECSbUWQOAwu4cIVz4MXgRZXz4zJOyynwuMKVUeGr0pA4Os6miGEKo052RTZ1t69m+OZyty7yuqpnebKc727L3pq7ybAQASso46U3L7D3X4xDUaGVgz9SwnLhjAcxMDi8pXnPN5XjPQSC0KYbVaEnPfITSLaPv2tZ3xvhotBIlHcb4aLg8TVmdc3VVGq3jpBfH3TQduMFpd+27wg+DXh8AmmKYL12B6DDa+07nbNPUgR/dDQL/vcf/6CYW9L/zEQQ75vCDlUWEsRDC88LtU+gJpYRSLsA5a621WjeqkXWttQIAQhlCeNqeUGvrHACgyrL/n703DbLkPMtE32/LPU+erZau6n3vlrrVWrFkrTZobGGBjWDAHmA8DhsizA17LsEdLgFcZm5MxAwRwB0Mc7ENAbrYF19weGwjg5BtIcu2ZGtXS73vre6uru3suX/b/ZFV1dW1dVUvwh7XI7VCfc53vsyTeTLze973eZ9XzLJJr7y9WcTrguIueiGy1zppyci1UkJM/Z4p0gNWLDVOJZnMrZOd6qCTDnuxQyUAmERu8OM1TtpIzaNtr7dkJnP5oFgpBdmNjNRjgE1+uLUSzmbvb52/8NKr+3ft2nXvvffOaLUKHD38xrFD+x997JeKviEz0a4Ce26/Z+PGLXfdddehQ4feePPAA/zNbeVBhOBk2z8f2lWDbwwi3+DoSjXnFIq+qkgDglk+iJnEFxPnYmTMFh7urHRnErmZQplCGxYRuncydqAZtDKmNRpyk12VnrVQg7cZnIvco01vJuesNZzquANOWjEXfqwLhQ+1glZqVBjfXe+UTY7nfdOKnd1C2m9MBp3M2D9Z3hX0fCs/1fHamZFIXEgtXp+o7K50hm5kQ/j5sKnYVe69NlFJ5bIiby4VO4KeN11dMhpbB5tByqeOVTenXJKCn6ccH2yXJ2KDq8tmri9ejzBTkJ8pnCW4mbCd1RtiRriKH3GsEvhVXBMYY6btOtONgrVWPOdJEqXJ1CJJAUokPRt553vu4tP8CEEoJIAkkhxqGucNZ6MX18xoQccUwfNWc8J1S5bjYowdx7Msp9tp8Dy/cTSeUOo4XhKHycrX8QjjUlAhmLRak8WKmYucmQYlVMhLgfxCOe8H5bDbkVJorYvO81EcK6UMehnxWz5pnwOKkenaJlvBYtQwzIK9a6XCXifLknvuuevIkSP3339/EARRFH7sYx+7++57fu3Xfg1jnOd5qeQbi8y/xGDGjMHBQSnEN59+ut3u/PhPPFx8JI7jI0eO7Nu9afTkfgBQmlK3Iq29PdkvFTGMCQMdLUbmSirAubldy3Zy7gyh2q30WU4ZIYwwQfiSIfyl+/sihvAaQAquONdaCx4DgBGPAoDSCgBQoUzAmFpuqksAhklq0uoHbCCECpU+QcQ0qGmwOM3yXCiTcS5KvjP7xGkNWqtelAnBCaEl32bzdaVFHGG2nf60lz6arosXM7PlHSZDBTKTDVO3keC822G2q0FHZ44ZluGW+5jpMbdsuqUs6ppegAkz3UBMjhDyt9rdid0tmniYGpVKn1Y6jnpXV6WCALSWURwGQQUApBDhdJSN87zVmgjK1Up9oNdtFTJ7DKaj1zDZ32XHm/ogx32+3oyB0egt0X0+GNxEmSUlD1vjet0Dgbl+CUm/admW40ZxSAk1mBlFvTxfIPE1vRs132atl75qOZ5XHwaEJBdRY0JSUw2/gzBHa83z3Co5pmFmC82zEiyrhdxnH/nV9y+Pwk/dTPIs7HURQqZl27aLCS18RBb8CJrp9WFa4AWC8yxLMEIYodlVNlJKnJfBEwAAIABJREFUpTRjrJkZ+awFetn84SPwOZcYk01+hDGSSs/TGQFByqXKpXytHTZS7+WJSs3ga73EZYJgZRC1xk3WuMn1EtUPuWknYzc03txnZnNy71rrAwcOR1H8Uz/1UzPeJQU6nfYf/bc/eemlVx597JfyLH/tzeONRqN4i3P+2muv/fZvD2/cuIVS+tGPfvTjH//4ySMHtq3vTyQ73XNSQXqcdgW5o79l0Suo0CcSG6aD01IjoVAnp+cifzxi4nIS6BlipkW8BjjbdYfdbMGkeibxq5OVMKcmUVtL3Q1BvIR3XS7x8ZZ/NnSkRgRpihVGYGFlMyEEhoUqtKRGp9peJ2d7qt0NwaI2lgigbPB7BiZfHq03ONvfnKtmIkhr0EdaJYZln5u/ndLxup1tr4YHJ/3l9AnmcqrFhFD4eNc/0bpsdYo0mojNAS+52HPe6JTkQhL4MKNn2p5lcBODSUXhOY8AMIJCCIAAKFYakM/4Ovc6GwmtYhWwSuBXcY2o1KZUSVLKPEuyLOXTSm8FuJWzscSdSMzsRy/rvhx0c/ZmMygZTp+d9JmZx7I5D4qiQ1WaRo7jm7aDMQ6CWpomaRLdCI96gnEpqArBl/bxWhAYEz8oE0x73ZaYtvXKksj1SoSy2QQeAJRSCHCl1p/GURT1lJKUGUmSEkIIvQ43JYSQ46xAuokQMk17JvdesHcAWLd27euvHxgZGQmCwHW9X/iFD/7lX/6lbdu+7z///HO37bu5r6++4IRLDI6i6PHHH7944a0kzX7nd367Xpvq+p5l2YULFx66/x0iWK+0zmRZa6wVBgQEK6wvW/lpzWK9LUbYKEnCL+hOo9u+YFJRSGCWMIQHAEwMNMsQfuH1nMxBa6WklkqDVpKbPNcqkrKFwiMAGjCWHGtNMHYVdjBlNiDQdh4zGzMmpCZTllFCqjTNszynhPqewxi9xlUdQgBmICAAAAbri4UyLoEEEFKB3cnz0c5YyyWnDZNgx5PNMcUFJsx0Smm3BWlilSfyzinAa+jATVz6cS9cqZ/5bJiG6ftBEbBAGFmWE8dTrFsr1W23bNtxHJ8xIwq7RYacUVLV200IQj3a0y/UVc0KD9tB3XLLoERv4pygAw7dbNsuY0av25Zy7u4RQly3lMax5LkfVJb23tNKhY3j+Mw/Ykyc8gAmVGsVNUcAlFz7IJ12yMvzVPDc9QLenrymSvjZAnq4rIvck7+KHrlUDf/Z//zH/9t7V1gOX8gK0iRGCFHKGDMwIcX/LCGzp4zRItamVHGLK/4FxA2Dup7XTEw83fOpbuU+WZbd1w8U0jSzLRMAcXGFRqQE6X67V7XiDmdnezZGYFJZN/PA5Bjp6yKqd5kIDH7mBkftY0namVG1L6WU0zQ7c/bczTffvH79+jmDv/jFL46NTTDGAKBSqfzGb/zGzFunTp/6/f/6+7t37555Zd++fWfOnuv24lP52lQQAKBYby335rP3ZmZWzUsBL63hfGwBQJgZp7tuyCmXpJGyOflbKOzfnGTG324iNg0iy4ukxw2itle6k7G5wU8WGzODNxvli7GlNSCADX68OQgNrOe79M9AKHS87ecK/1h/w1+G9oQSuH2wcbAVnO85+tKLut/KBp20aqWjkXOgUVkv441eSJcU+V9fbPBCLdXhViCu9KPNFI44AQSHmsFEfNkj0GdiwE7Pp5Zj8KM9b0H2DgCFSH7mrxhpgyiMtIl1LGjZ5HU7HbTzU6E75MRXDPqsYhVXgVUCv4prhZYyisM8S4tsavFiqIyTHb+VmfnyFE0/stAAnZx1OT2P3T4r21zqmHjuvV4I0eu1kyTySxXKmO24pmmlSRRF4XU0t0MI+UGVENrpTqx0+Y4Qcj3fNKxmY3yGvQOAVEoKQRkr+PD0YEAI9botTIjvlw3TiqJuzmWKEGMMz0u5U0IwxlprIeUNkh7MZu+9brvYW5JNbusfK7nGN77xjV27dgHAe97znh3bt7/4/D+PnT/2/vd/4LbbbnNcb2aSXTt3/NKHP+p6Uz7eiw3GGO3evfv2O27btmVbpXpJfv+lL32pUgl23bSH2SUNYEx5HQIAaNA6p3D5sk1pwAiyHDSsTfGghhxJLnOhNZikbZEOAMw3hAcAhDG63BAeAJhtAwBDGDEbAAgxYKFSA62lVlprDYVWXyvJUwlRnsRS5CjLlVIIYRUTTWzkbI/1QCY0RlDyHELIPDOy6wxKMJCKooFpyl7UNMUpYtkmmsiiNrVswkyEMY4SzwhUqS+NW+H5b0inDvQmsPqvbosIoVK5ijEBgDxLDWY4nm+YZrfbKvpHKCWjqMd57pXK5Upfr9sq8uQIsIvW2FBN0EmzfdiwLb82DABhZyKNU+jblyQZF41SqVyu1qOwmybx7I16XlkqmaZRudqXZ2m0dMRNS3XxVdEZC/o3UdMGgKQzmcc9MvQO4l8iLUqpOO6VynWDmWl2DUL6rZ/8nV/59wVRn+NY997P6H+ESxz++UPHAVZG4GegtS5KjQAAY4wxWZbMHmPTsk2wCx97v6QAgBBSVnhLTRxv0smQbystUDvzA47CK5QxIuRyb90UyZohK0aWSdLO7WMdjyJY68UDTnrtovpNpfBUz73R9V49QQ80yrf2NXxz6qGZ5dmFCxc/8IHH5ox8/vnvfPWrf/+e97znC1/4wvx5vvw/vnzrrbf29fXNvPLwww//wR/8welJPUKmSNo6P+mfV9qdSXyo6e8KUG1aUB1z2skMAOjkLO7ibX4MBp9MFziAFKtBOy/uiJnEIWcbSotaxiKANXY6aGfLaRqnEdJTTqLaN7m9JHtUGiZTo89KypZYPtnuctrMjGI0wWqDmwx5sWfIQku4vhRhgAMtX2m9pRQRpDOJKdZX1/FuRVjnJ6kgJ3veFQNPpzp+LHEsLiNBliH31DqBkX/rQr9VlTdX269MVudzeIzBZdwj0qPSMXINcKrjh5wiBI6V3VZvBqYwiMQI0rb3VuimnHhUlqx8dtu5VaziGrFK4FdxTei0G3mWzdBIBajHjdOhPx7fWOua/8mgNUolORc55yJnyIs2eaFNBJ5VPlesVlvNca9UtiwbE+J4JcO0u53m7LjJtWAq3dfrcL4y+ShCyPF8y3ZazYnZ7L1AkoSGaWGMZ4ICCCENGgB4nrXbk36p4pfKjLI852gWiuJ/y7DQvOW4knLGYY4LrqcPlJyW/nIp9JSCdPax0RpAK5GHJ2i0H6kpQkzMsrnllwGBFHn3/DN56/Wp2RBymXnPnYNfferQ1772tUceecQwjB07d+5YxHZuzdDwmqHhmb8uNti2nYceeuiyr6PUoUOHXnrppZ/48XeVgwAKF77pP1M7czn1Nb2g7LkzHeC5kBpASqWkRiC47I8BikM0lQo2AACkkCZpWaStQTNIKI+1UqI9DgB6ylxdFBWezLIRxhhTTCizbEINQkxAgBCGov8h0CmVvuUCgDOr+5iUuRR5FvWSzosGG5Bkr+OWCSGzv84NBcYYY8zKA1zU4yREpZ5snnarawCBU671Ji9Gbx31tt7sldfYfq1z8TQPnwF7G3K3AXFWZNePMfb9ygx7b7cmCw8FZpiloNrrXJKipGkaxqP1el+pXAt7nSyNtdYIgIAZdIQGXaqvRQjH3cm4NcbK75LEBgDB826n6QdVzy8jhAoRPkLI9UrMNMNe23UDra+g/9caWPMNMb7fCaqG6wCASLKoOUH698r6HXNKVLIsE3nOTDPL5zaQnxq5vJqW935G688s8tb7fwU+O83gDxw7Ae+9SgY/C0qp4vZSyOwZpcy0TdMilM5uMDEbMz72BWwCNmP1EoCiGS9FYUdJtbSh/Q8UkpQzyuiSBgELAoO2ibDt3qAdjmX24aZ/rONtL4VlK79qUb3LhJSkm12fWvql0eH0pbH6jw1OFKboWuk8z133ssx/t9v5iz//y3/zoQ+5njd/hrfOnf3aE3//3//kj8iso+f7fp7nR1qOV0MA4Bl8Z9CeH34cja1uxva3g3tNXvgCtjnNFUIIBtx0b7VNsT7YCMS89DsAlK28Mm0j3+HGkJcszW8xgtkV9XOgAZRChXf9Oq83GpoaACOw6BUYI0LQZ/El8vNzkAp8quefbE8d4T4n3RlEJTOfXTBPkN4QhJTKQ+1ACrK90gWAg81SmclBN2ZY3bjyeIL19kqPEX2i6y2dPZrM5rq0GEzdXm/6TGpAvsEzTgfs7M5645WJGpcIEAw62QYvLJvCmGXmzxV+baKSKzzgpFuDsGpdFmjvcsMi4mTm5RJLjVwiyxavmFnFzGaiTqtYxdVhlcCv4pow2/Eolexk6I/H1ny12CqWj5HQbSRW3c4GrLhscIouc6UKu+00iS3LtiyHMlao0JPkmjTAAMAYs10/iS+ZFywThZOW7fi9RUzveJ65ro8whmkCjzGmhAblmtZaiJznmVbKst3169fHSWwwRihjhMI0O1VKcs5BSQAo+s/Nnp9SSmasyE1bKqmUtGZ6wiFceMxjjBVo0LrdPWKlb3h9wzNNyJkd5MlRngBo4dqRa0+1rcaUUmY9NCBbEXrqqads27733nvn1FVeO5RS3//+97/4xS+uWbNm756brm6SqZLyqcLyy9YlUimYaqQNoJXSnoZ1SqkMIFZKay2QUEorpRECE7cJ1oRiTHKMlJRCSZG1Okp3pc4RAgNnAEANc1qlj6ec4TEmlBXifEIMQgzD9JxSLWqPkfbXlb4ppJsQZo5tzVdY3DgwSpgfaLULuiNZr22WyqZXQQiHjdHw+JvW8AZWHaiu3ZHF3bQ3GrdHKK5qbyuw2nJoPELIdjzDsgCA51mv2wKANI2FFJ5XMkyrXKnHUS9JIiFlt5dIKaIo6q/XgnKVMSOJe0IInJ8R8RvB4GZCDcXTuD0eeQG2mak0nm7k0W5OOI7nOD6lRhKHhQYn7HYIpZSxsNte+tqX4RE68l3T8Z1yPwCINOmMv2W4ZW/rQ5F251vWRXGvVConcTRt/EYNZuJCPoEwJqQIWPwggwvBRS+OegRjQhmljFJaeKxCEf5TSiqhlRJSW6ZJZztZYGyalmlaxW2H5xnnueBXbzvSbrdb7fbp02cXG1CtVjduWLdEl/IrIudCaeVYV2iFvTQQ6EEz7u+PO7k1mZnnIsejou5kVTOfEdWPRXYjNZbWJyOAmpWPvo0R/EiSl8bqtw80/YWakEsp/vb/+5vNW7Y89rOP/dM/PTXvXfn/PP7Xt+y7dcfufYvN71B5S22BbnBcoZHIBqRtLGOBDSKVRo3YEgojBBUjZ0TFnF5c6FAQrG6uTKlmuEQMlDFPebd8ZJJciKx2YtacbNBOy4awmYw5wUjb+AoLAwSwTPYuFR6NrRNdd3Zopp0Zh1vYpsJl0mXSpcJjophwyE0A6UPNIFd4Z7W7o9w73C6dHavV7WzQToOFTPKuCzCGLeWw7mSFA//yU94GqKPTVf0Eq7HUdBivWXxH0Dva9rlCY7GZCTzoJkNO4jAJAJkkIz275mS7ql2P8TkXRiaxEKjP4VuCXiszmqnZytiFyLoQWQCwuRzeU7tu33oVP4JYJfCruD4YT+2T3aDHV39R1wGZJBdCZyKxfMZ3lVsOucwBjueZ4DnnueeXMca245qWFcVhGkdXt8pECAXlmhB5HK+49N12XNv1w14nyxauGlVKKa0xJnLKgwykVFzwsNtGGBuGyZhBmYEAKDNKzAClCpE9AOR5Vhgr6CkCWuT/5i4fL/dL09Pp5OItmMplo8LZDaNek1m26froEkmTJh6f/j6XpWi01jJr3bcbCNv5la985dSpU+9973vXrl270qO0BL7xjW/80z/9k+M4H/qFnyuXF2hRviCk5C+9/J1dO24NggVcyg8fOXbkyLEPvP99AFBk6acb8BEA+Odnvr1n97a+gTVTXhVKcyGzXAghcl1BCiGOUoFMkxqWQTAGlSNQRCsALTUHrVKeW6KR8TZAPssZHiOMEcLU9ig1DcdjhuPXhi233B4/7ukxMPYAWnNdDtqKQMpb9eiLUWfCcEuIYMMtuVqHjYv5iYPOhszqX2s6JcPyXJGFrbG0+axyNpnGenklUT0h1HE9hJBWaqa4HabS5i3H8WzXc/0AUzo2Nq6ULOz6m602ocTzy8wwOpNHeftVtzxgOgEAdJsjEXPbrqvVERfVA9iMgQGA1jqOQyG4H1QM00Qa0iTmPK+U+nqd9mLXXQGVj5GR57XWbmUQYaKVijvjSvJk3U9ZRs03bUzInPsGz3Mhhe16vU6LGaZfKhNMeJ5NndxluEJeVui+on5x1xtSKZlnp8+cHrl48ZVX9hc3Cj0N0FppTQjZtGnTnfc8sHndkGle+nYYE9MkBZNXSqVpPONmv3x897nnX3rp1SzPw3BRYzDTND3XHV47/NB97+gbWPEFojVkOacEF10brxEYoGKkgZHlkrSFeaTlYQTbS1HVSgtRfTenJ7veEgo7ipVJ5Kh8WyV4oSSTmbkggb84cuHV1/b/h//wm4wt0Bfj+JE3X/j+83/0f/03soh4AQNs9OPKQqaGvZwGBt9Z6dp0in4LjdqcAoDWMBpbw15yquNlC+WBN7iJN11t3uWsbPKrri4a6Tknem4vp0qj0dQ8RdxhN/WpiDnBoNl10mxHOT3UCRqxwdVlO8olnpRGETVmWFOkGNGOITb5Yd3K19gpren9k+V8sry33t5d7r7ZCk52vfM9u2rxHeWed8PaPQQG31dvHe+WTrWdZX4k5DTkAACMyLv6Okc7pYtRfchN+8x8Z7n3ZrOkNbQy1snZudDZXW0P2DnFaq0fL3aQM4kA4GJsbiqFQ24y4KRc4m5unO3ZY4l5rrfcHVvFKhbEKt1axbVCajyZ2wdbC+vEVnHVyCVuSPPFyb676uMOuSw8Xzg5ZWkSBFVmmphQ3y+bhhX2rpCOmw+EUKlUAYSisLfS0nfDMF0vCMNOEi+6PNVaS8Ft2+Gzra21llIqnudZWuyDYRiYGpblEIxB6zxL4yQU88T810HRagzH469pGCsN7IzkJgBQqmdE319QPpB0xoF54GzYu2dHntovv7r/tdde27dv38MPP+z7/vzxywfn/I033njqqafSNN2xfeujj/6k6yz3cc6lfu6IfvLJZ1966cjD775v3fqNlm1jhIQQaZYdO3Lom8881+12O532j7/7gVqtbts2AGR5nsTx9773/Rdffu2FF1/8yL/9N/0DgwghQhAh2DIZAHAheZ7lQksp4ySL4sxgxDBNgxoIo5lACWMgYbB4eBS/NqVU2D1rkTYGhWQrDdvQHCv1r7XcwLD92tqtnYun896zgO/E1nqN3g5tbQFCaVAeSLffnuz/etgY9WqDiGDTKwPo3uTF+MzxJO46/cOGXaKGXR7YmKdRb+KsiE8uLaonhFYqdYSw1nq+/btSMoq6SkvHLTmON9CvG5MTpjnFH4ortxyUde+EaTK/Nqy1ao+/lUbcrd2PcTqpToZ6NMdJiW+zqI0Aa62zLM0nRquVPmwYPMyr9YE0iZdm70gmdOQFnXbd2iAxDNAQNi5kSUI2vQfsWq/b9jzluiUMeMZ1DwC0VnmaeH45S+JSUMWEZGlSWMQVTvVX7C65bfc9ANM29J/9ypOfee8sBn/ij//zJRc7uHn7tevnF4NSKgzDp5955vXXDxiG4SxyfRVX4gsvvFCtVt/3vvft3L7N9X2MC8d6BAAYE4yJ5wWFm32ShHmWKaWW9B/RY6Ojn/+bv4viZO3atbfccst737toFOPYsWPPPvvs4cOHjx499jMfeHTXzp2LWesvvCXQUgjTup7KIAzaImKQiEEz6ub2oY7Het4WPwrMrGbxut1spOxwK+jmTF5O5wCBa8pEEK1hSxC1cqOZvB0Xu9YoyYnWgBCilKbppeviqX/4HydPnvrVX/1VAMiyLEmS973vfZ/4xCcefvhhrfV3nn9p67at27fvmDNhkiSU0jsGWpuGyPzce4GqxavWZU+oOMOdaWF2MzWaiXkuWUAWQYke9qaUbrkkJSavoji86E37ZjMI80sdEKVCoaJH21NhaIzBWjmBn10oUTi6j8bGkVaQXqkjIFeIA0kkdHNqI1m3coxgwM7eOTDx0lj9tYnK7f3NmysdrvBEbI5EZCwxd1bDzf4K0gYaIJMEgaZIkytV7BtE3VRp99vxsVYQMI4InO3YV/SoJ0jvrbUDS/TzPOH4ZMc9onyXSI/ISBINoDSkkphIFYMJuaxIT8yymw0zEwBSQSYSw2WCIE2otGjS7yQhJ29FPsAqh1/F1QP9sJR4reIHE/tPtyZT62J8TeK9VSwNm4lbqw2PLhyrtkzLcjzDtABASZkkUZrGctk03nE91wt6nVaarqDTSWHb7nqlNI2X6HQ1tQnHc1y/MTlaDDNN03b8bqc5J16Q5iKOk2q5hND1IOqLQ4qub1lefTMA5HnW7JxE7dOzB2S5KBKq2LBz1M+MsuuYBsNvnb/wxhuH3zp37sKFi3l+BRqzNDDGAwP9WzZvGhoa2rFts3lF+Wt2mvFjlXKtE6snvnXmue8d37t3r5TywIEDxTyGYbTb7bNvne92u3feeWetVjt48ODIyEh/f33rli0AcGFk5OLFMcMwbrvttpdfftky2U8/+sjw2nULbo0LqZXMhRJCSqkQ0pRSRghjhNAFbOTTjCdpVvKdmbJ8lZzB3TcsG1nlQcNyASDuTqa9plS+8G4i087nNxSE0qBck5z3em028ZwYeZmarl8fQgQDQB734tYEz2Lte6zWb/kV0w0K974s7qa9ZpwpiqvCvwmzYPZXJoSWggozTACIw14YdhbbAWYYnl9mzJCCR2E3yy4Vlsv4hJnsL6/ZgilLOhNhZ0L49xWHRSjRI6dDdREASnitI9cyPMUKMMaeX7YsW4PutJv54gReKmWNfF02j3q1QdOraKWTTiPqjMPwbbp2N0IMiqvYsl0v4HkaR72Z2B9jLCjXMSGgtZBCCsF5LqWQQhSOGwNr1i11hZ7443du+/ezGsldysJf7kI/x+FuYSCEmo1xKfiKwotKqTfe2P+PT34zKJfvuOOOLVu2zPYYn4Px8fGTJ0++8sorhw4duuvO2x968H7f9yk1iiIFRtlMuU0BrVShq895Lng+f8fGRi9+6ct/b5j2ww8/vHv37sViB7Nx9uzZJ5988tChQ/ff987773vn8r/p/EvvukMDhMKYSMxcM5PKASsPjEwBmkjNi5E1UzRnEjXsxf1mNpI469y4bOVvNkpvvV3tY/ud7NZ6S+bxX/31F4Kg8vGPf7x4vdvtJMnUZfLMM8/86Z/+6Ze+9CXf9x3Habfbv/mbv/mxj33sjjvumDPbZz/72UZj4hc/9HMlf4Gy+dloJGZjmrS3EmM8vRRJIVjJWVkNhMAkkiA97CRbyiHFWmtQGi+//nwGSsHJtncq8mpmRgk6111Y71B3srsHGgAgFBaFH6qGTFAFCACkRpksmtVDrvBMLCYRU/usNUoElYBaC5nwLY1hN76t/5IZZDMxDjTKlKi99TbD6nC7FOZ0UykeXmF/tYnEfL1RNom6qdyp2St7BCuNzof2kXYpE4teKQhgnR/dVO1SrE92PAS6bIhDbb+dGhqg38oziTucrvPjm6ud+Z5/ucDH2qUZIWoiccQpAFhUvmt4Yv6JDqpDK/oKq1jFbKxm4FdxTTjcLs+Nwa/ieiPl9Fg3uKncmm9QDwBpluY8Z4bp+2VMiOuVLNOOwk66ZHauAKXUdUtJ1F0Re4dp2/YsT+MovCLZLlJ2zDDyLAMAjLBWC/jJm4xEWudcXBct6BLwgyHXCwAgz7Net4VlCfxbZg9IOpFEAgAIoq5jGoxqDUrB+rXDw2vWtDthHCdyups0xsTzy2GvPbu/9BWBAFm2VfL9ZWbbMOSE4FzoJ7515rnvHdu9+6Zf/uVf1lpfvHjxxRdffOWVV8Iw3Lhx48033/zggw/W63XTNO+7774DBw6cPXv2n595FgBuv/32u+/efN9999Vqtdtuu+3Tn/70F/72S//2F39+QdUuowSAMAMKz3mhFM+zKElxhjDCpmna1mVLuiTNDUZnUwhsb5Ck1osPZaOnSrUh06s4pbrplHqN87L9XR3cDubG5RmiXSUIpaWgijHuhB2llL3pPcq0w1PPdsbeCgbWI4INxyfE7IydkWEomRHmSdwedyoDtledLaoXjaeFswGcfYXRAELIcdyCved5FieLak8AgOd5t930/cCwbL9UIXEYhV0AEPFx3Hvd6R/G1FAi7zVGoHLvTFCDYhroTQyzpjrTVecjmKyhjabuh+kKEa0UIsR2vIJUL7hp1PqOaByx/IrplgGAp2HSmaBOLa/ciacVEIWQRylVCiqUGb1uu5DJEMIQQnHUy9JEKam01ivS5sxyoQcAgM8+gj67wLBf+Z1ltpALylWllNY6S5MsjWeqFZbA6ZMn/vHJb+7avfuxxx4rl8t0yeaU/f39/f39e/bs+e53v/vVr3613el+6Bd+rghn4KnKf2ya1oy/PcLYMC3DtCyllJI8y5IkmlHXT06Mff5v/m79ho0/+7M/OzAwsKxvCLBhw4YPfehDn/vc55751reDcumWPXuW+cH5l951BwLwae75OVeky80zPSdR/lY/GrTTPitr+/HJjqc12lXp+QbnEgdWxyBKa2Do7fPcDjPGFbZNY/3a4e+98PL58+eLWqdSKSiVpkqTCnO7mZPy7LPPmqa5ZcuW+bO9+eab77jrdte9cuTFM8Txjj+RLKDPlwpjgDV2WncTgrXPJEEaIW1gVXA/hICs/BApBUeawdnQ2eDHW8u9Z0fnFvsM+1kscDulPhXnI/t0x5Pq0makmipDU7OS7VKjlcXMEQSWiDPCNapaeTAru6AANVIjlpddcVU7v7WvcbBV3j9ZvqXWurnSERqt1JJdKHSm6xIFN9e75YWKGpYGRnqtF5tULmgsX4BmxA6WAAAgAElEQVRitc5Ni7PjMnmwUbp/aPK2evN4p/RWz7EZ31mJjnaCwMgXFE0wqob96PVGJcwu+/qpIGe67pbyiksUV7GKJbCagV/FNeHzr/xL78HbhcJwBQFgpDUg8baHLda6yc6guYTvC6XUD6qUsoIX5Wna6y3QQXoGCKFKtV8pOT8ZvjQoZeVKPcvTXqe1nPHFhrSShUMeZoxi0u225998Gq2u79qGcX1UlwhjBDDnqyGMy+UaM0yt1fwcptbQ7oZSykLV77uXMhuUYoJBa8j5ZRMSTMqVervdWOJQXztwdtRQbz39ev7kk6/cfPPNn/jEJ65xwldfffWv//qvEYKP/rtf6uu/Es1QHBDSQNOcJ0lKCS35lyQDWutmu1fybLZQgTSJTuXdl23PK9XXYkIAUBq3uqNnuTHAyvcAMlZk/L58eH7guP7k+IhSilJarQ9GYTc/8rdi8ojpVrz6GoQRACguo9aFNOqRoXsyQ+HkHDWpVxkw7BLGBLROe42wNSqkEt5t1F5n2uVKtQ8AlJKdVuOKevKpnSmVbdtFCCVJlEye4o2n7aBUqq3VWjcvHAN7u7/m/jDszukoEaGzLXVegUCAfNjsw4BtekGl3m5NKKmCcg0AFuxDoeJT6PTXmZbloS2IYCny3tg5LnW67SOWtUCyDiFUrfQhQrrdlpLyilf3FTLwMD8JPx/LLY5HCCml5vhc5FnKsyTLs0sF7bNw8sSxxz/3tw8++OBjjz1mGAswq8UghPjSl770rW9968EH733ogQfmDzAM0zAtxsxpf/tLe1Wo6+Mo+tP/+zNpmn784x/ftKmo0FFxHGdZRin1PHfGcVNK2e12tVaO486clFar9alPfSoMw//1k7+2dNChQM5FL4wXu/RuHEJlHGuXANB6P+6zssV8xY+3/SOtayo1uiIQgpmTf/fARN3hZ86e+9z/+3dbtmz96Ec/OuewtFqt8fHxHTumBPMXR0cYNer1+uwxSqnHH398//79H/nwhzZuWFigNAdRjl8aq/fEAucLIdhZ6W4NpsJ8QiGpkQaEQM+mr0ojpZHUcMVea1rDiZZ3JvQ2+tGWoNfhxotjVanQbGU4w+qu/hajAgBizl6fKOfXtbyRYj1kpXUvP9DwMcDdg43Zpewa4EgzmEzZfUOTcz7IFX5prJpxctd014AVoZWwY73SzeW2a1yTf/sS52utk9w6MHXfiwX9/mi1z8r31NsAcLzlZwrtqvaURq9OViwsN/s9h6n5Sv5Wxr470jfnRZvKh4bHyOXnYTUDv4prwWoGfhWrAIYVIxpAm8XjE4FlGgYBBNphGmGshDAw11qC4g5VXKFGYnRyo5WxK5ZUXS+cj2wE1a2lNlvErrYwrDZN23ZcxgzDssqsL4l6SbKAuV2hxcWE9LqtFbH3wteK51nUW1Q5PAdaa8Fz03ZM0FopZljZIl2mMSZSXWtIESFEKTNMixkmRrjXbc1mWQigsNEWXPDLS5e11lGcKaUIIa5jMXb57VFrgMIJ77K4pwatATDGy8gLXj20FFLmZ8+OA8CcLnRXh507dwZB0Gg0Gs3WEgReKoXD/ZBPIkTBqNmGr5BG5LJlRxTnCCGyCN+Q7mYwanl4uHnhmBvULb9uOWU6ZMS9Bu9+I8fD2N+LbkBVvBBca2VZDud5UK5laZLEER/6V4R4+cSrac+wgzoAYEa8vrUIX0xHnjf69qm+B2U+0Zo8bdIJy684bsUq1S2vnITtLDycNI+iYLew91HTD7udZbJ3AIh6HcFzx/Etk2X5YcNmpdpa0CpsjiiNkb1JalWp9cdRL47CmeJqV2+gUO/gE6lqdeGETalfWhdHPcG51rrbadquN/9TPOka554jSPl9w4hgLVVv7FyODbzx4QXZOwBorVvtSdcLfL+sQQvBl391L4ytn3zuOCzO4VdmbRd2W4RQwhgljBBSKP9Ny/YABOdSciGEFEJIIQVvtVp//7Wvb9iw4eGHH57D3kcvnh8bOXfL7XfPfnFibGRs9MKmrbtd16WUPvrooyMjIy+88Mqtt9wy3xk+z7M8zxBCmBBKGWMGJqRw6aeM+axy4OCRdrv9/ve/f4a9f/s73/7Kl7+Spmmp5G/ZsuUjH/kIY0YUR4//1V8dOHAAIajV+j72sY+tX78eACqVygc+8IFPf/rTbx44eOu+W+BKyLIMY7zYpXfj4OH81upkJtloarUzj2JdNXnNyubElwvF+I17RGKkLapiPhUBbOdm3eEbN6y76/Z9z373+9/+9rcfeOCB2XGQSqVSqVRm/rpmcC59KnqCvPnmm9u2bV4OexcKJYKGnPpMRGKBjm1aQyM11nvYIEoodKARNDJTaGQR9cDQlHNqKuixthcLwgHtq7YXtOKbwfnIaXLz1nq77qQAUDHze9Y0OjnrZTTMWStnmcRc4TcawU3Vbp+TMoQY0RJpEysAYEgJjSN+lTFTBFC28q2lcMBNj7R8LvH2ameOER0CqJlZN1/gN8mw2ltvvzxeebNR2V7uVVeigc8k7gm2r9Y2ybU+aF1D7etvHWmVJpK5zhF97qWAvkOFy8RIZK3zjbKZb630Yk6Lb7Gv1j7W8r871t9nZmvcdNBJZ+TxucIn2nODVhjDkBtrQEs0AlzFKlaKVQK/iv/JgTG4jGPQDINLBEaaEeUwgUAzpC2qEEKYMMYoRsikhFAKCBEMGAMCRBEAAq2J1lhrDdoQnEut+rM0F3HM0Xhsj8RW+LbY75+PbJOKjV4XL/IY0FqnaZznme24rlcihLh+YNpOFHbnpJot2zUtO1yk99tiYIbplypKijDsrIj2R3HPtJ0kifMsrVT6lFq4wTLG+Ko1QYxS2/EBgDBGMFFaZVniWK5hWrO/I8akMByeE9dIMp6mmdYaIYwxNtjcEyoVYAwIAcYwm6trraUSlNIVHcmVAqeZ1tkHH9nx3yd6zzzzzJ5lK2wXw5EjRzqdzt3vuHPbtm1LDGPJqyo+FgxuUkrk8YW8l1icA7JlVlGsbNGB3KhzwU1GlugPR1iAgtvTdD3vvGqnUbk2RC3XN22RJd3miFTbgFx/Ap+lCWWG6wdaKa1UEagiGOv+H4OkEbXOaCWdygAAIITd6iAmJJrYjzHRA3eDvTFLz+WNN5L2hFcZML2KXaqbbtnLwnbzjU58kjq7M2MFzQgKsbrgHEenVD5e6l8PAFncTTqTovoIBSfsdniW+qUyJazbbc78Mk3k1vSuHj4piegrbU9472L8uq83YmBC8AU/ZV34B8jb/sA6ajoA0Js4z3kG62/X9vASe6iUisKOUe0nhCZRuFI/ywWw9ZPP6U/OqXqHq7KlT5IYZqnZDcNihsmYgRCijFHGTACtlVZaKfniS6+22u0PfuhDtVrt8kmST3/609/73vee+vrTxStpmv7FX/zFM888DUr+n//p927aezsAOI7z4Q9/+Ld+638/cPDwve+8e/7OwJQxp5BCZGlS3C4oY6Zlg9SvvPJKrVa77777ipGdTufzn/v8v/65n919082tVut3f/d36/W+xx577At/8/lvfvPp//gff69arT3+5596/PHHf/3Xf93zPADYu3fv4ODggYOHdmzftnTxPBeSC2UYxtvZmnEGCMAifKPLc0VCaUzE1qmOu74UrXEuPWgY1vhGEngEgJEqmmsAwHhibi2HAPDQQ/cxRr/2ta+lafqTP/mTy5/w0KFDX/ziFx3H+cBPP7L0yHORO94ze5JKhbhCUi1ayN7OjFxhg6hMkkZqpIKUTd4TJOTEYxIAxiPrbM8BgDsHGkuz9zNd93jb3xyEjAohp9qG+oz7jGsHcYVyhZupMZbaEzF7fbJ8W71dddK7BhoaUBFbkQrtnyzPHLGVYthLdpQ7NlNC4VZmegbfUlqg+K5iZQtarGuAmBOu8J5qbzS0JUDfsjk8xXrYS67C7W9BlE1+a1/7UKN0PrrMfeZoq2QTVbOnIvv9VjaRmKOJ4RucIO2yqbNjErmr2vXM/FCzPJGap7ruliAccFKM9PnQnu2DAAAWlTdVOgNudr12fhWrKLBK4FfxQwmEwMAKI21Q6VIJAA5TNhIAUDLzQtTkXWbuiqb+AUAIIWwQahBCMcJ0QY1lsRbWWmkArRFCuKBuQAg1AMBxfFBKCDGoxE08nOjhkz2rlVIu0Y1br2iAEx3fJHLIjtDioVylZBR20yQOytUiTVS0pI6jKZ95jIltu0kcJvO6QC8BjInr+kjrlUruAUAKoYVgzMyzlDAmF3GtxxgJKbXWS1dHT4tXEaWEUmNqNY+LKj6NMQm77YKfKyltx0uTeEbf7vpB0VxOiUtLhzjJ4iTDGHmuk2U5X9ICECMkLz/4Wqk5NlfXF1qDFNK2rGrVuPvWwa984+CxY8e2b99+1RNyzl977TUpxU/8+LuXGIbzpuydra7dxgwXAGyvBgAgsoynUXNMxiNSHWCU+bRu6LU8HyCUaCAIMUBzFZsaM8MZkgQnnZfzt46U+jdYbgkzA5Qs+QEHZxnO3iuD1joKu3bR/ZsQg7E0ywAAEQPWvQtO/0PcHsWEWn4VEEKYOJVBAIjHXsEwogd+mrg7ublNRq/m46dZZ6JSG8KmS51yzS71GhfS1neIWVL2HdqoAVruqU+SNm0+GwxupsySkkftceLdDkYZALRWaZoAIM8Pan2DrcbEzC+WgFGB3SWvDBqOtP8eAFIcFQb1oGHWp9Z0GqNJ40XojTrlfmrYAJB2m3kasmB9GtyB0RVuTJblYIyjlTtiLIX3fkbrz1yXmZRSAEpK4NP+kaZhMNM2TGuG22d5fuTosc2bN+/du3fOx1959eVvPfvdXm+qDFVr/fjjj3//+9/7rd/67TkeZpVKZdu27UePHdt3y56CVC8BrZWUSkqRpUmSJK1WY8+ePbMz/7fdtu8dd99dKgXDw8OWZb3++uuPPfbY009/6189/BO33LIPAH7l137jk5/8RLvdmtnWrbfe+vrrrwpxhUyjEFJr7TnX03/+KmBgWcVJlSWJNM5G7umuu9UPA4szrKpWNmSnY6kpFF66e/xVA8/qKtpITaUBIzAM4/7739kLoyeeeOLEiROPPvro4ODgEtEQznmSJM8999xXvvKVoaE1v/yL/9pzr+C9lws0kly5VR7GekMpsqkEgFQQqTEj6pZ6eywxx2PbC0IAuJAyBLC+lAw62RJTNRPzTNflCh1qlgBKLhPvXDM5o8NHSBtEG0R5TKz3Y6lwKzEmUgNjVbby4hhxhV+drLSzhaOlBlHr/YgAnOh489cwJlXbS+HG6VqAXKFuTvfW2guXghPtWZcer92UCk19loWcvj5RsYmq2alJ5P5mGaBTt/Pl/DKuO/s1idxbb2Okz0f2jBdALMibjeDW/lZgcADoc1LW8YlGvZQG9mVt3ilW692klRoXQqedsVfGKyWDbwl6b3VdpRBGmiBNse6zsy2l6MZ1y1vFjzJWCfwqfsiAEFTMvN9J19iZy/giRA8hTDA2ACGCMCIEYYoQJpgU6se5w7VWSqniP1ppJbSUUis9zSgwoTPzYEwwwoRSwJgaBgUDLMf1YZ0QccZHe2qsKzq51cmpujFLloPNclSiw3bkLuJLX0BK0W41LMs2bYcxw3F907TiOEyTGAq/+jha/kYJpb5fRhi3242ry871oq7j+owxAK0W4WmmSeM40xrmnFaEECGEUgNjjDCmlGJCMSANICWXUvA8E0IoJbXW5epUfy8AyLPM9UrMMGQyHTs3p1ZdajrJmQsRJykAeK5rMKI044JLpeb4Qmmtp1vKX1Z4qbVWSjF6A2tQESiiM0wZAAwNVBzbPH/+/GwCL3j+wosvtdut9es3zCTntdajoxffeONNKeVNN+1ev37DTFhECNFut2+55ealtqoVZKcNxyjYOygBmAIAUNOkpjkcAIDgqcgzmSeKH4PefkRozg1EK0BsarqSDAO1L/NvNwdl/RGUHe40judRS2qVQdXQhmnZrlsSggvBpeBZll57BphQ6vllpZXMuGGYnl8RslE4jSlWwpvfB+efiVqntdaFlh4A7PIAAIrHRzH/suh/F7UGUXCndLbnyVvj42dtNmYFfZZbLtXXuZWBuDWehC8A+MrbQWhVkyus5rXost53rKDPckqgRG/iHHWGWO2WJBUz9u9pGgspPK9UrvZFYTdL4yKY5Tg+peZk+zRFjtBxptqT5JUSmjKoLz7lOh5NztNzL5qu75TrgJDM87g9gfyNcvhdiORtOG3BgK2rC+6eYZi26ydxFIc/NE5LWZ5neQ69DiWUUEYpDaOo0Wg88sjc9OmJE8c/9cd/8u53v/upp54qXjl18sSXv/zl3//939+3b9/8mR944IEvfvHvsjy/An2fsz9Zdu7chQ9/+CMzr1QqlY9//H8BAKXUsWNHOc9nkvO+O0XyKaWcizS9RN7uueeeJ554IoqjUmnRAnKtNefcMt/W0velYZN8ZynPNJ1Izcm2h7CuW/ymvs4uhVqp0cyMbs4aqXF9mfyciqtWahbpU0rpwz/xUK1We/X1Nz71qU+tWbPmim0Isix7x4/d/uAD91Yrc0sn5mOjH5/qukt3VsMYtgTh1lJYkM9EYqlRxcwcJjZRfrbraQ25ws3ULlv51tJSRSvNxDzV9W6qdlOJD7dKmcS7K70lTOAIVnU3tQ2xf7K8LQj7nDTk9GAjGJ8nGgcAhlWfnW4pxYGZIwQ2lcUmZgbU7Xx70KtYl36iF2O7z86WyJ8P2VNCjE7GjrRKu2sdjFEsqW/yDW4CAJ7B91VbpyKHazxop/hfwgqZYH1TrWMb4ni7NPPA6XH66njl5lqnbmUekxYTgHSm8Hhk9jvZ7JXJuZ49FtnFMkEp6ObsYLNcNnmfnZaY9EweGHwJ06JVrOIasUrgV/HDhJqVbyyFVYubRM654SPMMGGUUIQQNQyAqS6+c6yGZiDyXIGWUigptMy11hr0dOJ97nNRqulsCMIIEEKAMEGYEcooYZQQwJhQ6lPqOWpDlTTb3V4mm6l7Lrau2D31KnC2643F9rZSOGgvtdpWSsZxmGWJbXu26xHKPL9sm04UdVe0OYSQXypTymYnBlcKwXOCCWUmAMLzMrQFKMbT6nqEEGLMKBQEhFKEMcZYFl2tRC6SSEpZkOc5qnuR55btFK2tlZJZmriOX4QtAEBwThmDWeZ2WSYAgDFWuN+bjEQapNRk3j4KCYzODS4AgBTCMq6cjblqIFCayKJT4OhEO0mzoaFL1ZtRHP3X//JfDh8+3N/fNzIy+sEPfvDnf/7nAWBs7OLv/u7/gbGu1wc+//nP/6f/9Hvbtk25NxFCgiA4cODNn3rf+xbdqM50etYdWAsAUubd0TNKSWp7lJqG4zHDAQDKLMoscAPQypECtFZSpEmHJ2M6AZ0dkPY6y1gnrUs+yQRjbe8Gti5PRwEUCTYkSZZlHBNSOITZjudIKQWPk2iJNmlXOGIIeV5AMOm0m1orzy8XVdMinIp5Keqjte9Gb33jci09soM+AIiaozR5Ml//09SuEhZQ53bP+bF44sXexMG4PR4MbiTE8OvDDs/jbiNsfleY/dK70zAWz9ppiXqHsM782gZAOGyPJVGC3Fv67Aqz1Iz9OwAInnc7LcfxPL/EKA3DrmW7tuuFvTYSdh/a3YKjqe5pULMN6gXPe80L+PRTjIBXH0IYKS47o2e5U8NrH9C01JVnQzQeo3ZZb3egOueWiBAqlat5lkbRDw17nw0hhZAiy6DT7kxOTm7YsOGyd3n+Z3/2Z3fdddeWLVtmCPz3vv+CYRjf+tYzf/iHfzg8tObfffgXd+y6lLTftGlTq9W+xlaRM3j26X/4sz//XJZlP/MzP/Pggw8CQLVafeHl/T//wZwyY3x8bHx8fDnW+rOhtRZSOfYNvO1cHUwk1tqCK5xKOh67p7rOWjdZ4yR9TsYVSgRpJuZYai1o275SYKRNosJZcezxlM3on23bvvedP3b7nXedOHH67NmzTzzxxGLzDA8P33bbbbfs2VEO/GW6HhKsNpWiw83SovuGYUels8mPC/auNLQzJhVa62Tt1DgdOlFO+500ERSB3lSKbbYoG29nrKhprzup1hBzkgg64Fz53jgS2o3UiHh5T7V7NrTnl3wDgMXUnkqnZqds2oxtrR8rjQ61SkIhjGF7ubPeS+dUno9E1s4gZIs3wPMMAQCZxIc7pd2VTlEaMOwldTub6b7mGmIHCY93Xa3RsLsCMeB1BMV6SykqUf7GZCWbtvorlAK7y50hPxky88nUWucnaY4nYrNvmsM3E/NIOxAaIYCtpajD2UYvcg1uYEWx+heJR6ziRw2rBH4VP+hAABQrz5K7S52KlSMECGGECCImJgRjQgmjC3nwTvM6rZQGrZQQXAophRQctLhKN5EpTT2AkgC5yCEDkAoQ+v/Ze/Mgu/LySvD7rXe/b8tVu0oqSaWqoqrYigLaps3SgMEGbJixww3T4Ynp8XjaNu7pdk8zjvDETIeHbhvH0J6eGAf2eGk6MDNM29EuMAUYyhRgCihqQUWVSktJSqVye/nefXf/rfPHlVKp3JSSarM7T+gPxcv37rv3vrud7zvfOYRQFgYxppRzPtFre6NB20n2R8NUuM/n/rDmyuAXSl1vAUpFnlxuXfKdI3HiE7nFcrXWWZYIUcWtLsKYOk7LGTdaI4xhGw+NCKEwajPKk2T5VozWjTFSCtf1EUKUcVSXq4k3whgBwpi0260wCF3XI5Q2/tJGKyGEUsLzQymqLL1O9aGs8thxKWVSCmutFLXj+p3OuLFGr0p6447bsHprAQAFV5SoDbfRWsO6NLuVJjzGWOurzy7aaFgv69gYFkwNVl97+G1cYwIAC9gCskYYyBBqp7n81vfnjxw5euzYsZX3/NVXvvLUU0998pP/dt++fV/+wn/8zd/63bvvvuv48Ts/+9k/PXTo0Ec/+lFK6e/8zu986lN/8PGPf/zytnN+7733PvXUU199+OEN3bYBAOenqecyxweAOh+JutLBYVVcMjLF/XnMCKaUOYEbxJS5AAhjijAmzGFuAB0Aa0U5SvvPq+IM6bzFOGNwVeyKEI1NGMOVl4wxxhglZZFnlFLH9V0vaDkuGFOJqshSs1Hu4GZACPlhxB1nuLzUtNxHyXILep4XSClWigKWBuiKlh4s9lo9RDDC2O9MMreVzJ/1zv5pcfBnHL/danUJpWzvPxjh3Sr/zvLMab/T84IuYTzq7Qo7k8nCubr/Z8I/jP27CPXQuvqUrJZYdbq99xhCuMqTfNg38Z2MOAsLc71ON447WToUom620Rid5yNjtR/EzHEJIVVR1lUJAMyGXXT7kn1OQm7BKFQsmGciELEdk0tf59UoHt+PCbXWFsNLxijaudvwTqGGI3IWALSt+/CUxJOxPYyBreyuOO6AhSJPrzvCMDm9LV/ulw9rDxJr7V88+Bf9fv9f/a//y5e+/Fcrr589e3Z+fn5+fuFnf/ZnH3rooU/89m//q9/812Pj2019uyHcfd8bPvaxfX/5l5//9Kc/fc8997zqVa/6lX/y3/7SR//Zb/5vHz98+PD/89k/nZ6e3k5W/GpkhWCMkvVVxlcGGDYMi4gJbdGptDOT+3uCfMwTEVctRx6ALK3YpdK7kHnKIGXxTachrbGDmav8Y5CtupiiyfHJqandb37zm3/6A++ryqtdbmlwUvMf9ONUUoLs8fHhxA1yyD1heSYJar3BlR8huK2VrmbvM7l3LgstwJnMT2oGAATZRLLlmk671RZx6Kmkjy93jrSycb9qlnx7OzXrRGrrYSw6k/kAUGn8ncU2RpZgayysEQZGSPXcimJbaVJK1HIURrA/ztOancv8kKo9wVr2PqgZx2ZiywpCI1I7l/oHwix2rz42rFENcGIOx/n3+x2j8e6oeFn61QTZyaC+Q42eHsYrdv2VxicGLUZ07FanMr/SuOXJhdxJKtZyZSLYY0ttaRAAWAuJJGNeSbEK2CbxdDvYwYuAHQK/g1c02o6c8KoJT3TcGgBhyhnhhLuMsvV3MHO5JauNMdbIRhVvr6jiX7yVNMYaI6WUUgjX8z0vwIS0OmNS1GWREVTdw0th6EDwRLAXVl2/WLi5YNNBvscvHLzVNgpRL/fnPS/w/AATigmJ43aRp3VdbUGNGvbOuZMkaxPXbhTWWiHqMOQAQBmjlFqAy7bSmFDGCCYAUNWVtaauS51ftpVeWT2Mie+H1yXwUgiwlnGncZWr68omA4xxMzohZU0IQRg7rn+ZwBvtcLZaME8I3XCfXCXw6JrShzUGrKWMKXmdUTddniXl0xRd+0s1ovyNoDTWGiGwnAiE8eNP94dp9V/87DUmYLOzl+571Z2Ni/Xb3vX+/+sP/sOzzz57/PidX/7yVz/ykY80xuOvfvWrP/GJT6z+1PHjxw8cOLCZ2zZWqa1/6PR2I4SNVsVwwUT3Ev9oYnM3ZB4urB1qmaVpxrMlhxkjK8odyj3q+JQ7lDBEGPdbPb9VJIt58h2jj2H/tq13zuVNVkployJP/SDyg9DzAsdx66osi0xt6U1wec0xCcLI9fzR8KpBo7V2NFqOonYcd7I0qa8UjxotvZj5djk6oWTtt7uN8Rvz3GhsT5kssJN/wo6+H+FdzUS9YF0bvw1VF0bDZ8vhs27UdYI241578kBdjES2VAy/pOku5O9bCXUHACPmefbX4dhuylyjVda/aMJXseAYNA/xybLjBVGrW1dFkWdNjcxaW+SZ1rrJipPyqniV2njc3leS+cSe1VZYMCM45c59x1t4PuxNc98HgDodVPkIxu5V7TsFGiT0udU0Z2Tma1x14SizPkLIDyLKeJYm1929r3j2vgH6S4t//fDDv/zLv+J6a/URx48f//Vf/3Xf9x944A2//E9+8dTpsy8Sge92e91u7/jx43NzC7/7u5/8vd/71O3H7v4//u3//tePfEtr/T997F986g/+6LXMxNoAACAASURBVIbi7rQxSknfc7b2CnklgCB7NF6WhvQr98woZMi2uOi5dezK2JWHWulIsKHkyyUf1LxSN1aPwAgceg23lBIXkq6YjVHuo6a0akxVXR4ZE5pczL3Z3F2uLu9zl+ox94bVFhybSU+cz7z1f9oblIfivGHvyqAzafDcMObYTAUlRhBRVWtcG5JKllTOwTgdVtyhGq2irw42CEEq6RP9dlrRs9YnRI97NUaAMWxnN81krlil/pv0qj1hJSyqNakU1haEopkiucU/HLZcaig2lzL3cJxPBiUAHO8NHaKfTwOhsXftTl6qvLs615fqLJaui+11beocYu7rDc6N/Iupv+tKyeMlBgLYExcY2ROD1kofvjb48aXubXHGkJ1J/XYvmfDrxcKZy11AMOFXUuNK01qjUpGQqVSxMiO7g+oVf1Lu4O8Idgj8Dl6RQBBxdSTOum7NicYIKPO54xHK8Cq20zTVrTVKCjAN01uJBX6JbgPWgrkyh6e1yrNRXZVhGDcxZpQyp65GowHHatJVEy4Ik1WavIDq+kKRM6NovvAPx8m4W25x7zDGFEVWVWUQxq7nU8ajuMNFlY0SYzboxSOEgiByXe/W2XsDKYW1gAAY43G7B4DQ5c58XZW5UsponeYFIdjdKApeSQkIce4IsZXZj7W2LHPKGELYWmOtXZ1ahzEmhHLHbZT5WV4qrX3OVj8KY4y1MRt66TXev9dOx4PWyljDmLM1gVfFc3j0/aA77obd1Qu21sImNRRr7eWBDoQxZV9/7Jnp6enp6em1b1sVpR4EQb+/DACLi4srrKDb8qW45hf0ff/uu+8+derUhVOPRMd2W+CE7wUWXR48qU4YrR2/BQCizgy0qXtAW7AWMcYs6QB0JNWlTKmPNEVWq1qMyuqiWy9pUSKECeWd6dsAUz8es9akg+8qK2hwDLaHZp8gQEJUnLueH3Lu5llSXc920fN8zwsGy4trQgGMMVmWhFE7jNswghWfNkMjvPdHdRrbmW+rhSKe2NNweCeImOuO5s+LU5/P/QkaTZZFZq0FhK23HzsTWo7S0aNlsujGvag96QRtx4s9UWTD+XLwvHamceu1CHtYpWb4Xeq6bjQGCI36M83OXPm9rbVVkdd1PT4+SSlLR8NGNQAAruMrpawxUdzGKSrKywyEYBzaKYLwsj2lQbaSxF26wP3QCduAQJV1PliQY4cn7/5ALcSZ/Ell1/b3ajNahCc75q7I6fhBmCbD6xrXrWHva8IUXyQghOYvXbiVJTz453/67Ue/e/7CRcZYkiRVVX34wx/++Z//eQBwXbfpe3PudMfGl5bWxlZ7fsgdRwqxzS3l3Nm9e/qxxx7bu/fyvnr22Wc+/en/8NGPfrTT6RBC2u12v99v/nTb4aO3HT4KAJ/4xG/v2btndRHt0Ucf3b17q558U6Ok9IUfznqRwLCe8nNlca3xUHhnUn9vWE36FcW264quK/YGWGjcr/hs7i3XTG8vtxyBXdOz1RblVwk8dtzL+7CuK7BKG3w+858f+aUiK2o4RvShKL+JcLJKokG1wX3qYFQc644oNgBgLJxJg1PDqOvUR9tp25HNi9oiYxECmHaLQe3+MHXLVTPnCABfIf+FogCwXPPHlzp3tNJ9rW0512iDz6dXK1YE2emgmroiMWi2XRukLNIWnRyEBPBtnVRqdCKJuq5gRGMMt7UzbaFUuOWANngkaVKxReEgMLe3rlOqziXpV86R9mg7hNwh5lArfz4JLqX+nvgGrHleQCAEu6KSEf34Unc1hz+ZRABwIfOPtRNKYNyvk5pJi493RhaQtshYsIA4NtgVlwrnUu5O73D4Hbwk2CHwO3hlgWIbMHlHK+t5VWM5R3nkchdfMQmz1shaVFVutYTtSMBfZKy3ClZKJsmy5we+H2FCHM8fc900GdR1BdY6WDtYt5jYH0EqvBdEXW8tyiR9vN/bE5SH4qGzSVA8NAFIWo2SZVFXQRQTQhvr6eHy2odXhJDvh64f5nl66+wdY+L6vuv6TRscIWS1ydKBVOqaTHULxhit7YYEXsraaM1db2sCDwB1VbY7Y4RgpdZKgo0xSgruuE1cPNjMWlhD1DknVSXWe+kBXCXaGOOVKXpjDFhLNlfRW13Z8hma/9CNu0HUg5u1rH/+3IX3vve9axrmExPjDz744OzFC53u2Lnz586dO/fmN795zQfxRj3+t73tbZ/97GeX+3OsKq3RNnvCWkP8dmVburw4tvcQQsganVw6S7r3G+KuMYwSQiOECQsBY0QA8S6GAwoAyxGWaZV8K108H47vQ5gG7UljdD58XGNOvIOrtPSbgnPHD+M0S8o8c10/iGJCadzu8bLI0uFmFneO4zaf2jDST2s9SpZbrV4YtYw1K0c1Jgzar5cspme+Opq/EE/updwHBJiyeOrAaO758nu/C/f8AuCrrTaEPXA8Mv5emT+jhj8o02G7O0n9NnWD9tQhr0yy/pya//+EfxgboCbpTN0LYLPBfJWltvOjZK3jnbVaLi3Mttpjcas7Spa1VkEYc8dJR4OqKsO4HcRtTGmep/bytiPPTk7osb75Wjw/iwHC7h6EsTUmG8wAddnYmyqh/KA1rg5eKL+/bmdYBdWAPLW79ZN1VdXXO8Fflt77TbSXXdc9eHD/V7/61Q9/+MPNK+94z0/d/+a3N///1re+9fu///sf+9jHJiYmFhcXv/GNbywsLkyMTxRFsbw83L/v6jZ+8YtfPHr06NTUrjiOwZhaijxNLlucbk7mCcG+7z/xxBM//uM/3sSPT0xMnjlz5itf+cpb3vKW55577tFHH/2F//pnmzenafo333rkS1/6ypmzZ//Nv/ktx7k6n/zYY491Or1Wq0MJ1lqt+UZroawVZYxud2znlQKKDKUmoOm0hy4U8WzemvbkuF8ybJp/AVP7oqLW+GIRzGROKakyaGu1ms80xVYZBNBEzdgVJkwZb1Rd1tqyqgcle7LfSSUFAATAsHGIub2dTgfVTXR9K4m/PTeeXaufRwB7w3KFvWuLTg+imcK9sz3av4p4YwT0SoPBpRC72Z6oGJT8dBIO1dpNbsIjGj7/bBImit7ZSdZWkC2yFhkLBpCxkNQ0FXx1tK1L9WqL+2Z7CbEcIJfUGnyom1Bsd/vVbOY9ttB+7dQyWDAALVfOl16iXGuAY93zqumwPJWEtUQOu7rThMaLFU+uxKdhZEuN7+4Otz/hQbA92MpOLLUT2TrW3Rbtf8GBEIwHYo2W/vKDmYX5PNgd5whB25WZYLXEvqPXPKbs8qvnU3+5Yl1vq6nGHezgBcEOgd/BKwUBU+NeNebUY57gjDIWEsopZSum8UpKrWtRV8uDBBMSBy+AC84twhjYkEs0CtiqLIIgdv0AIRy3uqKuijKXVyZdMUCLl6vV9YPaHQl2Kzeumdzr1+ye7nLMrqNbq6pCKuG7gReEnLuu669pwbme73pBniU3ZFa/IRzHjVpdrZUUQona9UMAAARiXb8aISAYC7lxAcJaq6RwXa8Zit7iG43R2mjK+IaqYCGFawzGmDHOuVOUYi2Bp6RqTA3XUU1rjbWXIwVX//JaKcY2OCCRrpC6KEc/9Jh2J/a7QRusqfOhrFf2NiJ84yAoQrZ1hL/trT924dzZX/sX/3Lv3r2h74yPj09O3oAS2A3aY/uOA1gpSiVqsMapS2Ctxnx+tDRj+CSme+Cy0r/ZLWCslVJSQtZ49QOAYbFhseXvyQYP24VzwfheQnjU3UUIS4dPIptZf23E12oghBzHC8K4yNOqyOHKseq5vusHruczxpowhWs8FBDy/CAIW3mWVJsfsWu09KuPeRocw4c75vxDo/kLTtj122MII0yI3xlPFy/CxT/TU28HNrbmgKDBMe0eUuXZpcHzfHAyaI250ZjjtdiuUJRpmS4oWbR2HQIAVRXlcA61XodXqeuv2W/GDId9zw87vQkhKs6dPB011DpPEyWF70eM8Sy9Wp5woBifWaBCxZMHMCNGiWx5rpYi3f86j/qQp5Sy8ejYUnW6tGsHTxwSHggeAEB5Prq59L6Vs+bFaMU3C7/R9jultNNu/+AHPxgMBp1OBwCmp3ZNT112fHzuuecA4OjRowDwrne/69FHH/3XH//4Aw+88cknn7zttoP79l21vnvyySdvP3wYYwTGAMaO4zqOa7Sq60orJUS9opJYDcdxXnX3Xf/pL77w8MMPv/WtbwWAVqv1S7/0S1/50l8+/dT3tEH/6B995O3v/onmzTMzF777vcdff/8b/uk//ZXJqT2rv3p2dvbnfu7nJianrbWirkRdSVmvXMpqIY0xcXRjM/OvKGBk9weJAViq/JmRx6nhxHbdy/ZmDjG3RenBKB0JNqj5oGJLlbuhut7C5ehQBKjNZc+ve47oXjZLR5RyhDEALKX6qXl/rnSaKzYCmAqqQ3He4vW6q9e20Di6r7B3jOyYV6eCjrtyhb3Xmpwf+RbBGyb7PrtOp6Exje8FVbPJS6XTDBRwag7FaUCNQwzDmhHDkTGAhEa5ZMLgSuFa41KRWhMFmCLjEu1irTS2q25eB+OMbGI49+wg6rl1I0AIubyjO6o0LiQFCwjbMbeeDtZW9w63skHpTbECrswjnE+9kWAY2ZDrmImepw662Y0KRDCGO8eGlwr/bBIeiHO6uUPei4cNtfQNTo2ClleHTAFAyGUuaFqxyLkmCAkj2BeWM7m3o6XfwUuAHQK/g5cfFNvbW2nXKXyiGaVB0GLcwRhfbhoaI6QQojK6tkYDAEYb0+aXHlpv9eTaqHarqgiimHOXux7ljqjLLE1Wr/+Kur7S+dksnMluKLpoLUpFz2XRsdZgC4fYyyuvVF6khDPO3SCKpRL6yjOi5wdBGJd5vmLeftOglDbzvVeah6gh8JSyDVW4W0tz8yJ1PI8yJuqtCbxRUnhusOH6KymM0RhjyjggZK0VUnJGrtJ4hJpZjPWfbdTuCMEam1mphMejNStvjdDJ3+D6UtAeC9uTmFBr9GjxQp0PpbP78leBcevlDbdCVdsqnURx+7/5x7/wnktzxphWFPzDj/xXu3dPA0Cv11t5T15ppTbZq0aBNYAw437jLQ/h5QkUWRciT1j0gCEuXB5KQUoZSohWyhjtBRvMfzag1FXtN9f5N+Sl0+3pQ4RwPx4j3EkXnsG21MH9m33QcbwwatWiKvJsZWdqpfI8FaL2g4g7bhOmkKYDqVbSAb0giLMsqYp8az65oqUPwri+1knReBNm/0+Qmc8XyZzRddCdwoQyN/Tibt6fo+WD9d73Um9tDBshzIZHwN9bVQOZPMaGi0F32ou6btDmXmi1JpQbrZKlGeTcDu6hLdbNGl1kI6V0u922WlfV5SKFtbYqCyVlELVa7V6WDqqq0sbQuUfoaM7rTlHHAQvlaFjnKdq7fxSr3D7RgwNu7XPHjdypsryGwCPA4/7RMBgfLC3qbTgLbI0XYxL75pTzlNI777zjmWdPPvTQQ00Ww2rcc889H/vYx5r/B37wz3/tnz/8ta/OzTx3/2vvedPf+7HWFWHLgw8+mOfZ0aOHqjITVUEZ89yAOQ4m1PNDsFYbY5SsRV2Xub72TnTn8Tu+/sg3v/SlLx0+fHj//v0Y49e//vWvuvuuosgZd8IwWtlXR44c/dVf/VXO+eq9NxwO//zP/9z3/SO3H7LWIIQd1+OOa4yuy6Isc6W0VIpSur5w9rcOGGDCLYxFCqi2dKlwMYIVJzkE0OKyxeWeAJUqWyrck2kgrh06MxYYwJRXTwZl15HNtN3ljyNEmQMA2sKZIbmU05XzHCO7KyhXh6LdELRFp4dR4+iOMYx54nCURVw8mwSp4DOZ13XrgKiTwyiR9J7e8LrsfQUrm7w7KCuFlwp3sXakJeNeseLcLg1+YrE9klQZbCzSFkKiu57oBUXHVRQZhk0t0fcWx7S5OiOwL9p48mi5dC4VbibYmFdFjgaAqW2Y2zvExFxKjS+V3ulhUCriYnMozsf9MmSaYbOytjcKjGFXWFzM/OeG4R3dG8vKeaGwoZYeAFJJT/Rb944Pm2JHwFWtSFbT0FGrr38U271huaOl38FLgB0Cv4OXDQRZl6pDUTHlpRhj7ni+H674yTf+47KuqioHe80jJkLopZpw3wraXM0S3wzWWilFMugHfugGIcbE9QJKeaOSvaaFCOARdbw17HF9Yhip7Q0BbohLhRdxdSDYKle2gTGmKnJGOSHU98MsTay1rucHYVyXVZPEdtOrAQCE0EZ6kKUrXT5blYXr+YCQ54fFutgqQpA1ekP5OgA0ZIMRel3HISmE2/IxIWZdPpMxRgpBKeOUNYF2Wqm1E+8IS6U3FKletrJD19QalFKNfEA1X2c1Kc6DeBwA2vvvIJRba3SVDpdmjcWq+27Gr8rgN+VPrWtX28sBfnvDN7qev2fPnrqu/uAP/u9Wq3306DEAOHz44OzsrNYaY3xx9tKxO+7Y8LNZsjx35inuBxhT7gcOdYB5CCEAXQ3nhLOP+Zc7kwgQIbjpwEulESLORukPK6AssO13QPLFdHEm7O2mzHG8GE/fNrx4ylgH/LsxXrt7KWUNe0+TwZo/NSaIQtRBGHt+SB2nzSezNKmrglIWhHFVl2WebbE+K9Bal0XW6vS449bXDNUj7LbU4Z9hyUPV88+CnQ16uzEhjS/9aP4sfeYPyaH36ugQXOszjwAAe9z3MAtFfU4vPF0kS/HYbup4mFEAsKLUspJs5OZnVLAfoU3vvAhBGARGKcC40xkbDvsrAWNKydFwOW514naPZKNs5mE1OMm457V6AKBFVWcD05vCvQ+MoeVl++yCecYI7elXjbm3L5bP2VUXTY92xt3b83S0YSf5RjE3e8FCs3hbSyWlaSIem1MeIbCAAFDDNxpBKlk1/YQxYYy6DqME33ot4OiRI9NTU9/85jePHz9+1113rV7gvn37Gq/HBmO9sZ/6qQ+u/qy1dmZm5pFHHum0O0duv91obUArJauywIR4buB6PsKYEEIIYY4bRi0hqroq66pq1PWc85/54Ps+9Yef/sIXvvChD32o2+3CZTXT2oZ5s5DVr+R5/pnPfGZ2dvYnfuLdWomlhUuO6wVBhAklhPph7HlBXmRlrcKAvWQmLy82MLIcJCDpO8giulA6HtEhu0qKKLYRVxHP9rey2dw7nYSVItJc5ogtVx5sb3DWY+YRygCgFPbCwFi4uqsJshG9yaKVsejUIL6QewybliuOt9KVHuyUI59Pov61UW1/PTt+sJUdivMtMtvXg2HDuIl4dgCyUeWkknacK/mXFuWSIgITbjXll10uOL3mSJAG/2DQSVbp54/EGzvDaQMn05BjUxl8YtB+zcT1i/4rcJl8Nokupk1GYB07Ar1AoncEsCcszmXh9y517x4frNm6lwaNlv4eGPxguV1cqRlZgIXS+cbFsfunFgNuAMChWhpWCOI716QaE2R3tPQ7eAlAfuM3fuPlXocd/C3Gk5du5lMO0VNBdSDKjrbz8RA8PwzDlucHjVpeKSVFJaq8LFMlS4C1NxUhlNLWd7ciDy8B9A0kW4GQQggBYCmhhFLXCyihxpr19DJgouXIQtMN82m2iX7lBFyF9PpP51prRAhjnBKqtCKYhHGnLos8T26RvTPG47hjwGbZtSZ5CFzXBwCEcL3OOstYEFIhjNkmCjxMMKVciHoz47cG1hrH9ZFFqx28V6MpIlijizxX2lDG6JWJPYSQ0sZa4GwjooUQwQgBmFXecwis64d1XRmjsVg2xZO2etYPO9H4XkKYVXU6mM+GC4LejqL7CGttsNjrweed7373sSAI7rjjjmbCdgX9fv93PvGJL/7lF6qq+LVf+x8nJiYBoNsd+9znPtfv90+cOPHQQw996EM/fejQ4dWfOnfu3De+8Y3jd752z+FXIxppiGVeF4Uo86VqNF/lo8K0UXgfXqXkF1JZixglVSUczjb7jVbDOvuVGFbDc4Qxyl1CGA8inZyV9cg6u/EqfsW4E7c6SoqmkLTZAqWopagRAsa4wx3KuesGtajydLR9VqO1driDCVnvp0AobU2/Xrt+vXhS5gNCOaGcMMrdUMta9U8C49YbQ2ij4g5xMJ/Ezm5taZ2cVSIHAMIczBw36lJb1flpXQ8sWMzWOv8DAMY4jFqMO8mwX9clodQPYmvNqvhGK0VtjCWmlKcfoqDaUwcRRqouRvPnDW/bXe9B1GXgcRQaKBIzy3EQeuNJPavM5d5awHq3t35MCrG+fLYZ/tn/8Ku/9du/s+GfLpw/W1Z1VYmqrouybn43QxxLuEBBYaMCxxl0Rqjb19151RvYTmJblaaZDWtwDXGQrq1WUkqljdZGaWON0QYQ3jRecWvcfujg+QuzTz/9dBzH6x0ft8DMzMwf/uEf5nn+wZ9+Xyu+JuLbWtt4bUpRN6aVGGGEMSHUcTzX8xl3CCGAkOf7tx86+J3vfPf7jz/heV673WZb1rkanDt37nOf+9zTTz/999/yIw/c//rmRaVkXVVaCWMMIQQTwh233W67rt904F8hSrQXDNZ4RDfxneuTtBGCmKt9YTHuCUoMABIG7w6rNR7pDXwvxoQCwNPzenZ0zdXSYeZwK72JpG5l0MlRtFg6+6P8aDs73M4caq4WGog5nVxVzyEEIVM9R7rEMATetvvwq4EAXKo9evVXxggm/PpwnE4HVcj0miHzXNEnFtsLq4oILjV3dEd8o/KBsajniIOtfHdYLpbuxczveoJvj8MjBBHVB+NsMqhdql/wPnObC4+a2cwPmKTk5fGlD7lucTWsuVjVTZEWL5aex5RPNULAiZGGVJJwYq6p/yOImFqqnVySiKnN9o/rRS/yduzg7zJ2CPwObgk3SuAZ0Qej4vZWsiuopjpeK4pd178smAeQos7SpMwzoytj5GaP40IopZTvbTw5/NLAWlBb6ufXwxgtRa20YoRhQihjjuNiRNYYbiEAn6gxp9KWjuTNFymGgsdcetsw15VCOI5LKOXccVxPiirLRrfI3hHGUdzGGCfD/toihbWu6yOMEUJ1Xdprn0ExxqKW1oKzkY8dABhtfD+sq3LrwV1rLWecO25VbiBE11r5XoAwxgiVZS6lwsiuTnJSSgupPHfDKfRm3QHsVVs3Y20QxlKIavQ0DL/NWd2a2OeGHYRwmQ2SubOVxKj1APJvQ2sNzLYLxvhgkJw6deq+++5b41CtpFDavOUtb3nPe947OXV5xHpqaurw4cMzZ39YFclPvu8DD7zxzWs6fl/84hcvXrx4/wNv6I3vt3QM2ARyppG3F5w91jlgnQPIv43QVc5tCJTWxgBnpKhE4Ll4O0/BiACf0qqSyVnqeJS5hDDHC0Ry1pTz1jvQcHjGnSjuGK238KhbgTFaCKFkTZnDGMcYG62F2CoQccOF+EG05kBCCMXtLuMuj3cr60ByusqGYDXzQkwZ90KrKrl8xpo55R3ZVMZMPMTHwrG7MmJ1/5SsC8I4ZS73QsePiR7J9LQtz1sWI3LNvIznh34Q5aNBLWqjtRQ1RtgPI4Lx6ki8LEvND/+EmCwa300Yt9qkixelNmb/38f+dCMIoOC50FVGJfrcVHhXKYaFWgYAiryD7QccGoySwQ2Nvm/I4c+fP5vnhVLaGKO1SfDEohyfU+35ur0k4kUR9kWwLLyhcFLBSkWUwdKQWtPMBJkJUhMkKhyoVl93chQi4nJTSKWFFLVQQoi6llJprY0BoNtzxJJKC2n27N596dLM1x/5xmg02r17dxOmuDUee+yxP/qjP8rz/Kd/6n0H9u/f7G3GaCmFqGtRl1IKjDChFCFMKeWO6ziu6/lhFE1PjD/6ne8+9v3vnz59Os/z227bNEPx9OnTDz744IMPPjg7e/E973nna1/zarzquLLWKqWkqEVdWWsZb5TbmHGHO67DHWO0XlcF/luNJkfGGEAbFXAQApfqnism/WrMkx5TbJ1gm1DX9UJASEv59efXhrZO+eWudXPd118rgGHluMTeFmfjXr2ekFNs5wq31qTnioNhcaidHmzlu8IKIYi4umlV+Ro0pHFjeZpFzy63LpXXHOrWQtero43KBxgBJ4Ziy4kZ98Rc4WY173lim2HsFNvte9TdBFymEaCzSTjmVS/XvIjPdMcV/cpZzeGFwcvCibgKmQYATgwAKtdxeIwg4ipTtFQ0ZBsrPnYI/A5uBS9FEswO/g7j339vW28jyHJi9oXl3iBzOPbcwPH85ubc3KtFXeV5utJo4nwrZlBWoizrbuflvPZJdfPdD4RQELUa+3cAkFKko4FW69yGAZ0rwrNJJG9WTj/h1sc7y3xzU/oVUMo6vQmEkNG6vzR3q+wdobjdo5gkyfJ6jS5CKG51Hdez1majYbmOYJdVVVay04o2fEzBGHe6E2k6vK43PnecuNVLBksbepJHrY7nBQCwMH9xeTAyxvQ68coDo5BaSh34G9vIcYYRAmNArnK5j8Og7P+NSk44UTfu7QEAo2WZLOTJUAbHsX/HLY6ten4olfn1X//197///W9729tuZVEAMDc398lPfpIS8t//4j/e/qeKspbKIIQQsqHv3lCDVCaPMnGuM3mAuQEAgKoXLzwDdApa9yMexa0OAIyS5e2fVoTSVruHMUYIIYSVlOsnU7YAwrjdGZOiytKrw5au60etNkJY1NUoWa7KhF38HBoNgnbPa082tvzp4sW6SGnQK/f8JHUjhNb+rITSMGxxx63LYrD4Q5R8F0wWtXtePIYJB4SkKLLBvMiHxDtuo2MWOYAwIbTTHa+qIkuvDr8ghBzXC6O2FFWWJlprsJI9/x/VaDYe38ODGADy5bky6aPDrzPh2vQBABih83ta92Zm/vzoUQA75d01Fd2RDJbklpGHm2G1Hf2JEyeaGqsBkkt63txW38LgTwOEIOZ1l6vYEY5OjZIYjDGqmVxBCDGKARFKCaMYoxUBB0IIrLVlLauqySm1ZAAAIABJREFUBoAo9Ksi++z/+2ezl+aCILjrrrve9a53bfalJ0+efPjhh8+dO9fptH/qAz+5d8+ezd65IVar61dzbyXlFx966Gtf+5qUsig2NRNhjDqOu3v37ne89c2TU7uvs38wNgbacZu57sp3SSnyNJFK2r9jDXlofnEEsPFE1WYf8vwWd30AeGbefndm7SdfPzGYDK6TRnlzSAR1iVmtlpcGP7bQuaM7ivl1TjcLIDRZKNxnR2GPiTGv7riCY0Px2qi8DWEsnBrEp0YBQqDMNZtMqH3L5LzPr3NsSIMfnet2HXm0m9yEPOFFwqDmZwbhkV6yYQ3ipcFi6Ty5dFVLv4J7usnuuNAGzZf8bBLd3R12vLW/stC4kLTtbjzz1+ruelHWeAf/eWCHwO/glrCGwDtUR0wtV3yl5k2QnfCrMbeailDsUsr5ilm3VkrKWohainpND4EQvIU492Un8GuY282BMe4HkeN6zRKrqiiKfA3dtQBLtXcujZbrm7Tc3xPlx+O148TrsUKqjTGbMd5tAmMShJHr+smwv1nemx9EYRgDQlWZp6NhcxVaYYPamMEwDQPf4Rso2BFCUdwGQKNkY++31e/sjU0VRbahVJhS2h2bAoA8TeYXF6uqdhwnCrbVHqcEU0aNsUppay2oEqmLNjvPaBZ0p5gTgDV1McoGCzV0WXDMOhPbWezWCKMW4+7nPve5J5544oMf/OCrX/3qm15UXdef+cxnnn766Q998P03RFfKSpRVDQC+57jODR6TVtvsaVw9F41NuUEbAKyqR8tzouZ0/1tDZ2I0XF6lFb8OGvZulErTIaHM90POHQtQFXlZZhumD6yHH0S+H65UrDDCrU6PcWf1WYBUHy08YRee8OKuG48RxqyxZdKv0r5ivgkPsclXGxavrJXr+p4XNOL8NFlurmy6PGfLc1QvBEHkticJ5QBWVHmVLtdFjtwD4OyPJ4/BJiUMxnkYtRFAkSVi9mFz8dt+NNb45Nd5ki3N4s7heve7NqsQBWGMHbjYfzp0u2PBwaJIb8WcUhszSsvml7KAB7YzMO1E3KSuZAswbCKmIi45yJAJB0sOwhijjTHGWqutxQjZpoJDMFZKSmU8z/UctnIxee7UqaeeOjEYDs+ePbfZF3W73QP79+7du/fYkUNRfDPjLdC4plHGuEMZo5TRK7mn/X6/3+8/++yzUgolxfoft/n2NdmQm8EYm6RFHHqu6zZNeH4lw0JKUVelFPWtXL1fmUAIYQwIAG/DJAETHkQdjIkx+mun7Rr9PAC8Y9/cDU2k3wpODqOTw+hHdi1uQeAtQFKzxcqVCisLqeKjmiiDCTYR1S0uYy5DR7d5vVkbXxm0ULmVwi4xQ8FPD4M1b2g78rUTyxvOGqzGcslPDFrjfnU4zl4oycCtI5XkfObvCcoWv1W7zZtGv3Se6rdSec2xRJCd9qtE0lQwl5rXjC93ryXqtcbPDKMWlweiq9fbWuGB4BNehdEOgd/BLWHHxG4HLxh6rrijtUyxnS3Ck0lEsNkflBN+MRa5gR8QQlc6BkqpPEuUlMbcyBz5KmyWNPbSYGvz+W2iabxXZR5EbUqp64fM8aoyz7Or/UAEMO6UEZXPJJ2F8mZGBi5mfkDk/uA65l7W2rLIGOcYE88P1EjdXLIUAHie73nBYHlx/XMkuqKJ1Eo2aWyMcUKoMRojxF1v5VhQGilZb3iBstZKIYKotbVf/eWNKnPKGEJ4/eYYY5RSlFLXCzhbrmu0TdYHAJS5lHMAS7W2WlaDb+vydDy5x/EPYExWrOZx8BoSHLT4hck7xAgzxv7BO94+GCz/8R//8czMzDvf+c7Vsv9tYnZ29vd+7/fKsnzfT77nRpuNzT5HAPRGM4IAABEUHkfIG80/ajqTfnsSUSca2zNaPF+df1DG9wMd2+aSCKVxq4sxTtKh1lprraRwXD+K254fOK6bF9l17egBQIoa/NDzgyLPAIC7blNezLPRVck67cHU38M0KGe/WedZe/o2zIjf7vEgKAYLov+4KWbMgbdjPokQ8v3AdXxEiFIqS4crdUni7bfOtBTpsHiCzzzrxeNhd4q7IXN8tyrS/jmVn5VsoSR3byhAkEIkg34Ut5EuzexjjusHnTFAyEidLc1CuF9P/chm7B01Zxmi4/xQFPfqqrzWt++GIYVo2LvW5nl7MFXe1kndN/9FBi/XfLnmGIARQ5DxiY4cMc5FxAoE1lpQxhhjhNBCiOYcF0JaA5yTxqDh9sOH9+/bJ4RIs8vXwJOjVr9yAYBjc1d34GDlcCcMg5s4lVaj8SuVUiCEMUaUccf1XNfv9Xq9Xu/IkSPGGGO0rOuyXFuovZmdI4WUoioLxpgfRIxxxjijzBijRJ2XudykePq3Edba5kxCxgIAxlvV9ymljTWplPL2KBvnpF+6uSaDigNAxOVLxt6XS+fUMNz6IjSs2dlRUClyIC57YU6wlQbXGg9Kfql0l0pnKBhGljVCd7eecOvYFas3wVg4kwaLufemXYu5oKeGG6TYJDU7O/KPdrKt89W7nrgXLz+22BOa7A1zik1A9MsedxAxvScoTw6jOzqj8GXqw/e8+r6JwWMLnWwVh9cWzeSXR8ymvKrlXHNS1xo/udxeLJxu7xo74fncO5kGrx+XsfN3avJlBy89djrwO7glNB14jOyeoDwcJwgsRgYBlJYzgtuh6/tXbifWGmuVEEWZXVf8vHUHvqjUMMl3Td5kq+QWoQ2oW26/rwYhJApbzHUbLa6oqjQdrmlFGoDTaetCFq5Rx20HDJvXjC3H7PpTf2HY8sMIAJJh/+ae8h3Hjdu9LEs29AN3XK9pTCGEXC9oCjplmRutKWUYYaGEFIJSqrUaDEcOp2QjMR+lrNXp5dnouo1ESlm7MzYcLK4n5wihuNVxXN8Ys9xf6C8PjTGbtf2vWSZjnLuYUKVqKws9PE9pEsYWE2qtMXU+XJoVNtLRGzi/pUTA1cAYR1Hb8fxmQPT//Hf/7ofPPDMxMXHfffe98Y1vXLNdURQxxvI8r6prfvSyLD//+c8/9dRTQRC8653vuPP4sWZp21+NqpZ5UWKMO62b3zSSn5HJo53xKSceb6Sxg7kzVQ2o/SbMOtf9OMK41epSxpaX5tfQXUJIFHc4dwAhUVdZOrxuUabTHSeE9pfmMUa98WkAEHU1HCyteZu11i5+nyx8C7SMx3fzIG5GzetskC5dMq6jdr2bRftbrQ6hnFCaJoNqnUEjAIDVtjhtsx8SKFvTBxn3ESYAUKbL2dIFhSMdvpY5XbRR0UeKzD/9J9ba1uR+TJmRajh3ViOsD7+fbJItjxAKwtgPIqM1wthoPRws3vTItLE2L+q6FhrIwHYu1uP6xaHu1wXFpu2IaVeETuUgRREgZJTSQtS1aAzwLSXYcbjDGUKrrRJhroyeXG4BgEv0m6fm8Itp544Qcv3A8wKMyUr5EgCUlGWZibo2xtxQqXSlA0+unT/m3PH9kHEHXeFbQlTZKDFam5stxb6SQQiiZINjDyHsBR3GHWttkQ2VvHoXMxaGgmGwbeelaOTWinx7sZdUFAB+dPfaDrwyqNLkmUG8XPEDUX6olW+Y0y4UulT4F0q/qInQl3viFJuuI0OmUkmVRU1hAgDesefSc2nr+ZG/4RUdY3jtWH8yqAHAWDAWaYuMRcs1WyrcJcGPRPmeOEcAeU2+OTdeGQwADjb3T/XXUNOXDMYiZVFR49kiPJ95nJlXd4ctt365BP6LpfP4Urtap6UHgIip100uB1dm3aVBPxi0LqY+AvuqsWRvePleoC368syEUGTcE6+b7Hd7N2CxuYMdrMEOgd/BLeHffw9cqqeC0iPKWNRmImKSIBtGrcaoDK6Yt0lR16LeZuYwxpcn3zZELfXyIJueeHkIvFTWmBf+rOGO28iAASFjdJ6NymLtcHi/9k4ma3Vc20HHFa/q9J3rDcMjhNrdcca40XqwvHBDD/oIIcfxolYnz5Jyo+Ynwrip5iwtzAEAZYxyHwBElRutgjCM4+7JZ5545K+//BMf+Lmo1e73lylBG/rAI4Ra7R5CeDhY3PoKhjFudcbKItuQ6nt+EEZthFCWJkv9flGUnuf6nrP180FD4It89LnPfuo1995x5PZ7Pa9y8IJVdTpczAth2X4W3m5v1qzu2vUnnHPKHM4dQKCVFKKWUoq6Onny5MmTz12aX7hw4eLqjzDGXve61/V6vRMnTpw5c+aaNaf0yO23TUxM/thb3zo+Nm4BtFJC1HVVbHPyXEiVZYXne55zSxkQqryEh1+P2m2vM40xscaMli4UpYL4dZtx0QYIoTBqc+4kw6UNyTnG2HFc1w+bw7gs87oqt2h4Mu60O2Npssxdz3V9JUWyiZLfWIuKk2b+MZ4vea2xJrwNAESRFoNFo2Xdu79z7B2eH5Z5urUNJFYpyAs2f55y7UVd7sUYE6vqMh2U2XJtI+zfhrwDCF3dyVaNYOYvcLIYT+zlfmitLZbnytGy3ftW6L1qsy9yPT+K2wjhxkgyGfZvWl+tlCoqUddiaDsLZiK/BX/NFxAYWY+qFtMOUT6VEVM+FUYprbU2RiltjA0Dj7Orz9y1Jn+zOFFr4hBz//iCS14KOkcZazrklDuU0KZuZY1pdPViE3X9emxG4BswxrnjrtRJAaBxv6vravveEH8r0MzGr5fTY8LDqIswNkql6RK8TMULY9HT/fhcGjRfv4bAGwMnk+jsKFAGH++kh9rXD4OYL5zHFrpqy3rZ3ri4lHpbvMel+q7uqDI4E7SSNFO0kFdb+Zyae3uDSb9eKtzvLrZXnHcmfPG68aWXsg9vLRSSJpItFU4iWVIzl2qh8cGw9LmMmOp6L5u65DuL3bls4zv7nii/p5tgDLXGTw/ji6lvLRBs7xsfTvuXC0mnk/Dp5cvzVre1szceesFK/Dv4zxA7Evod3DKQnc89n6rDcRIzwRiPolZjlqulLKtC1NWN9gEuR22/8mAtvBjsHQBEXTUy4DCIMCFh1LLWrqGdPae8u6t/MGyPbnAkfljx02l0vDXc+m3W2jQZtDtjmJAobCWjwfaf+RzHC6NWVRUbsvfV+J//5S80/2liwK0xFuwDb37rf/kP/7u5Sxf/5pEvvf1d749bbUqwNgZjvBLGboxRWjevKCVdL6CMS1GvjGY0nbfVnS5jjJLCc4NG9NE8IlNCLn/EWmsNQoQy5ntOUZTGGErIihpZrnIWRAhRQhBCCOMSFvOFc99+5OE9ew4evSsGqMpskC/NWDJGWm+ytG1vOVcHIeSHset4GGOlZFGkUoiVfh3G+NixY4cOHVou9ExfL9a8uFLW8S791ZNPPpmm6f79+x9494frKynuAOBzs6/nTkZMIzUc9DHBnheGYeT7oairIh/p61EIrbWxdkPycEOg3rQTvb9a+E8GLoXdXQjjaGwPHs7nw0dw57WGH9hsn8StLudOkixv1lo3xpRlIUTteaEXhEEYu15Q5BuUwxpIUUtZh2ELEWytXW2luQYYIQiO4r1T9sJX88HzViuvNY4I5n5EiJMP5/TCt0pq+B0/ft1rnaER0DuQc6BMfyDmTzE3aHWniRv67Ukn6lb5IB8+YbIf0vgN2p0AALAaLzxmhwteq8u9EACqZLFMB3jq9ap792aHGqU0DOLG3o9SOkoGN8ferYWiqupalBKd07eVxtX25ZbVXoGxKJesqSYQZBk2FJuYy3FXtNzKB2mtXZOVwIgZ8+qLmS80vlR6B8L0JbjTKCmVlBVqfO6I43qcu5Qx7rjccd0r6vqizLZZ494QV3X1nAd+RBhj3GGMu34gpciz0a0s/BUFa63SaH11l3KvaRuc7qPA4uB6zm21xmnNHSZ9Yjfsgd8c+hW7kPubLQ5j2B8V1uBTo+BC7m6HwC8UHkG2IeeRo7pcBEQ7TAIAAiAIzmX+TLpx730FlSJPLLWaxvv6vwqFTydRSNWJYeQQYwE1cr/Fkp8dhYfa15nCe0GgNSyW/sXCGdZcGeQxPeGI451UW/jBsHWwNaIEziaBtajn33COwK0jFzStNy1cXsz8CUeM+fWTy+353G1+CwyWY6M19IUzm3sLxdVByPOj4I2bLWsHO9gGdgj8Dm4VSpNdQXE4HlHQjPGo1WnK/3VVpqPBixRUixAIaTh7qZ8j1Ys5tWSMKYtM1FW70yOUhVFbayXFNc/cIRVvGFt4NunO5N729asWYCYLe1xPeNd5WtVaibp0/ZC5Lquc6w47NKCUhVGrFlWaXN8wb272wn2vfeN9r3kTIFhJIth74PBK1wgT7HC31eqUVeX511S7r979EEII+V5gPN8a09Bsa62SgnG+Uv3RssaYMMcJopbRuikWrMhZGWXNtCRnDiW01YoJZdy5au/MHFgxheKOSymzqpbZHJG5aDcrhizoYrQkB7MyuKuxmr8VPoAwppR6buC4nm38pYfX6MClwdqizDhzuTdfuNoicAA7cLWS3/vI4eg76blHd/3ILwLAmseNGQEzfQCASb86Eg+lWKaUen7keJ7r+WWZV2WxWbPOWitfiBMAIeT7oRdEKXp/NffniMwH8QTGJOruYq6XLX0HtTxDJ9fUQBBCYdRq2Pt1D0utdZYlQlTNqHwUdxzupelwQ9ONqsji9hgAVEV+3ckRxFqw98fs818oklmtdNCdwJQSh8eT+9KF8/Xst4aAune803EnsjTZsq2KEA17+95FkFk++5cLF8+4QdDq7iLcDVqTbthJLp3VyV+Req8J7iqTvrvwfb/VDbpTAKCqOltewON3t4+/txKqyNMNBC8Ixa0eplQJQTkvi6yub3L0XRtT11IBPyEO39wSXmxYa89dXAoDd6wTgSaZZLO5DwAB0dNh2XUqF0uCLEUWIYvBRlRg5BmL+pW3yyucbWRtvlDr2Vg2SCkARpRxz/O542KMGt87z/OLLc/B7UBrpUtVlYXDHT9sUUYJoYRQ1/WrqtBSVFV10+4zrxwYY+yatHiEXO4CgFHq4rCar8am3PpgnAdMrrdk0xYlFX2y31lRtAVEu1yNcRk6IqKSEcDIUmxu4oJeCL4y7BZRRddNnntUH+0mDlGnR9HFUbA73ri82GAu83eFxVRQnlhupZIigMPtzKfKAkiN5/9/9t4zXLOruvNcO5583nhT3Uq3okqlXEgISYAQJggMjTHgAN2NG5tu2+1upxn32B7bPdiP/Uw/do+f7mGcwIHgNhhMDqIFSKAAklAoqVQqlSqHm950cthhPpyqq1t1Q92Kkun7+yTdOud99znvCfu/11r/lfI93dqied0LWb6jTSfjD0y1XS53jXSinD8yUy8V1hpeCNwRJ7189eelwnGOJ1PnRGxqgLpZXFWPhu2Mnb4xj8Vmm+cmUwCwtRHu6dYkwJCdXeEgTy/juVjyBGqNdndrrbScSoy5e0tq9EzHj0q6cLb2UtUfrfJDw6qAX+WiWO/FbSNrGynGxLI8y3YxIVXmaprEl0m9U4zRSxGfV+rCW8etHClFFA68WhNj7Lq14LSR9Xy21Xo+L/YHbirO4xZ+pu9RUrb4cuJHa50kMTMsQohtuytJ7GTc8Px6WeRxOFh+yzm2br/m7n/xE1XCJwBIIYQo8el2XAQRACiyOOj1DDY8CMKZyeMYo4nN2xnnSqljRw9HQW/9xJahoTEphAQ5MzNlW5Zp2VXqRxQGWivXqxFmKKUG/W4UDPx6wzJtjaAs8sOHDxdZ1BwaGx0ZY5xjQmzb4YaZZXkYxZMnj2slRsfG6/UG4wYmBAAwJiKePXH82UE3XrtxzNJNAChVryimMLFw43WMr9SDbSGVhTU3TMYNRmle5FE4KMv8rDjzydQ+HPpRSZf/SbwNN3sbbl7+G6cSMy7b691wjZ2KoJcmlHHTMMxGazjP0yLPFvaG0BpOeapLBRdgYnf6SG3bNS0njgZ5iVDt1WHweJkc9NrjlFumXdcNGfe/I9kO7F09v0uYbbucm8EK1PscRZF3O1OW5Vi2w02zwYfyLE2Tsz3qCeEAoKSM4wBVFmQYU8IQQkWRLbz7FPPl5neTmYfz3pNi6pDXXkMNGwDcoXWETScnH4qSQ3TTW7zGlqrPQpou8iRECFm2SxmLwr6q3wLFxjQ5Wk4dtyzTcBvcdJprt5dFGndO6BOfdwYDYrpWbRgAZJEF04eJ5ZVD1yZZYdsuISSOgvnjrBpVUsaq0ndRFkkcXZhgk0qFUZqDcSA/P7/DK0mWl0/tPZLl5Xveeuv8v8eS7B+4AC7ByqXCZ8KihcuERTTDOpeom/PZ3Bq3r0R0cQFalHlY5gghxg3PbxBCAGPb8SzbLfKsyLOyLBZT8rosS0LO7WmaF3nRm6GMm6bFuVm1SADTtmxZlHmepkWR/bOW8ULo+aV2nLuIEACIk2i7Hw+b+UxmPT5bs6hsmsWYlTusrJ4oqSDP97yjiT3/vowliVPSOW0Wy7CyqNreGIza552wPWSnxsDJJRm1s6sagb1YG3CMYKIW1y0xm3Ch0FKu72HJNNYtswCAW0Y6BwPnaGgfDuz1Xnw8tk7EVlisqJgFIXCoKCUGBBKQkIvMoEyqJrxkkx9iDIad3TLce6bv9TNeSPzCwN3ZDC6HNX1U0qnYKhR2ebnLTl0uzkqFUBoNUnON82I24vZGcHDgFgqvdS+8m8YFMOTka4v0UGgvtUGp8GR8xo2pNBos9gNhDJtrIcBqH/hVLpxVAb/KRbHN72PQCGOvVje4CQgJIeKwn694kr0oWoNS8JLbn57FJTGfXwl5nuFo4PkNxg3Pq/f7nbM2QKBHrdhj+d6g1k1XWmstFD4Yem6jXL4YXogyiYPKDMww7TRZbnZLKPX8OtI6igbnu7oxl6uMCYEFVcr3f/OrX/zcJ971vv/whU/9eRgMEILrb3rVe977wf/xsQ/vefqJsij8Wv0n3vdvX3XHG9I0/as/+38mNqx/93t/rtr3rz78R47ffu+//ne2bSslP/M//uqpx7//n373v3perded+eif//GTP/ieEIVhWLe85u0/829+zrRsw3JENNiz55nPfPLPZmdOgNaWZb/pHR944xteb1oOAsiCyc9++u/uu/+bRS4cm269elf1XQYdUoZZ5hdu84MQchzPtBylVZ6nUdCT8mxrKwVwKPIPha646Fbbc0Qlfa5fDwpjq98HIYSI8iyhjNuW43p1rWSaVgURp0eCAAADKHURN4LjeKbtxtEgTRMA0LSF67cn/QfV9JH66CZCmem2GGGzJx5XiCB3e5Ur4TieZbtxHObn6a2tlEqSKMtSx/VNy7Zsl3MzjgbZ6Ug740Zl3IgwdtwaZQwBAoQwRgBISZHGUZolZ+kcgrEevlU5DXXo28H0Mbc1xm0PIWTVhqjhDSYPoN1/r9buctfcYTt1wzDDoFeevWpAbccNB/08zzBCYIxoPoTysTA9lIYvWLWW2xijzCSlLLodjInbHMOEaKXi3pQUJd3wRmSMpklUloXn1euNoTDozXVttEzbsmyttdKKUtadnVp5f76ziONUKD2tRhNxaZopXA72vnAiW/YGlAoPCj4oOEIWRZpiXZ4OkD4/8EeteHl37suK1rrIs6DfsWzXtGyo/ERMixumUlIKkWXJXC0VxsjgLMlyQilbwSKa1rosclEWGEfcMC3LoYxhQkxiG9wUZREnYVkU/0xlvFJaqdO2fYhUy8FCiCLPCNJtI23wvFC4m5tHYudI4DSsYpsfubzkWK31UgVwIjHlEk/UUuGywHzpvHohl1zG5EQ1zNJl6WY/4kub3iMETSP3WbFUp3elUSZR2zw1m7Kp3NEIWka5p+ufiM1MkhU2gHCY2F4LBwU/HlvXtQYGKQ+F3vHEmv/GNrm8odlvmcVcxkHTyq8j8gezzSinJ2J7nZs1zUtcfK4B+jkbtjOXCYR0NzVORKbDBCUSACgGi6hSIa2RP6+HHEF6ox8/33cPDNxNtSu3+mYQuaMZUKT3B2c36jsnFhMW1v2CKo0whu2NwYSXrAr4VS4G8nu/93sv9RhW+WdMGoeU0nq9XbmvCVEGF+GTNB+ydMdXrSFJC0LIfGuiy41UIC9P9fuiiLLEGDPGCWUI44U9gRAAx2rUTIWmQUlXaBmQCsowrhvn8HEVZckoJ4wZhpmlyVI+yQhj328QSnvdmXOq96qdFQB8+hN/cdXOG7ZffX1lrKW0VkohAATo8MHnn3rie697w9s9r/aDRx94+Lv3vrDv6Te+4wO33/nWcDD98Hfv/co991FU/PQHfmXXrT/y0CNPPfb9+155252+7zz5+L1PP/n4G9/yLgAIBv3//se/2+9N33r7XY1mW0r5N3/xxxiTd/30zxVZ/Ku/8osH9u//sZ/6+be9/V2psu/90sf27j/02jvvwpjMTJ34Lx/6ZVGk73n/r9z5+re+cLR3/1f/ptFsbdm6U2v91a/+02c+9fHR8bXv/cCvbli/+bvf/urM1OStr7p78/YbtNIXLJAQQrbtWY6bpFE46FXG1HCmM7bS6IXIPxh66lLXHmtAQcm6hdkwcoY1aC2lyLK0zFNCuWnZju1UIdxqsEJKKSWniLEL8TAzLdt2vTxN4/jFsk+EGDbWlunJMp40nTrGBDPTsty88wyREoxhy/Zsx9OgEUJlWejzz4LRWuV5KoWgjBFKDdNmnDNmuI5vO171oEEIUcbglL2YzvMsz1NGqGE7jHNRlvpMZw6EEOJD1N8gus/n4SzBnBomwogwZlg1mYVqdj/qPl3wFnfbtuNprZUQGjQAEEJbQ6N5liZJNPdbI4SA+thaT7FbJifC6UMqTbKjBwzbbYxvwZSAhqhzLE8SsvGNsrajGolSMssybpiO60oplJSEUL/WRAgXecYYjwbd4kI7iiVpkRelIN6BpHVhn3AFSLPi0d0HNowP1Tx77Whz/j+Vpfjek/ulVDXPPv06QUojobCeq7LRiBNU48VLm8+qlMzztCxyggglsGNtAAAgAElEQVTCuFq3whgTSg3TskxLadBaAUKEkFJIIZRxPkaSWitRFmkai7KgjFWfTqommoappFBawz9DGY8QVEVLlBncsBFC2bxqEYw0w8pnxTo7tihMp8b+gTubGTaTNV6OuekGL2FYxyUFtHhl+EQtNhdT4CcTs5cZdXPxZSOEoMHzETtnC0LWSsPRyJ5JrBI0xQCACNZLZeknBQHAzuncdQ2gNKJYCcDTiamXfekjBAyrtllcN9S/uhkMSn48ta9tDIadLJWEAkx4UaJpKTEANHl5+2jX4+VZky6TqCEzm8nNQpB+wda56UVViC0gF2Q2MYfsnGANAJkij800DkfO4dA9HLrHE9tl5dHQFYCaZknxiz14MNJDVn4itjJBXCYu7aiWASPdsnJA0C+4PtfqiUHleifbWg+vbfa31uNMkU5mIASb6+EWPyZIm9aqgF/lwlmNwK9yUfh+nRsWwlgrlaXx8t7Llwq8tLa/fFwm77pliMIBRtgwLctyRFks6qOOkd5W6xOkD4YrXRLeHzgGK8fNc6xbh2G/zoYIIbVas9+fXTQH2HVrhND+CtT7Wfzgke92OzMAgAlFmDqO956f/lnXXcSR9f0/9yuvuPU1lNJrrt72od/6xcGg+xu/+6e1mg8AvvNLv/3rHwgHs+Pjayc233z/N7/d7cy02sMPfe8Rxg2CyckTR7Zsv2b//uejMHrdj75TFMUXv/SpmSPPfPA//varX/tGhNDmbTsYxN/+xuefevLxG2+6+bOf+ZRhOv/+139/zfh6y+RXX73zDz/Uv+/bX7/19jcoLe775j1ja7f+1h/+ES6FkO11m37n//7Pv3leR72QU57qhhmFgyxdvAxSAH4uqJ+MrXNOFy6YoGAPT49sroVr7YgiBQClEIN+h1JmmJbteErJNInRac+C8oJqIU3Ldhw/TeIkPtu0CWFOaq9U4Z7eiedrIxspt4jl1kc3hd0DOihw8/VJEqVpXKs1a/VWFPaL/EIUaZYlpSgs0yaUIkwopVVMu5RCipIxAxMSDrrlvLKRNIlMy7Yst9EaLvKsPxhkWco5ncvtV9aIdeMvoENfjGb2SlFYtTqmnJqGP7oxi3p52Mv3fbYIr7fXvM5xXIMbSRorKT2/IcoijoJFl8aEvVHzEZp+JT/yguXVq7p3AEj6nTwKyJobZW3rGTto2evNOI7nurWCcUIZJqQocsZ4lsTZhSZDlUJmea6Zty9++fY6CqP0/kf2tpuebfHeID7rnx7fc3hypo8RGh9tMkrCKDVNvjBwvX/gKtBjVmLil9jjrSjysiwoZaeS3k8vk2HK/FpDSVktFPo1mee5walWKknOrzgiz7OiyBk3DMMyDBMTwhivN4cq97uVN6R4maAUaFytvhnVPGSp5aohM2qZSa9gvczc1/Mo0jUjH7HzzbVwwotmc2Mm5Z3MjEo6/3Quqt67qbGnW9vsLfkORQA2W/w0YgQjdr67Yz3bd02qaqz0uHB56VPh8WJ+1mEucapoy8wBQEg0KHgnY4Pc6BUsl8ut5CIEDaMYtrO2UdSMEiN9NLInU/OGVrfGBQAcjZ2TsXlDq3fr0OxsZh6P7S3+gC3hBOEyecfwzO7ZxmRq7unVtjeCZbISVohQKC5pJOh0YtSNgp3+wIZR7GgEz/RqWgNBekc9GLbyETvvpsaJ0FIYjVmJNy8Uf1Uz2N/zDvTdzfXwiiVsYgRb/Agj/Xzfr+4VmwkMaL6l/ykUyiWOSmYQLUFOR6bWsN5NN3nJS5jys8oPDasCfpWLwrAcqNzLw36epZdQvS9jRI/Qlbaov3zm88t+qY6iAWWcUOp6dSnEoqkNGNQmb9DJebCyWjgAOBS4I2ZCYbnXsJQijcOqktYwzPTM5YOV+IEvA8aE87lSMY2RImTxNZlWe1gqRUETQh3HI5RU6h0Amq1hAJiambkKYOPmqzyv/uRjD73lHT/9+ENfu/aGV4yMrr3/uw+94pWvOXpoX5JEd955JwA8cO89luPs2LmrEqKEkNe8/u1f+/wnD+zbfeNNN9/71X+47TVvGh0ZqUZFGb/rTT/+Z3/y293OtOO64aDzln/xPkMxSqLSWD8y0qryXS+YqvqAUb6MK1uu6DO9xmx27nrXi0Rq9MLAm8mM65o9A536QYUoRVQihAzTzrNMKUkwBkAXMMVn3HC9WqXeF31KIOqj2i4dGoPpQ/X2ODFd7tTqht2bPBAc/ir2bgFkBIOu59V9vxmF/excbnOLH6YQURScbgyOTnsoKq0159yvtzTo+UentU6TuMgzy3Ztx2szXhRFtzMjtKwaHJqW47p+qO/GJkqO7JEyc1trMKEII8tvcssJpo+Kww8kM4fktrc7jbV+raGlwhj3erNLZW1oDRAcgP4UJtRpjlaN4oskTINp7g+7W9+WaxKHg/mnEQPEUSBEWas1MCaiLAghgCBe4myvhDBKgFoH0pEV+mO9JByf6iVpcderdh44Oj3/72lW3P/IXscyCcFrRpqMkrIUj+857NjGrmsmzvqQ6uI/HtnbamHbjF/ayi2tdVkWQpQYR5Qyx/UpO1W8gAmp/DgYB9u2q60ppYMVWIee9RWVyUUSE9MwLcerZDylbOUNKV4mVHb0nCFKDQBQS7wlKzCoFs9bPM8ViSQ/FDpHIqdpFhuddNTOhqw8F3Ev44cCt19Sj5c+E8YCUVYq/FzfS8sLvykMIq9t9YOsHQuSCWMqNQjWHClOVMss23bW4hklEOa8YeZRQadS61hkFurFVvBLHiCGtlVs8SKHlwY5VeZ+KHCmY3Nne1CV4ieCdBJeec7XDdG28qnEeLzbvLY5aBiLnzpO9c5WX/VqR0Krm7O2Waxx0qU2XoZM0JnU6Ka8V1ChcakQBpjwzpharPWS6cycToxxJxs/HfBvWXnNKLsZfbZf87mw5y20UayOJHY2S3a2+1dMw1OsN/uxRaSUuGYWnGit4JnZ2nR+xps6V/hEYk4mJieKYpWUdMJLrmoG9NL1O1jlf2VWBfwqF4XWWms16M2W5YXXAF/gV8MVTGi/Qi7FZyOlDIOeX29VTtqDfmfRST9B6qrG4LHp1gp9TTNBZjNj1DyHBMrz1LQdSplpu8U8S7PKUYxxIwwHK3cUm8+uW+5493s/CAAEE8M6ld0qisUnBFqpZTSIFAohdPWOHbV68wePPXDtjbceO/LCT7z/V0HGH//In6bpLx3cv2fdxi3rxtcBQJEnjPGhoTYASCkJIZs3TSglq+h3kcXDw0OWZaa5zPLcMq1tW7ZkaVwWMYA/M3XSslgMHUt4lJsAy/kGnxNCiOfVKWXLq/dnr4h6r5Aa9TLjgcmRaxu9lpHOlWUmcdRqDVumFSeRZXLQMsvPb8mGcaNWb0opl1LvFRoz7V8H/WLm2L6h8a3EcgllzbHNvRPPZ73v0vqrJfDBoFurNR23prW+YKMNrRe5ovI810IahrWwJFhKGYWDssgdr2aa5tjYeK/fS6LAdV3H9USR5xLp1psJ25wf/JoqD/sj6zFlAECYUR/dlA5mkuBYsf/jUW2D3XwlQoRyU2URAAIEgIgGjBBBAFprpHI6eF6f+K7WurFma6XelRRJb1ohJsd/pFDYtCzLssNgUOTp3HIDRogRihDWWleSr9+ZUuocT66zcpnmDjxOcq1hpvQHl7rfOwYApDECBBqdrljAAIQoCymKtGcWJ2Mrl6RU55AreVEeOjazfryNMT4+2bvl+s0AIKXKi/LL33rimm1rj5zoOJaxfk0LADTAa265aqmPUholgj7RaQyb9tZa36ICX8H3y0Lm/OrzPOPcsGyXMi7LshBFkaeGYVNCKeeEEG5aPEsv4DmstZZSxEmUpLFlO7btVUn1FnUrM/w0idTpBh8vZ5RSCJuEUgAI4xXlABpYGjhtNdNE8OdD77HZum+Um724ZhZrvHTcW+7NqDRk57oyF0UqnAicCjqbcY1w2y3SwKzy9qVCKZBUkkHBDgQ2RnrILpqsfCFwptNzP/8x0gzrETvb7McOL/Vpd34NcCKyZ2LzpuFOlXeiNeplRi4JAHQyfmjgbG8GJlWDkD10srWjEYw4WRUcroyCEdIIACNtMnXzcO+p2frRyApydiBwfC7WOskaN2VIk3nJ7UuRC/qNo8NnDBvAZGJ+RB0AGNab/Igoff3QGctSFKthu/CN3oMn23F5dr4hVfpwZK9z08ths7coBOl17hnXya6RziOT7U7BzxqBAsgkBonH7Hx7Y1W9r3LJWBXwq1wUUdDP8+yc08RLDsVYliXAlfBVujLm80tRFHnQ7/j1JmWsVm8O+t1FNbxP8nVufCRyVuJqIzXqZNaQkRO0fBBeRuGg3mgzxi3LjaJTJvOmZVcu4ktlfa8cqWRVmbzkFgj0gpAvQggjTPmpX59yjgneuOO2px764je/fT+mxq5du2Znpgnl37z33oOHjlx9/auqLRmjSookjmzHrSone91ZQARRGwAYY0VRUm5SmSqlpZLdzjQhxDA8zgzPr5Wqx4MC2v5FHnXl26+V6nVmlgrDdgvjQFDr5lfaOUwo9HSvPmrxTX5kYAEAWqs0SyzHy4tMCKGAaBBKa7yyOhbGDd9vFHkWBv1zz60RUfVbFK11TjxWH9nAnQYmtDayEaaP5L37SO2VQP3BoOt4Nb/WSJLogs3VFyWMA9er4zhC88Rb5dEAAHmeibIwTNtyvFarXfNrSislZX/QrcaQ2xPlyF2o+1D32H63OWK4dYQxIthujlDTzsI+ntyrTj6rlMylBISQYSiCMbck2BTbCIjWOYpPyiLltu/UR/Bpj49s0BMY8Ma3CmMkDAdpllqWXdnyZUksRAGACKWW4yGE0iQyDAsjxAxLSLnMs4tQyhk/bQIGSqkiz5RSRSnyIhe0ORXXLqxwg2DFAAhWJlUYNCMaIW3iEgAMpBACg0qGNUMKY42R4uiMN8hGJwhLYzKzZjNjGZPt45O9ohRXb1kz9xcp1e7njk53gut3bCAERUl2+67tADDdCZ55/tgrrpnwXGv5kU9nRqcYWmNna+zYZwV6SWV8RVHkc2nhQqo0zYXsu45ZCjU+vpYxtsJ2IUuhtU7iKE0Szg3DtDg3MCGVGX7VkOLS5tZdDkzTBgBRFue7kGHT4vpGJ5FsJjMPBI4KnLpRjFpFjedLhXM5UeNO8nx53tXLBCuPK4+LYTvLJc4EbfA8LkgmSVCwSFJ52hleaTQVG1NwbulOsBo1i4ZVDFmZy4TWcCKwQkW3+BHF+kRkp4JcN9TTgDspCwRNC6oQDFn5ZGoqBd2CA4BNJcVaKPR0t7anXzOJxKANojBog0qMtEUVRpoTVTOKoGS9jIGGIKd7cn/fwGvwomEVDVbWzWKZ7PqZee8ym8i2VRDQzgLPeQBom3lrZPE6CKnwok+kEhDB+rmBu8WPFyZNXBkogV0jnb292lItfmNBYkHqL9HwVvnhY1XAr3JRpBct4S4MQpDWkKYloeRyd4O/YubzS1EUeRJHVS6l7XpRMFhYOouRXudG06mZrKyx3Gxu5BLb5+hHBkWeJXFoO57luEWRFUVu2Y7j+mkcL1qTfwEoKYFV4cpFZuoIECFEzVO5jHHK+JwlHpxKOi1vuummh+/9+4e+9dnxjTtt2xlfu95tb/vCF79kod4rb/k3AKC02nLNHce++sn9Lxy87rprEcIA8NDDj3DDHB5dr7W+6obXHXphb5HntmWHUVzm+f/85n0j41ttt8640Rze8OiDj/7IXT9JYKW2/4tStYxSUoRBb2GLsopOYTzbbyTlS/N8LhU+Grv90riqNmjwTGudpbFpWq5b6/c7lOI811prWIGARwjV6s0iz8JgsEINgBFC7nbDH+mf/Ko/AqbTpNyqj27qTb6ggu+g+ms1duMwkKL0vDrCJA4XryS/AKrYu+24Z/4uOs+yap1FKpUksQZwbLdadVJKEcqCICzLUiqNrfWwpmn2vhx1J5Us7UZVjgHc9php68q+X2utNWitSgUARdYDCGXWrSzEDLdJLZNQVsXeASDtzyTBjGxdh6y11RkXZRGJkiSx6/pera6UkqVACBFCiiJXSuV5SilzXI9SFkUDuUSRS1X2P/e/hGDOzTSN06wAwAfzVhWpWwk1KkbclBFlYGmgEiHAAAg0wacieACw/HLhWXgsd1ixziY9YRwYePFi98Iz+47t3LrWscxSSM8xGSWVet91zUbftb776L5brt88OlSrtoySzDRXtBwmFT4a2dOpMWKnW73By6palRJsWTwIkyhOtIbZzszY6JqVtAs5J5XRY1HkhBDbdgzLQQiZpm0Ypm27WZae0ZDi5QTjRtU9NF5grrFCbFKud0TLOXyyOD4bbzoeTTiGt8WL22aGFvz6CGCNkx5dupfYSjCIMkhRMwqtQWpUKiw06mcsKIxuyvsrePITpCf8aMzNbCKPRFY1zsnYeqZXKzUSAptU9QrW5OVT3VpcsEJhn5dba7HLC4xgTWrunvUDQQHApYIhJYAAgFKQKAIA0ZkplQgAY43g7AUtIdFMasxmBsPKpHKZ7Ppezqqo9YiVOlxKhXd3apvri0wgEVry3RKXVCwW7C8VrjNhEvlkp3Z9a/BSaXhO9dWtACFYtNVcUNBnO7WbR2arbIjp1Khd6QGu8kPFqoBf5WWKVIDxchpBKR1nhWXyyyrgpYLlErivFGkSccPg3LQsp8yzRQuALSy218Inu/WVBOFzQaZSb8I7d/FkEoeGYRLK/FozigaOW8vTNEkuvLYWALIs7fdO9cbDGJuWzQ3TthcxsQMECCEh0ZzSYNwA0KIssiwBgDI71bv7ttte9RHOjx1+4T3v+wUAIIS8+rV3/d2Hf2di+656awwAtNY/8vrX3ffVT3z3m18YGxu1LXN6ZvbL//jn7fbQ1VdtFUXxjne+509+/5cfvP+e2197tyzL3c9++76vfvzNb3t3vV4nhO645tqvff6TT+/Zt3nLZinKr3z5S9OTJ873wKu6dyVFMOguGjHTgHoFe7LTuoTt4i6MsGCPd5o3tjoNngsh4iRyHJ9xXggJsCK/akxIozGklU7icOVT/1N7wajI+8H092AEmXadUNYa3xZ2jpX9e2T9bo2tNIkBwPVqoHUchxdgTb8QpWSRJbbrx1Hgepd4cqX2fmROk5/CAADg7pL2k1qptN9JghkwmnTkFQq9uLvWGiFUikJpRSkvZZnnhRx0hFCMM9MwlVJSScOwmoyHQS8v8oU3bPV0vfeez9/79c9tvvqOD3zgAwgjrUFKeVSuDfLzSJ7fVg8bxiVezMWgTSLGiBgZjmcz52DkxCWbm75/55G9jmNs3jACAELKQZg8uffwbDe85fotrYY32w2V1u2GBwBHT3aiOHvbj9wEAE8+e/jAkWnOaCHEurH2jVdvIGTxGy2X5EjonoidnY1ey8jo+aw+XFYoIZ5rB2Gste51e41aw7Qsz68XeXbBvTDm0FoJoYKgz5LIsF3TtDHGlHGXccd2kzTO0kQp+bIKyFuWAwiVZXFx7W9kqF8wWDxa70j1dC/a8ujMNoeam/xsyMoZVvN9zl0mR52LapQ7B0JAkaZYAoDHBEAKAErDdGr0M2Mq48HpwDXFWioEADYTa510kx9WOrCTsuf6NSHoWj/eN/BcKjxDnEzMUmGp0WRsUqxNIq9rDUbsF9cjhqx0nUdeCFylwWSCEVUorAAt9cNqALl0mrzWUEhcSDyXXb/JD9fYGZmX0L7GzHfUBtWYS4WeDlyhEMEyFSQsSVKyQc6CnA8EdVjpUulSUTPKmlE67MWrOinJwuB2tT4YSzxm5whgf+C8lHF4rK5t9zXAsWiROPxszp/uNlxeHonsuKBbx1+SMa7yQ8KqgF/loqi0U/WUkle0Xg4XoiQY0SWmX5eKK+9dtyha60GvU6u3uGH6fgMAVfL1LIbMeMKnLwxWlN13NDHXeYTCOcofqk7arlfHhHhePc/TKFpBLvSy3Pv1zz38wL3z/3LH6976L3/mlxZuiQC5rosAzcWX8jRRWmmttXzxDV2lAb/i9jc+8fjjGyc2V3987Wte/fGPNDdNbPQ8t5QlArRuw+Zf+vUPffxjH/3Q7/x6w7dOTHXHxyfe+68+0GoPA8A111z7zp/84N/89Ue+9IXPMYqOHDv5hrfe/aPv+CnGeSGi1979hsmT03/0u78wseWaIgsct95or1kw3uWgjPu1hizLKBosqt4V4MOxezC4lM3eLwah8MnEbfAcALIkNk3btr2iKE55Oi4bncWE1OotqWQU9M7D5hDhub0kn8ANFM0+IrzMrg1jTNzmeNw7mXa/JpxbiTWWJrGS0vPqlPEw6C0VZz4vnNO6/ZI/yqpqc7X3IyvcXuRJOugX6aD0d/C1r1LsjMINxjjjBgCamZm6954vPv3UD44eO0EgN+zmyOjI7a+647bXvtE0rUzGCCOv3qJJlMTholfd5MmTjz/++MjoqYtZKIkxSovzmxuY7BK0Dl0KDDBsxkNm0snNmcyayYxMkFfffEZBexClQ03/luu3jA7VpjvB/d9/9sadGy2TS6mOT3a3bz5lpD81G2xaP3z9jg3TneCJPYcPHZ/ZvH5kma8WCu3uNlpGucaJWkZO0UvkhnImjBLHttIs0xqOnzixfv16xlit3uz3OpeqnK0Uogz6WRIbpmWYFqUMEeK4vmU7eZaWRVEU2cvBr55SVoXfRZFfzCpegfoKiiq+THDa9nc33P1xPvxCNH4obNYoGXbytpETckqSbalFvfNZ4TovMIJROx+186GUPTg5RLAas3KHi4MDx+eiaRYb/bhSwoOc/WC2qRQcTcypzHCJ2Nnqm0xtFaSTGp2cH0+tzV60xX/RpF1pNJ0aR0N7OjW0RmFJa1wM20WdR6nEuaC5gkywROBc4gt5E2kIcvpUp9FJ0s31cK7EvWWfWvJQCvb0/OOhbRD50GQ7KYmYJ3TRqTx5hZAGhGBeBoTWEIlTAt5hsmHkBGmTKoNIgnSdCwBoW0Um6e7Z+lWN0OVX2phpjmtaA4fK5wduuWDV42hkAZyjkGeVVVYCelmtpK7yz44w6Fd+znDa0O5S1cshhBhdsl1clJRBGDNK6jV7YVugS4XWUJQv/RxlDkJprd6mlCopB4PuwubwAFAo8kS33V/Z3GJrfTDhnDvtECHUqLepYSgp+72ZC7CdBwCEcRVjP3Rg31n/hAlpD4222iNROJg8eXR8fKNl2f1Br9+bHRvfYHAjy5I0zfu9aa3U2Pj6ai8hymNHDraHRlrtUYRQnqf9fj+OwuGRUUpPyY/Dhw/5nttotrXWSgpCmdJ6dmb24IHnk7DbGlm3fv3Ger2GAAGqLmDU7fUO7X9GSDU6tr7dsgzD0cmsVoI01oeD5NjhfTNTJ9dt2NQeHkuS1Pc916uJsjinoRqh1K81CSG9zvSimfMa0KHYe2HgrSSB4opBkL5z7ESVRVxVs+dFdvjwEc91OFvyvkMI+X6TMBYMOuJ87C39WgsTfIYaL2dk/2HLxPWRCQDQWhXBbG92WjbewMwGADDKvFpTax0GPSEuasY2MrYOLoN0nw9CqHjyv+XxgDKT2zW0xPqjyJNw5oQoMlHfidbeSdgZ1bCMUm5aAGhqeub3f/PfHj56tCxLzvn42MjRY8eFVLbt3Hz7m3/5l3/NtOzKq8x1a0KUwely/QrLdjAmn/jbP/v43/7Zm+9+63/83/5AKTk909FaHczWTeXnMct8w/ixK3PVSo0zSSYz+3DozKkLpXQQpZ5jVuH0bz20J0qyN7/2ekbJE3sOT3eC23dtc2wDAO75zu6Rtn/9jg0A8OAP9tU8e+fWtQAw3QmmOwFnZNvE4j3zKFY1Xm6tBz65kBaGl5wkSYQCKaWUaqg91B4aQgBROEguLpF+UQih3DAd18enVaBWSgqRpNFLXh7vuL7j+lqpfn+2XMIG9ZxokD20N1KzCzLEQWkmpBnna6P0OpvIdU42fto1XWp0ucsrDg/cyczcVgscJvYNXKTwWj9+eKplUbmzFrpG8eh0s5udCtG3eHHTcNc83b5OStjTqx+ObIPITX484UUYQ16ivf1aFZ+vNruh3V/nJfsDf4sfAIDWSAEIhaUGqVEmSFTSowOHc9VN2QpdcisQgM3FzmZ/xHrxd1EK9nZrByJ7YSm7y8SYlftmXuOCYcWwOmv6JxR6bLo5nRoWl7vaXY8JhOCsn0BptLfvHRw4HhO7hnoOf8kaQ0qNjgXOU93lHHPet+uKDWeVH0JWI/CrXBSVWW5ZFIQyzjnGlBtmkWeX+6WOEGitlVYrdNK6MF4q8/mlkEIk0cD1G5gQx/ECIRbGWziWa+woLOoredceDd11dkTPNQvRWodhr85HMCGm5UTh4EJGr7VSEmOycdO2s/4FIWw7LgB4ft11fUyI1rrRbHmeL0SZJJFSUmk1PLKmmkFWVxelrPooIUvODACo1Wq1Wg0q43rQGJMNGzZWXyFEWRa5gRAhdHh4aHh4aP7AijIXojQtG2Oydu34+vXrASAO+6JMSpJC8WSnfMVYDdXrtXr95rn96o0Xz8/yh44x8bw6IaQ7O7V47F2jI3H9+cGS2dQXACeqaWYgcapRLmiVHqk0Oq9JmNSomztDZgQAZZHHUeD59XqjUeYZLBGCxxh7XoMZPBh0V67eEUK+f2qvM2LpbAj8m9P+g3ryQH14I8LY8Id8UYTdLxWtd3DDK0U56Hdq9WazPRJHQWWdvfIDnGNkbN0VkCJV6nty7O/jvU+GsyeZXTO3XUMQJswCBBD1IA4VIaXpu8NO2qgTfxeT9vwEeIQQ5SYAmpqa+r9+898dPHT4qh07/+X7f37XLXcopbI0+dLn/v4f/+Fv7vvGZ/xa64Mf/CClFGOcZall2a2hsTgKMD7Vh5PRRWrChZCmQZuO9JzcNl7cIC2KXop7GasSXxAAJdCyirqFOSWue2qeKqUQZSGEBNCUUlhiiyEAACAASURBVMr4XM9PhADPKyJQShZ5Nr+3BWOMULZwm/le6AQph6rN7mCjExxPvKOxnQoCGNX9U0WnkzODJM23bBipWsc9f/DkNdvXObZRlIIzunFt+7kDJ7WG665af9tNpx5E3/n+3tl+xClRWidpcd1V609nlYHWOskKy+ACcCczOpND69xkwh3M9eh6SdBaJ5kwTS6EBED9wcDzPdO0TNvJi+ySpKLMR0qRJlGWxoZpOY5HCEUYU8593tS+jsJBnqVVL8ZL+73nZM4JRSp1XguFZ6FAZjpeqN4BAKOS05LTZ+v281l6877B+n2hu9WL2lbOl2icfglpWOk6L8IYopL2cr5rqGdgNcSL44n5cN4wmaq62SGAJi9uGZ2di2UEBX2yU+9nHAAyQfb0/H7JRs3suYErJTa4GmVZm5eOUTSMEgBMJAoBnAJCmgCQ04fmMeHR8lDk3Dw0SzDkgvYK0s+MQca78+pZFkUDxAX9/mR7ez3cVIspVhrgUOAeWky9Y6Q3OMnGeoSX/kipUSIxw+qmVq8a9lkUEj/VbZyMDAAYFOzpTu2a9mB+Bv6lYskWx/MgSG+oRRjpp3v+8idqlVUujFUBv8pF8bGP/GmWJlOTx/3G8NU7r73rjW9njFdtZi/yk5fpAz8HQuTydYR/ac3nlyLPMwj6fr1ZFY3POcPPZ42dBoVxLD63y06pcCe3Rsxz29GVQiRR6Hi+7XhFnhWLBf+XR2udZxmhdLEfDFFKuWEihIQUaRpLIZRWVaW1VFJJmRdCitI0uAaQQiCMyOmJvijLSorMpSSUZYEQnvsupU9N77I0oYxhTObGoHUVTBIAkCYxpUxL6fh1EF2mjhGMOdtQ+reQPszOdlzPNU477VVuZNUnLB/4JZR6Xh1h3OvMLHpFlYocDGuHootyRZoPRnrEzjY6kcdOnRAFOJc0lziTOBX0aOKsvLn3ochum1F1xvI8xTEeGR4Z9Ltlscg9jhByvRphNBh0i3ylF8npvdiiexFjVDVuzwaPBLNHvfZajIndXAMIB92v6PbrEWtLKfq9jmXZhmUbhpmlSZrGL+fkMstrmtffGp88XJo7knn3KSEMB0dle4fSddliXv0qi3AhBWAy1/GBEIIQEkJ8/SufPXrs2Njo6G/8zp9s3LCx8hM1LfudP/EzXn3oLz/8X77x5U/ecONNt73qVsaMJE3yovB933G9Ms/F6WJphBAhZ0wDEEKW5ay1zanwjCvE4tzi0LDV0QHkJa5Zao2PKGYAYM1L9yGEEkKJKMsi54a1ZA4VAMbEMO0iz4QoMcaGaWF89jWJMTEtR0pRyfj5/0SQXu8EY1Y8nZmdwuqkvAoqjg7Vbr5+83DLB4BHdx/knK0dbQLAA4/te8U1E9smxibWDj/w2HOPP3No17WnGsJPdQY37ty4ef1IWcoHHntu/+HJuTi8EOrQsZnN60dM49RBHo3sTmaMOfEaK7PIZSwcWIY4KaolbABACAjBszPTa9aspZR5jjdYSbuH80drnaVJkeeGYRqmxRhHGCOEPL9u2a4osizPysWsFi4fjLJKwMfhRR1yqKcFnOMlSBHe6urNzkxY8JnMPJmYJpUjZt4wc0Yu1yH7/JSQ3t/3NvmJRSUCaNn5ZGZIhZKCQOVf66TbGsGcej+R2M/33KCghGiXCIsogwqXSYzgxtbAZeXCAbesrFsYo/TsZ6/S6JleXQhUakxAGVSMUjFq5xrgUODsXZk03df3+gXf4kexIPsDd/4Kss2EQ5VJhM2kUOhg352oRWf5/6cCp4IlEoclkwrf2B40zbPvOw0wnRjP9b3BPK/76czY3a1f0xhc2lz6TJBYkNaCMSzKWj/GVO7p1rLyciWKrvK/LKsCfpWL4rlnn9hx3R23b7/2wYcf+9hff1gg561vuZsxdvECfnkoIQBAKUaXrVj4JTefXxStdZYlNGaVM3y8WNtbDGqzP5jOjeJcIq3qJ9c2spUYRKdpZJgmZdz1ar3uzAVMmJSSqlg8asEY49yovIjiKFhkqFKkWQ5anQqOKZDwoggpCgMTMn9ZQevFv0uUJcAZr3OtdZwUlsUIxmVZGIYFACB7HE0CMbW107S2Yh6enDrZ7fY9z2HnY7swL3N+8Y5xSqODYe1IfMmK4gjSW2rBuB3Pt93CoCxSWKcvB4vLp2Ybi++/gETQXDKTlHC645SSqlZvDnqzC12jHNdnzIjC/srVOwBYtsu5ucxemI/oxquLwaPBzJH6yAQgbDdGi7Ioo31Qq2nMlJJxHGZ56tiu7fqGZYdBX1yUqdXlogrC68HX7XVbwr4RJ8XXvvXdXnfmfb/4s5YSiK01DTMcwBc//5VB8Lmbb3/zbbfdUUCaZ8kpwYYJQiiO4wcf/G5Zlm971/snJiaKohBlLoRgzCCU3nnXm7719c88ufupp37w0K6bbrBsBwA+8YlPqmz6dW96d1mWf/3Rv8yDo7/1u38yvm7jWcOzHZtxXgJKg9lvff6jTz/1PVDl+LpNt776zZt3vdliaGMDpsNy1KcUgyyzH3z7M0898fhgao9tGms27nzXj79r3YbNlDJCCMZYa/3n/+0PuN14xzt/OonDz3zqYy88v1tpfO0Nt73znT/eHh7lhokxovRUN7tndj/+T5/5+6mTRwCRTVe98p3veNuGjROEUNO0F00OZ1iO2/GIlcYOO5rYJyIHACr1DgDXbF+rNVSt4whGx6d6V7kWY2TT+pHHdh+YE/DDLf/4ZG98pGkabKjlT3eCSsDvPzy1ZcNIlWM/n0SQA4E3ldgTfjhiJle4Y7xUqhQlZ0RKZRi8KEpKcFnKyampNWvWcNM2ivxStQhZiFIyTeM8TxllluNxwwQASimlLjdtWRZpllyxvHrDdhDGsizPWcG0DKWUET50zs1qeAxrE4Nq8KzG8kKRgTCOxta+0F3rZuvsZGE7tEtFNzUw0qN2WgnftpkZ2EnUqdn7uJNd3TrVXVwpOBI5g4KPO8nORm4woEhRpDHWc6nmucQHBg7HasjO5pzeTKKOlcYonP347Wa8k3GlIS2pOW+5CgGsd5Nuzk9E535zaYCpxBjkTGpUKuTxsm7IOstrZsGJpkgTpAqBHp1uR4IkJd3SDFJBg5zNFjwtaamQVFhopAG218Mhe5Hf+kToPN3zCvniqxkhGLXTrfUIaRUX9BLm0s8mpgJYoYBHAGNWRlv6sdmmFKtx+FUuJasCfpWL4v/8gw9XRrU33Xzb7/2np7/1pb9561vuvnxR8TmquA4ChC7Pd71MzOeXIokjy7IRJrbtLto7x8ByZyN4cvbcjvSTqbHWof4KPKiUUnmeUcYJZaZpX6oOggghhDAAqjIuKGUY44WRaoOzNCsWzcvQWkshXK+2iO4/F0qpOE4KoSyTAQBj3LRsAABjc5Q6tt2sajQczxtWcmp6Oggi33NWaLuwwsz5SxV7x0g7rLymGXgkQ6hKk0aVN8VZWw7xdNiyptMV9cMrFJ7MzI3Oi6ses92+xsTzG4N+R86L5Tqub1lOGPRXPp9GCFm26zjeOfdCtIb8m4vuN8PuSa85Bgh7rTXTx49hXSA4FR2VQgRB3ywL163V660w6BVF8fLsfaUUwpjWmtnUdPLpT30yTvNX3vmaa3fepu3hTM+EUXjP17/V6XZ2XHc7aG1YNuU8CgdlWVQXZBIFJw4/izG9+y1vQwiXRZbnOQAoldrUMwzjptvf/uRTT+599unpme6GDQ5G+JEHvnzi2KHjJ6eefvLRJB5QZuQL8mgo465VSqUO7fne7/zavy4k4oaFEBw/vO+hb3/x7nd+8E0/9cucGdeN024MSTT4yz/8+f17vmcYtmGaU0Ls2fP0/fd+4T/82odee+edhBCMiZTic//06TVr1miAL//jRzUxCCF5Xuzf98w937jnL/7iL5utYdv2S1GEweD//fB/v++eTzNuGJwDwKEDz93zhY/+zAd+8cfe837GmGFa+YLuG9WlTUD5NN/p59u8wYGoNp2YhcJKI895UV3cfN3me76ze7ozuHb7+r0vnBgfbWqts7w0DXbrjVsfeGzf95/cf+uNWyu5rrU+fHz22eePl6XYsWURq2itUVTS3Z3Gccva4kc+yfGV6jYnhdBKMcsqk8zgNE0zpZRjG2Gc5llqmJbr1hYmLFxalFJ5kedFbnBuOj7nHCGMMcaGyQxTOGUUDkRZaL3Iw+dSQQixLAcA0uyi3kSSTSMJ5FyTYVdPzP03RtokwiRixIiDwjoY28fD5piTrnEyjtWlvRKURsdC6+pWfy5tzGFyxMkPDihGetzJbhh6sZUMxrDRjwGWOyEGUcN2+vB0+/HZus/LESsfcVKLKqmR0mj+4KVGRyIrl7hulfaCRHSC9XXNoFcYabHkijbBmoDGSNtMNq2yyYq6mS/0h08K/L3JoUgSADgU24eWSB5s86LO8+mUZ4ImJS0BhwUpFUoFBQ0YwdzJp0xf4wdDTgYAGiDMWCaIQS9N2YvGOj2fcDpGMGLlN7c7j802S/GysKdd5YeDVQG/ykWR52K2cyLqT0MVnUsXaW92wSgFZNnnJCXLZGhe5Fe/fNU7VD17i9w0bdOy0zRedK7WZMmIbUzG9vJHIhSezOyVCHgASJOYc4Nxw7TsPM8u3vEYY+K4nmFYUsmqsowxjglZeEQIIUpwUQqLLFK4W4pSaWUY5sqlo9aQ5kWaZgDgOjYhGCFk2c6pfnVaiyzqx4PayGZCKULI92sIoemZ6ShOXcc6p4anjLuuf8Uy5w0qN7rJOi+1OKHEqxKtESYadJ6meX5GTIwgtd6N+gWfH7JYCq0hLLnQeC6kr5Tq97qWYdbqrcGgI4VACNmOZ1l2GPTz/DweAqZlO64XDla0l2I+cbdkg6e9xgggjDGxmCzzjrbP8A7I0qTIM9vx/HqzLIosjfPL78pxvgR9q95MAGDvwQNxmgPAPV+579qdt5XFLAF0ZDqI4si27e3bt6VprLWilNXqrbLIpRQa4PDhQ6VQ6ya2246npJzLXNBaS1ESynbu2AYAg/6skgXBpFryLIrikQfvvfW2O6/eeW17ZMPI2Lr5feARxgQTQOTxRx78//70QwqxN73zZ7bsvBVjdPDw7vs+95H/+aW/rY9N3HX3uzFCKu383X/93/c/++jVN9751h/9sY0bNgRh8P0HvvHZT3/sk3/9Jzt2bBtbs27u2Tw7M/2FT33kjW95165XvsZzrINHjv/Tpz56/OjBv/urP/2V/+MPK//IL3/58w9+6wvD7dZP/qt/v3bdetDq0Ucf/tLn/+GTn/jI6PiG19z5RkIoQi/a7gohlFJy3oMaY2xwdpXf2+iw2dyYzqxuxudWMC2T3/Wqq49P9U5M9zZvGF6/pp1kxQOP7rvjFdtsy3jFNRP3P7L3e0/sr8ztDx+ffWrvkas2r6lC8dOdoBTSd8wqmD+fbmo+lhmjdrrWTmr88uadQZWBlZeMMyUlJbjyBKmqz02Ddnv9kRGOCXEcP4oGV+Caz4uiKDuUcdO05oogKGX1RlsKUeRZlieiLC/HSCpLVCllnl3UaafaHcbXnnu7JY7A5+l1PI0En82M57oep8pnZdtaRKZeGIOMTdSjs942E258LLLWOen2xrk9aBfiMrmr3Xtyph4ULCzZdGoM2RlG8nhsjTvJXBV6WNDpxHSZuLHZX/RwGJE3NPs/mKnni71HDKquagQ1JkwqljkbYUGfmG5U6n15Zgs+Ozl01h8tLtd5SYMXJtUcKU4FAT2/RgABeEbZy9ggp8N2fvEzxgYvg4KdtdhxTtpmucWP9/XdZbrxrbLKebEq4Fe5KH7vN362LEVVDRsG/WZ7+BJ++DKdqjDCCAEhl+VReKpL1ssYrXWZ54ZhYUIoY4smHhOkN7pRLzfOWe18LLI3uJGBzp1jppRM4qDGhxjjhmmlF+14TCg1TGvQ70ohbNezbRdhzLmx0JEIIUQoyfLSMhdz3ioLpZRtuysX8On/z96bR1lyn1WC32+JX+zxltyqKmvfV+2bJdtCtmxhmTaip2lO0xwwbh+boU0buuHQM3BmpmeA6RkOgw00jcuAGWMWe7CNjXewsS1LsmQtJalUpdora83trbFH/Jb5I7JevdxfZlaVqiDvyXMq89V78eLFi+1+3/3ujaM45YWeuagDEUJ1Y4pOZ3nKsSVBhmHb9coIYYSx65UwwpfHLodRUvYWMpzTmO56ZYzxjVHOD9rZnWtFydQJMTHCaPoQoabp0IYZuYMVlq6xonO+08vy6ynLBKZ06iaMUsw599uNUrnPcUp+u8F0w7KdoN2cM91wPhim5TiloN3q/VXS3KX8V/I01gwbYcKcigyPctg482lShkE7TWLb9VyvoqdJu924qTi8FCiNqW7yv/7cU5ahZ3l+7LXnstYJojRtcNel89+NgvbGnfcNDAwCQBpHsYI4Ck3LMU1bKjVZbwDAgb27CCZSyW6VAec5odqOHTsBIPLrCAQCRK64fT741sd+7kO/XK0O6IZBqQYAHWtxDAgBStP477/6ucla7dEfee87f/zfU2YCwJYD9+M0//ynPnLiha8/+uijyKxOXDhx/vRh23af+Le/cO9tO4ob9D27dh169ciZYy+cOPba2nUbAKGpwkHO3/u+n3/ix39a1w0A2L3vjkaj+Vef/IMXX3q+3farlUqapUdfeS7P03e/530//O4niuNx557bDh89feSlf3z10HMPvOlhjU078PM8n1EXQ3jqCQbJ11v5oBH7gp3x7foVpYnrmLu7GLgUEgCOnrp09/4trmNqlLb9qSrSS0fOblzbv23jUJ7z5189M1FvS6k0jbz1vt3dXf0CQqGLoVVLjLKR7PLaOr6OxtdKqZxzz3XafsiYxoUsHgSlNEqSNAnD0HU9w7KTJFpZLvpSVilLeZ7FUWiYlmVPhZgSSk3q6KaZp+k1P/oIpUw3ASBL4xXWkanqKXV1ASAAl2auk3FJQklHY/Nky1nvxJvciK5MV1+Qvdk2bDbjt/c3Box82csv69mB/lbEccfyPZf45Vq5pKWePrU9X62XJMCeBWfIq0ayyQlPtp3ZWr9copDTdVZM8bxffS7xkXqplU9JqAhRDs0ZAZ/TZP7GfjcyjsdCI+DaejMq2+mc74UQVIy8lWgTkT6wYg5PiQQFYokEHiG10QnrERtL9MWfvYpV9IBVAr+KFeGOB99z33337du7GwB+5UM/GYbXPsNmTlBaMLrrsgPfbObzcyLPUykFIZQxM8+yOW+PXJptdPzjzfLCi+ISj0b2Jrsnb/k0TbMkYYbheuU0jeVciWi9gxKKABXmc1kam6atpGS6Ec21IzFK0iRLc65rM7/3whrAMp055feznjzF3gvmrhREcUKp5ZWqBXNQSiVRVCwniSOEseOUAACpzLLtPjeLm0eVvKdDGGaAUOp6ZSlEsz537/0aKucJVltL8V0bWcdRvLDlUwp4lgKAxnRMiOOWlJLd1Q0Eaofbqqd6kC2eOJhy4gvdolP3kRgjzlURS1bpG/DKVcaMMGjFS5m8pZR6pWoYtJc0i6Gwxo3NadjUDBsAdNsLG5dxdE5aMzm8UirPs2Z90jAsxy31D64L/FaWxnNm+L0BQCQM9HqDXjjz0kNvffvYhdOXxyZfP3b5tnseFDmcO3+BC/FjP/JYsUMKKQEgzzPebvA8ZcyYvHQKABgzNKZnaVIUoZTqWCsC03UAaPs+z7kChTFGCHRdf+ihN1er/aBkmsTIRPhKc75z/x0E4YsvH0aI/NC/+WXKpqgvQfTh97z/i3/5e6dPnfbbgeNVt+5/4Dc/8SxAQdKnvkGm6/fesf/06y/MrqPd+8DDum5IKQqt9c6dux3bEVxkSQBQgSta68k2z/OMMR0AdF3/5V/5z2H7/a5Xotq0vVTIxT3PGRZ9OO6rxq1cPx24rYTlCne/SNe123ZvfOHV08+9fKrZjoIo2bNtnRDyH546bOqsmJBPsvziWP0dbz5Qcq2jJy9+7Tsv/+g77mGzzj8AkAg8GlrNVN9ZbvdpsXYdJqKVgjCMCKFcyEKdXhSaO5tC08jY6KhtOxhj16s06uM3rGhVeHkWOXa25eiGVYg7MCa6aTlKBv61VAQwTS/CSua79r0hoFiUsCi5qXTQ+cj7/lilavD1duhoYnm6eqmUp/M5jdnXWiuKM0QAfUba1/UIwaLM8iON8r2DdYLVJd9qJWxLKRiwFioDYQQ7yn7GyfnInJFvIiU62XBAoO0Vf87DIZf4xfHKeKwX67OlFOyu+ErBmbZdj3utqgiJYkliTiZD9mqztNZINrhRRc9mxMshBCUzb8QszIitr0hLT5FieDktHkbk3v5m/dJAJ8NvFatYCVYJ/CpWhJ99708Xvwghbp7r6Epwc5rPzwbnPM8zQihjeozxfLRkox00E3N8saLviG+tMwMN98RtgqBZNdYAgG6Y8cpKNoTS/IqFe55lSkqMEGMGIWT2JyKUIoyybA4CDwBpEtu2p2n6omLsOM3ilDuWqTGqlOJcAoBjux2SkGdp1mWxHodBHl8wXcfIzwo06NoY+2HU+A4p3Y/ozJTXovcu8jwIWtdbOT9optv6YUu/jjFRSqVJJDjPeS543tl6xfpQqpUq/WHQisKgK5FL7S21X6pVermfuBhaQ/oVnkZJkmRKAed5u1l3S1UpxZJ8s3TdcEvVJA6XIeJgxpYsflaKHBONEEaZmSQnySwC30GSRFxwwzAN07JtN47DNIlXmBi/cjRys0KDb3z3OUrp/XesCfbu+PjBjx8+eeGON7lBGJw+eUwj+N4H3wYAM/qoSqmc54SZABAmAgCYbpTpQJ5nQvAivgEhFEUhAFBmI0KFFAhj6Go8ccHTJJZSME1XRXVAUEAglaxPjqZhzXb7jz33DzPW2bX0+sS5lh92otIFzy4ef+7Q6EjculQ8cvjwoQU+dZFwpjHdMYlGUeeKYZjWm3/osddee/nrX/xk3L584PY7N23avmHTtrVrhmDNUPGcfMHki63bdy/wvz3i812//0XX73d+drTkWp5raZQePXmxiJGfEwknr0xWKro9bIV9ZkqQonDNCkZxmqW5NHSWJIXfgcpzUfyiFCAEBGPLZJcuXRxeN0w1zfHKwfVxpF8AUgjfb0VxaOgmM0yNaoCQYViFKOaavAVCqIgsETxfRh7KDQBGapPdGrZxLdHHI30McInlVWPu/vAC0AgA3KC7EQQwbEeXourhWmlrKTjh2yU9214KF826xxj29TfLYXa04c3W0p9s241M21ttlacHvwU5fa1WKtg7ABTv1crYyaY9HhtKASWqrF19SSxwmM+87mOkPCb8nEzp0qUKcjoe6ToRrsalQghdLSoggKqZhRkdj8w+I1nqd9H9phirJaWxduBo4p6B5vMT5VUOv4qVY5XAr2JFiKNQN0yE0KFDh5rNJmNTFKh7WHHZkFICzHuaUwqkEMUl7hri5jSfnxNh0DYMi2oa7qK7qcQB16osLS4vGGC71xpPFhltyCQeT4xhq6deqJRKCoEJ0ShbiecBQghjnOdXx3fjOLQdTwkBc+08GCFdI0mWC8kInrljCM4F51TTFibwac7jODEMphe5UAgRhgmlpnVVTB74zRncO4oyEn3HqAxpcAEAvP4hfvlk1n6elN+E8FVJrcZ016tIwYOgNWdJRQE6HzkrV85jpHZU4r1rNUunCCGR522/MeesaZ6lrWbN9SqM6bbtIUxCv91RXHtaMmAml3pIHKwlLFW0a85CFp4FaZrIxmSlb9Cy3aBryQuAUuqWqmkS9fj8GRCskvtEco6JBgBeZU12cQRzX9J5mzY8z4I8w5johunYrmHaSRxGof8G1hyPnzpzz/41Tz35dcO0N23ft6YyePCP/uj08VeDwE/T5MK5E/vvfqRU8gBgzlrD+g0bAWBi9AxM1ZtSjTHLcIu+LAA6d/YUAPT3ldmCZ0gueJGhaGhCN8w0TRv1SQCIg9pnPvbrM56cJQkAxFdWpx6f+9T//V9HzzwfRRHPej4TTP/GlVSgAGP88COPCUn+/OBv/cM3vvTUk9+0badUKr3t0Xc//p6fKHwlF0ga37p993X9KgsdxJ9+n29Y19cxqE/SfLDP6zjed6ORMj/XnDjfYMUVlhQJDitEzkWSpIRgIfiVc4u8MpktO9HUlNI4zdq+XyqVDMPKkmRJnhTXCoLzkPtxHLluWTdNhLFlu1LJFRZ8C2CMC/f7KApW7sNy/UBBDhmxVCgRJFbaazWvX+dDdtibBeobAJfxHW74Wttr1FiYkXuHanpvWfcYw3o3wkgdrpWyWdS0lrBXJsrrnVggHHEEAD7X0ozEV4b7CFG39bUnIuNY04muPHhHf72q51DY+AXmmfa0mTUdy/V2PGinl2O9ndmmxjc48ZCVGFgyIjFSCuBM29GQ3OhNu6uxGVcIjSfGkJksWpuY+8MipRAsj8ADQNVMh91kpG39k2h4reKNxCqBX8WK8L73ve/AbbdJkV04+UKeRhhZtVq9r6+qUZrNGmO+tjDYtb8M3uTm8zMgOM/TVNN12/Ga9UkAEAofqg+EOTlQrQ/oUz1k1MNVSipUy8whM6Y95Ml1sNIIAIQIod2NtTSJTdNuNibEPCIIjelxGgrOCZtDvh7Hga6bC6jo05z7fmgYzDKmSRIsy+mMY0ShX1CabjDmZg0/xGCXhhDCmNDq2u2NSyeS5tO0/JZCS8+Y7pWqhbB8zhVQgMZS62RrRSOXCAHD8u7BcOPg1AxzliXtZmOBG1nBedBueKU+qmmW5YBSYTCVPoiR2mSHjVSPFzNKUAqd8Z3dXrNYC9WlRs7zrD45VqkOEEpbzbpaUMCCMfZK1SxNlsfeAQCQodiGsHW5NLgJAIjhMMcU+XmgexbOv5BSxFGQxJFXqli2Y+pmO2i+URLc7z75j27fYxO1oOzZe7YMGWZ+3/1vOjdy0vebZ8+ej+NkzKpL7AAAIABJREFU/4EDACCna8WVUlJKTKBcWYMQjJw6WtC5NI3DoE0p1Q3Lsh0AFMcxAFDdNUyPEsoXijCaWj5C2DCmSkuOZey97/E5ZaLDQ2UAaLXbf/JrP3f+7Imtu+96zxM/uXfv3uF1awDgzw7+7qf/+v9dxgbRdf1dj7/7He/84UMvPvv897/1zDNPXbw0+vGDv/flL/z1b/zOJ9auXacxg3PePSZQ4Hqzd7iS/IcRunv/FgA4f7l29MRFjNGpkbFKyXrgzh0dUb0QMs1yy9S5RM2ENRNmUGdnuT3IohWak2fZ1Mx/5ziXEpQSCE07GAFA17Sg3XRsi1DNtOw8z94oliuliJNAN00oUipsj2fZyifzDdMqOgSzUwluQmCkLMot4JVS7GfmsxN966x4yEp1LMlym8DXDxu8cJ0TnWq4F7j5WqOCoVU1kjk1/DOAAIad2MDq+cnybG/UVq61GnPPaiEE251wImHHml5x6UAItnvBWisVEoW5drThTsnsEWhImoyvd9JNdoiQvBCaFwNrX7m9uTyzMBTn9HTbSjhhWK1xpqnDHC1PJZ5I2KCR9vLRZsMoJI+LD5/NAYzUNi+oxczPVvnXKlaE1R1oFSvCY2+7P4kjwsqPv/v/yJPm6KULZGHj+JsbN7l33WxEcVDSdcYMqmlJJo+3Sq1UA4BX6tWdpdZ6K0QAvujJNKUWs9DWSlovisSCRRC6Mg8CBIAQzrsKPVIKIQXV2GwKXUCjhBCacamxObhalqa27RbRerPv6TkXUZRommaZRnd6QZFQVfwuOE/mHMnGJpTeEreflvyCUx3GmGBCS0ObYfxc2vgOKT9g2kO246VpEgbtuefeAY+EzonmHP263kGQ2uhGOwZUv2thQkDKMAriKFz0Bp1z3mrVLMs1LduyXYxJGLYLPbOrpZs9/2h9EaMEAKinugSM4Ypv1rTl561mzXFLpXKf326I+b4+jbluWSoVhstl70UJwxzI/bMgOBAKAHZpoDF+EelbAS8ejKeUbLfqhW+251XzPE2TeGk50l/9IHr8YNffH/iK+ti7lvgpTh9+5tiw47cbP/yvfrxwB3zHo4/95m/+by+98Oyx116izL733vsBQMmZapTij02bN/UPrJsYv/TSD57ad9s9jOmgQEqRpTEAKKX+7gt/AwB79uzp6x/QmK6pqaB1jAkhdLY8RCnF85xqWl//EAD09ff/h//5t+pzHQoVGwDg8NN/d/nCWbfU9/7/9Du7N1aW7bldxCV0LL4pJffc9+A99z34/p/nz/3g+T/+2O+Nnj/6d5//q/e+/xeYphGMuRDFZrnBZZeCw//58woA2kFcKdtvvmeXH8QvHRnpeNcDwOhk6wcvn3rinfd0XliI6odtY4Pt9xj2Mee7cy6K0uRUQqSSTKM5F8X4TPeTMUZSQhgGXqnCdMOynCDoyd/keiDPrn5kjDFj+goJPELINB0AmO9Me9MCA5RYfHc1DjgbC5mGMCKy38h67HLfMBCsdva1N5WDQv/fzsiwE/d4gPdZyf1DtcONUiOe2yBmNhgRl2O93WXFMmQlm7zwUmheCszxWBcK6USWWd5npX166rEcI+ASnWo7p1vurpK/wZt5npISXmuUEk76jWxOB74Kyy5F1rEW2+pGy9j+rsZjTgGWaVdpUb630nphorKAwnQVq1gUqwR+FSvCT73vFwQXCJOOeL7AtXKK4gLm05spgGt7+b75zednI88yzjml1DSdkXZ2Ob5CRCW+FFvDVoTmS7+ZvSiJz0dWqbQ4gVcAU+xrlo59Seh23iogpeR5Zhr2AgPVjNFiWh7NVtELHoa+7XgIoeBKk3lqnZWK4phgcGwTT3ehtW2vSD9SSsVRMF/tQNE+VH4kb34jbFx2qusQwpSZ5TVbG6OnSPIDe/BHszwN/NacvFQBGgmdUyvrvbss31Xx11d027IRQlKIwG8mPfegBOeB30QIDNM2TAth7Lem+vbDZjhmGvXFYuETThqZ1sdSQIAQUtN3rSxL262GV6p6XtVvN2YLv4uoOQlyYb1AL+BkUHEchy3T6wMAqhlInVciQT0QeOjyzc6S2HFLzKsYvZKKmdwdAAAOPo4OPviRE099eHvvH6HZDp9+5gdZlj3y8IE8J1QTB3bbulV99ql/OH3i6M4dO6rVfpjVgQcAKQWAchz3tjvv/+bXP/+Jg7/zX/6vg6ZpMd3o6KhPnzj66qFnGGP79u6TPOU5o4QU/1XkPjCmM40hhIXqfBFF/hwdGBrWrer5Cxdr5w6jvv3zrX+7Wcuy1C3rTt/67tzpydZy6FltcuLXf/V/BID/dvDTxSOU0gff9MDYhVMH//uRc2dPxVHISnPUmG5A+31OTNTaAOA6ZrXsjFyY6Dw+2Oc98qa9s59/MTRrCdtdaQ/qywktRwg5jgkKpJR+GAMgpZCQSkqpaUwIMeNgpJTUanXGdMO0TNtBCEVhez5Z03VFpzDU+SQrXKBh2pgQKaZqVbccCst6h2ZCkkSRs76ZS7LFCW12HcMLlgGdyHV2PGimmUStTCuxvEcOX9bzA9XmkcnyZNoTh884SbvihjQsB4z0lXq5EbNcIpuIzW7Ub8UCEALVTvWJ2Ag58XPqZ9rekr/Bm2NK/1xgj0X6OjfeW26bdOoUJxU0E9biejMl7ZQJBRSACLS1EizVzJ8R0Uh6rVDMiQEz3V1pAyxeN1/FKubDavlnFSsCIZTpuqZRpWTnJ4mjG3OvcG0L8LeE+fwMSCmyJAIAXTf6dWESAQAEqWEnvL9vAoMCALGYOrqDS4Hdk7eKUsWWR1emQ5cHxpiY1UnLs4wyhufXcRhME1LNV2qJozAMfcOyHbfcWTelVBCEQoJtW3i6Zs4wLXal/S6lWHheVGFHlN+VRFHYGiuIOqFade12mTQap7/rNyfnY+9jqXWi6c0O2ukRBKl1Vnz/YGPLgOXYNkJICN5q1npn71NropTfbsahr5TSdcMrV4pNhEHtLTUXbUQIhf186q4FoTmCkYs+PELIK1UJmVYdRhh75SohNGi3Vi7oxURT9ragfrFYCYypZbs0HlnSQpRSaZbWauNB0NJYLyqVkx99aDZ7n8LTv7jjoY+e7P3d4zg+ceJk39o9/d5wHGqC41LJuH3/ztdeebHeCrZs2eI4diF1mfFCwbmUkjH29see6B9c/9rRY3/xqU+2Ww0hJADKsmxsbPTgwd8fGxtds3b9fQ8+mmRCChFemRYuDjeEsWHZumlaltP12REAOK57730PCAm/+5v/0a+PFru0UioMWt/4xK997i/+ezEbpeuMEJwlwejJ54vUgziOv/SlL3zzq38FV/ht7yBU4xKfPnnsC1/4bKdDm2VpvRUDgFOqUu2myF565sUTALBvx/r+qvv8q2eEkPt3rt+6cRAA8pw/+YPXT54dLblzO0okghyarLzeqs4eEu4FBGNCMKEEY0wIUaCKgYKpEMxZByNj9NLl0aJjb9pOpW9I143ZRc8bgDi+Km9eyfUCABDCpmUDQJ6nQtxK7fcZQAAUC4dkm632Jqs14lvHG26QafwmCwmnWFpUDC4x1r7E+L1DkwMs62VsZMYzMFavNUrjoZ4rZDHBNDHiW9+5NPi9SwNPXhp8uVZ6veGe9y0/1faW/M3lAAGo6RfWICenWrat821ukAlytm2/PFH+5sXBL59d99Ro/+FJ94JvRZz06fmDa8dLRnrRt5aazW5S2eIrkx8i2OjekhWoVdw8WO3Ar2JF6DaRvsGdEELZHLcty8WtYj4/G1meGVIijMsO2cUbr9erW0v+kHG1z5Ms5X5xJPS2u83Fn6emhtUIIfO1rBcF0ZgUfAbpzXkmpVjA3x4hIISkWUbp3FZwcRhILhy35HrlKPSzPA/CJOey5NozrO8o1Wyn1PkzCYPFlSPzaOlb42dRMwHvTkWmNYFXrpwv6/lm119fxo5VoZqmpEySOI7mGNTvBUqpIGhLKS3bZczQDasYGTCJGDKTc8FC4fZKQTPTcyukIBBCuRB0ljxGCN5q1Ry3XC73+X6z8IjGmLilMsF0zs788sCMjSI4lCUhMxxAiDmVdPIUzrdIbcmbOomjwk1gYZz86M/84tMLPeHpX/yZj757SW14eORt9yGjrHgjTZBp0d271z///POapm0Z7kPJpKBDQsz8lovoLN0w77n7rp//8K//wUd+628//bEjh763bddtrmNfHh07e+b02VOHt2zf/4u/9Kuu62QZ5+LqNud5FkeBVBKkYoZJCS0k+ghh3TAAIcMwfvRf/uSp02fPnjl68Dfeu+OOR+zK+qA9fuLlp0ZOvnL3m9/Dkwj00q47fmjtur+5eOHMJ3//f3rlnjfZln369JlDL3xPt/vSsNauXYRCYrPYFiiuGq7rvuOdP/KpPzv7qT/+ndPHD69dM4QQunDh/FNPfsswzAcfeqtlmQquGpRgjBlj/IZTuLHJKS36W+7d/Y0nXz17cWLbxqE924cLLb2Qcv2aKgBcHGt4tuE6c5ygzgeWz+kWx+/Xl3P7XtRMOecYI9u2wjAmBEs5x8GoUSKkGh8fHxwcxBhjQkqV/jzPkjhKk+hGXuzyLIXCJR+AYLwSg1vGdIKJUirL0mXP4NxsYFhuc5uppI1EQ0hXCFUYt7V8xWKFNxKUwN1raseb3ohvLcnvLe30GxREGYlgjlI+QWp32a+a2YhvNROdYDVoJoXJv1DoRMuNOTWR+P5o35wNCYeKXX3tNWYCCobstJXK8cjwjNymS7ikMgypwMseHSo+xbJfu4pVwCqBX8UK8U8jOg5uKfP5GeB5JqWgVNOY3q/Hd/VPGFT0rpyfgUuhud4KF7ZNVkqJTgcek2VPgmmUZVk6YxcSnEvOTdOen8AjptE4SWxrXi/3NI0VKK9UoVQbHb2UZZljW7PZpm6YHcsGkedRb4Hk82vpTyv/FeTdqfAUG1yhch4hGHbCLbbf55m24yKElVJh2I6jcCXHXeH2z3RTY6yjR0CgegkRnIz11CGUSjy/+Y/g3G81vHLFK1dbjRrnue24OjPqtfFrGN4mqcvZmjwOmOEAgKbbSoosHaHagaUuSqk5Gt2zcPLLn+mi752x92ma+qc/8+WTH+6NwZuMIEwf2L9N84ZTP4kjLoR2YN9uz/MUiN3796i0pQVHmtpmZq6dsbU5z1GK3FLlbW9/dO2aoT/83f/1tddePXr0cPG/jLEn/uVPvP2H//W2bVuzPM/y1FLTikpKKcF5msQKgBPSyXGUUuY8V1Ju3779f/+N3/7sX/7RN//+y2dOnyBUFzw1NPLYj/7sw098kNOSVFBZt+tnf+UPPvGRXzt3+tC5kdMAYBn6u9/zU5rhfPqTH33uxSM/15vJZTEjQAh5/Ed+zLRLf/Hx//MbX/08noqmVzt27PjJ9/7SXXffU2SGdb4mQgghhNIbfdI2dO34mcuFEb1j60maA0Ce85eOjEipHrhju2mwkyNjh4+dr5adatnZv3P9jCUogEbCwqzSZ5p7yk26xJAwBVAEDTBmUFKYGqCpLMxZGgWD0SSNkzi27KnCnKYxSjXLcsKwnSbxjbl8Sym54L3UyBYGQkg3TISxlOKWsK9bEnTMBw0uFM4kbmX6+dAYNJM+4w1Ou1wJNKJ2VXwNyzOBlfUsA1wAGCmX5ZamDMTrGTsb2AnHRXXgYmhYGt9ix7qWXw5NBRDlc7/joJ3trzSFQKdbzmbXxwAlPTeoqCU6VtLUej0ey1o+Hhkb3CWEp65iFdcW1yDraxX/nDE+euG6Lh8hYNrcDeRWkCopS6658kK1kFCEgd+isGzXcUtSiGZjYnZj9lCjbzzqNbcMI7Wn3Fw0T852PNvxlJKtRm3ZSbwDQ8N+q5EkMy+Bpu3YttdsTPB5ggyyXARhZNvmnIHwHSCEKn1DaZq0Wk06aycihFaqA4VWXynVbEx0+y0tCo1wMfFlw3EKX3oAkII3Lp1QdKv0bgNEAKCW6i9MDvS+zGmrh9SWUnu7O5XDBABSysBvze2xt0QgjMvlPo3pgd+MrhRKzoXO8VZpUZ3/zlKwyW4GUawU8px5Z84RQq5XLgLbdMNs1idX7j49AyQ4RdTr3sDGwsLAr18Mm2089GOAlqwTth3PcUsLXg27mfo017ppFL43PzuE0MjrXxhtZps33Wk7A1mWyvZ5JDNQ4nxjApDYtb6aZwRd+F4atGqVR6zBbZo2zXkRY1yuDlCqZUmS8+z8yKnDh54HAGqV7rn7Xsct5Tk3TdZsNCWovmofAJwfOZVlWf/gcKnkcZ6nSWxaNsakXpuo18Ztb2Dz5k1xFKRpgrFGCAKsHz49/vpL38uyrFyp7LznnZrhAICQSipEMSAEQuXnjn974tS5fo/eff9bqn0Dfrs5evkCArRj936NspxnJ44dBoANm7bpupFnKSip6WYUhWOXLwDA+o1bmG4UrBQAOBeHXnx24vJ5wHjNhh379u4r3FWE4HP6Ygyt3XDD7mEKE7svfetFQ2dxkiml7rt9+5qB0mTdf/L5Y29/cJ/nmOcv155/9bSps7WD5bHJVhAm996+bcPavjkXWNWz3eWGTXnv9VYpVbMdSCn7q6UsF34QVUpOsx1oBLmuM/v5Qso05Zs2b0azDoo8z0K/lef59W5lFzM1hVFoGoft5UbTY0yqfYOYkCQK2+3GtV7NmwsSYDKxa6m+0Y4cnWvkJtPWLwVSweXYPO+b7VTLJe5llIxpssoym3KLCEfnGhYmkQpQI9aPte12erUYxLA0GXcod6lwqLD0zCDyubFqc9YEPsFqoxcOm+n5wGyk7M6+umdcvVmSEi6HZtXIDW2BwI6rCHJytOHdO7ii/bBUXbeSl6/inzlWO/CruFXBKEnSa3Pncct5181AGoeO7WJCmG5y7s/43yRbgtuKVGgiNQfNWFswT05JCUoBoII7LQOUagBKzDUOnUShY3uaxuYj8EwjhOA0SRcm8Emaj4ycXT88PDg4FPjNLL1aaEAIOa7XmbRP42i+95oNhJBp2bZT8tGj8fi35tTSK++ui1nlWHOZFjU6EVu99iY3KZWqxYhyliZh0MqvZzQjWTiE7QouRsZmBwjGfEHRilIqDNoa03XD8lv1a87eAUBYw6J5VPIcMwIAbnkoCXyUX5ZseKmLWjj6DgAA3vWxr3zgYMHUP/BEN0ffsfdBgKnm/IN7d/T4jgMDG5ySxpyqlEJwrswhBJIk4xsqA5aTGWausVA5fTxNK5N/n4sToXenZq3V9ak2K0KYYAIAOc8AYMOmbRs2bessPMtygmUcx1GSuLbFeU6p1nmCUlLwHAA454yRat9AtW+AUFp05qUQWcYZ0zUd3MEt9z625epWUhBkYjJAYY6GHFG1MUHall3vuOsuqJKp047rlphuahpTSgkpQMH2nfuuvFwJKUBKqqRl2Vu27Soez7M0z1LGDEJp4UI/Y1vxPFt2lfCa410P3zE62QIAgvGagdJ4rf3d547euW+z55h5Lk6NjG1c23/3gamN9rXvvNwO5u0V11P2Yq1/nRVvsv1e9C8AUDTgtSkxkUJXWvLZPCoogrFlslazZjiGQR2Ylr7BytWBLE2SOEzT5PrVQZRSeZ7pugEIQWGhvyyBGNONInojimZe4/7pAQMMGuGAEfk5G40NAyuCZNnIbkXdNUYwbMXDVhxxMpkY9URrpizI6Xx7HELAQGpIejqv6CkCqKXG6SZrZZqfT7viu5Tf1t+smjMvLp6ezyDwZT3f4IajoflMyy6x/EC12c3eAQBjGHbjdsqShHl6vuh2djSRCsIlojdfFuAq/plglcCv4p87bkXz+RkQUkZxaNmuZdpRuNKbm8lYjxxaWjDxSF253Vu2KRHVmFJKzRrxLRae5dkMF7SZLydamiVCSjKPLRPnPIpiphG/3fS8sutV2q1GJ3Ne101d73jXyTgKerx/RQjZtmvabhC0UuFA+ZG8+Y2kOWZV1kCXlj6oHz3L386X51aF1FavvcGOK5XBIp0+jsPQb90kHg1hTtuZSSFd1C9AN0yMSeC3lhbS1jMUYgIN5llImQEAgKlVrkb+CKKDnSmGXhfVy7f/ro8p9bFZj06T1u/f2esEfNZ8Fdi9WZIKIadaoAhLYpLxZ9PxiJQ9oumYae7g+qQ9ETbOWP74pPtmo7rZc20A0DSKMBZ5HkdB4WrW0atLJVvtgGBcmNIjhLI0Ebw7rFEW+1KepepKBU03TIRQMeOQZVmaJpaCZqRl4uoB7nMtzUjhszUWkEaMPMoxlXGmSqVMKimlVAqCKDYNvRB4d0MpKEb6kzjCXYetEEIplaYxyhDGhHYZWHIhpBRKqZtEKoiQIgQPD1WKP8dr7RdePb1xXf/Gdf0AcPj4+TjJ773taiXFcxeRPiWcnGk7rUzbU25YZPFZpJwLpZTGNACQUiGMi0cWpsTtqHE+P9Jvbhswdl81hAcAAKYbmsbMPAtD//pVSYTgUimMEMIEIVjel+m4JQBI02TZriu3HBAoT0sdyLjEidBOtxyLijVWQpbomn6TwKJioxOus1AmcTvTLgXmxXCOA0QpCHIa5PRyZDIiEEAiyGyfOZuIuwbqM3h4Aa9rmr2YRNtZChFSr06W+4zsroGGQaddvBSAkoAxuHrWSthkaAw5i89oeLpoZazPuFlqi6v454ZVF/pV3NK4Bnd1t6L5/GwU+lJMqWHO9EAuyBMG6MUSFgCkQpeiOdSY3Sjc4xFCC9jFLwymMSUVn4cEZmnMdIPMv3DbYkqBHyRRksmCOHTd5EspgzBGGNu2JaVoteoi56VSlekGAGCMbcfrNKPSOMp7m81GCFnOFHuPw0AppbAT2+9o1yfT9mRxW0qoVl27zcOnBvWnMFpyw7xQzm9yk76+waIp6vtNv9W4buwdzfHbYriY6HgxO2vGdNspBUGr9+LIUoEQZla1PXa+owE2rDLndamW3O1f9hp+9YM7rjrbPfiRX+k5Dj5p16TMOL9q4qiUEtQTAw9kQaMxciyt15QUmBCrsqa8ZjuV6WD9627rCzi6iGSmMRMAcsGllJzzNE2TNJn6SdIkSQlBaSYIwQgVKeJX0b0vdR5M0wQjXOwFGOMsl5zzZoxGA9b5CRPUccmWCiUcxhM6GrDLTZqkSZZlnPOc52macZ7zWegY8hXr3EGx8QsnAs7zqx8kTTjPZwfpvYG4o9rUiegULQf7vG2bhu67fRtG6NCRkbMXJu7ct9m2plQSec4vXq4X8/xKqUNHRsZr7Syf5UoIUEv0742umcjsRe2+0kwAANMoFE5+GkszgTFGCGXzXMmUgjY9kYrgYvDyK5OfHWu+nvNp0+8IY003ytWBUrlKKV20JotmoXhQ0zRD14ufGecHcWU/RwjNdsJHCHVeqLO5zy26YWKMlVJRPLc3yj9hYFAMC09LNlotk2Zn2vZ4rGeiJy36TQiKVVGGuGuw8c71l/dX2x7LGZ5jRoBLFOU0zOls9u5Sfs9gbU72DgDala64huWukn97tWVrHAH0GdldgzPZu1Qw0nLCXAMABFA2MorV0Xpp0USAMsn9dLUJuoo3DKs73ypuaigFUs4dN04IFlJJpcjKhuBvnrvDlUBKkeeZpjHTdGa4E/WzXDdjE/Mc0IlWaYGFdHApMjY7zCTzEqErEvrld+AJpQs0fNIksW0XY7JAm9exrZzzLMuzNAVAmGCEkEYJxjhJM0DYc6ZqGUqpdrtuOyXXLUfYp1TrlAZ4ngVBq5cVxpjYjmuYdhi0kujqIDrTXV55uDH5pMczq7oOEC609LvHjzItOS0eycVC1u7duKqcL/cV7H3Ge10zqKndvlvmYGicYCXE4l/oZGRuNWC+0VmEkK6btuNFoX9dVr4Liq7H+gm/dtHr3wAAGBNTE3laU1av27zA0pPtTn70oR3TTOmXGATvVvtifgm0cmGX0IEwBvGOH5e1l9q11424aZWHqG5qplEZ3hq3m3m7Jep/g9zNyHwrmPspIZrGZowncCkwRhghznPL1Hs8QlWXCgkhUEoiBKy3Cn88i0gIqbotIxFChm5ienVnk2Iq024q3A5ASVHslNeJsc/6wno1LOjGgBHeP5heDJ1zgZ1LBAA7t6wVQr567Px4rY0xts0p4W7hS9/f5xW+9C8fPXfu0mScZFGSbV7fv3FdvzbLU/PlyfIaS9/kBC6d98Sb5znGuFBbUIo1jbT9UNO0PM+FkDBrmQAQQS2RU5O6Evj5+PmJ5FjF3Fw1Npms1C2q1w1L0/QsjZMkzvNs9reAMaYaI4R0JXSCkoILgRHqzmI0qNbttSkEF5wTQjWNlUrVNE3SJC7kHhhjphvdJyJEyIxLGELING0AyLNULLH93r3/q1nXrFvu6m/jzLayRGgTESvui6pGthIv9DcWuqa2lIJNbtDO2GSit1NtMmHpdOWapQmClBA4ElOPF8r5+dg7AHh6igCqRraz7PebU7cZjMjb+pvG9LRUpeBM2z7j22ucCAC4RBJQn5VgpE433LVu5LJ538U10vO+JRS6FecaVvFPAKsEfhW3KmYpNJcDIW69S3gHqaI6utrUypJYoxqhlFKt+55+d7lOkEKgUkkuRXaYL37UC4lHQnu3twCBF2oqgns5sUAEY4yJEPMqq5WSOeeGZeeteddBZ5QxqmQxBQo5F2nGo3jK1t5z7W7v7sIBznY9xysDwNRtq5SB3+pl5RFCtuOapu0HrWSWCTwx13L0Dr/+JUC4W0u/efS0BHJavU3IxVOsO8p516loGgOAYK73ukZQhXYad93LEtSrIksBCKDzrZium45bSrMkCq9X7/3qmhCDGHsS/xm7MkQIQ5gwpyLDoxw2Xtf3BThxpJsMLp0KGqYTc4QoqFmlA2n0w9qHibMhPf2VPE1Nr2xVhjBldmVAepUs9sP62fDlsXzNWWvbo165Ggd+nESdTZ2mHGPMpVJKLSqUmBPFEY1BaaSnuobouuFGABijGYJ1I7JzAAAgAElEQVQRSjXL9bpJWmdtuwUIM36RQhQ8X0ghpYBCga+kUooLsYRda5rNYBcOPo4OLvmrMzDf4rQGjPCUX5mIGQC8euz8qXNjD9298/iZyy8dGbnv9m0nR8bqzaDjS//MiycujTfu2LNp7WA5iNJDR0aa7eju/VfNBcZrbc8xDV27HFr1VN9Tag8Yc1S+ciGUkhhTQEgpiOKUUsK5sExNcKQEB5hjciRA52Yo1RLlX44O15LTFh1Yb91lmJbI87GJicHBQUqpYTnMMPM0bbcbM1i0YVgz+ucIAWBMKEUYK6leO3K0Nnrm3jf9kGla3dcFpVSSRIUAimqMasww7TSNQ7+FEcKYcJ6//OL3c6k98MADs68pVGNU05RSWZosSYukMb3L/V7lWYYxJl2PZEuvCNwMMEhukDxXOJf4gm8BgvVWpPfsoH6zAWMoG1nJyITEMSetlCU5MVimE6UTSbBSCh2qlaMYw4LK+Q5sTQ478e5yy+jaJgQpR5v5qtHQPNl0CVZpTk+3jEaq3d7fYliWzVQqdLTh7a22HG3u06BFhUQol5j0dp5cxSquLVYJ/CpuYaycHoibY654qRAKR1yz6DSFdpalppIYE8b0gsAHQkdKWldcjhmWA2YS5U4vW20sMra4VwsEM9BZwvL674gQQIhnCxB4xfPMMu2FB/oRAMKFKxIQgg1dA4Cci9ndLQBQSgbtJiFU16e805Mk6sVcDWFs2Y5h2r7fiqM5BJwIQDMqTedf5LWvEUJ1bwAQIlTrW7sNXzrOdW0keViqhaayp5TzTuy6Fd00i977fEF6bzgUoFwRAHQl3fkqKNUK9u63bpBNtLA2y/b307Btef0AoNte2LiMo3PSWgKHl3N5MSyEk8cPd/958HF0cGk0vtUYN6v3m30bojCIQn/GqQxhJku7s73D2sXPh81JnqV2ZS1hGqaa4VaZUWpcPpmc/XYWHyvveK/tlinTfb9ZWPHlOTd1Lc8FQkCWVeYkZEqSPX9W4ExEilmoOJTmSH/vCK0BQEmp4KqBxpXHp/6d9trFgsd6Ov/Px96v4ODjCJbI4TFSnpbfUZ04FzmnWvaJs6O379m0ZqBcLTvPHjr51e8cAgX9Vff+O7YZunboyMil8cbe7cPbNg0BgGmwNQOlbme7LOevnbhw177Nhq4pgISTQ/XKBpdttdtsurOdRojr2iAVwUgqleeCEKwAOGIS8nwuU8kM1bmcM+lKZTLMsrCVnSvF63FQikLw/fbg4IDrlgghumn1G2bgt9IkllJgjAv2HsfRyRMnnv3e186ePgYAdz/42Fvf+kilb8AgTCDxvW9+7vnvf3fv/rsKAo+ujA8AQBJHhFDTcoqiEiHEshzTtJMkUlLGUfqlz/1FkkYPPPBAZxU7O4NhmBgTKWWWpV3N/5mfd0ZrvdCnFM4OCpBGqWHZoJSUivMcY0QIZRorXChmv3yRneAmgIakRqRltWPBXm+5OlabvEjDkt7cE/IKYIY7DAJFsEIAFEuXSZfNHD27GJhBSgHApXxR9g4ABKk7Bxa/AMWcHGu6mcQg4buX+wHB7pJfkHwE0Gclupa/Ui8dqLbcuTg8RYpK4ALNlVW/ilVcd6wS+FXc7FjgQtrxQl/ekoVcppvOG4uAs8nUHNQjMt0onvOc5znTiaYbOI4yoY63vEaqbXSijVagE45ArTWj0chMeghlzSUej4wN9twcsiNzRZgsowNPiYYxyhdsfeR5piyHalrv/vAF5mTvBZhudNi7lDKOo0XXXNOY7XiEEL9VX8CMrZ7ph6I9FYL3jH+9f4la+inlvBO7blk3jCKnPY5udMAsgUWssKY9mSCBIBeCdW1tjemuV86zNPR7mkq4VlDePYl/2LBLmGiEMMrMJDlJlkLgl4ztH35KfRgApkmzl8IFM22n5GUV+KblaBqLozBNZ9omMd1VG59QjeNy4gf+xHmr3M9sDwCwRqobdqZ+I2k0ak/9tr3lLWzDW0rlvtBvJWmqlCSUZElKCZnP4nFhFMxLSkkXjKLoRi7JAnexCOGOx14YtrMixBvhjkCg05zveGoghKZWHmOCKaW003rFCBVTVT1MB3z1gwuy9wIHH//gE0tVUAAgUJssn6Hw3ff2l4YGcwlMo2+5d/d4rS2lWjNQAoBDR0bOXZq8Y8+mgr0DQJLmZy9M7N42FR81XmsP9nn37N9iGFdNs5WCc227nbJNjj9gJLgrK/5q7oYCpZQQiitytLlmK7tgqZn7jwIZqnEBC50/Fchmeg40UK6Rp32XRjM2Wa9WKyWvRDXN9cqm5WRpLKVECMVx9Md/+F9/8PS399z+wOZte3mWfOOLf/69b37xAx/6zwduuwfjbkEPMN0EJQFACFEI8tMkklLqukGpVnzRU9p4KbMrEZ4IY4IoY1IpeWXEHhcRdFJwSql2xYSv8GLkPC+UJlRj3Xu7lBJhjBBK0+RrX/xMyvlP/Nv3E4QBoyhq/c1f/cnGTdsefvvjCBNNN7I0pZrW7Z4opBQ8X9Sn8yaBSbLdXpYqOhlpQumA1YCRWb3Fod14TET6qZbb+VMnYoMd9ZnpfOmfucQjvp1LtKhyfklIBX5lotxtaz9oZttK01oGjiYOVFvnAmu9HZdmaekJVraeBTlx5pfZr2IV1w+rJnaruOkxD8VCCAhZ/hVKAYgFc7BuTown5tFWaUAPZ7Tf4YpMEQA0jRFKaoldT5iQ+GzbebVZiQQFAIfmFb0n01SpUC018nl81Du8F03FAi0NhBDJFxHB8jyTUpjmInZ6S3hTjB3H6/wZx+Gi7XdCqOuWCSatZj2ZPpbZjXqmH2lWuCCTYvcr5D1+YyxqjBY3r1NaenJmM/kuwXNs+UI5P2xGluPphgkIJUkU+u3rHc48x5oQ2WPHVSlQEgEAz6/e4GpMd72KFCIIbrRhPjbWp5yk8dS9l1dZg9ManpWnuABWoMTZ/uGnvvKBzl8Hf+OjJ3t7nbFDgBaGfrMxCQi5pYrjlGYzUqyVyjsec+/5OWGs8Scvti6fVWLKDMxwq97QRsMy47PfbT33h2ntVKncZ5kmABST5LqxhPzIaW+KEAIEIqeoVwIT59PoO+fTtifGuCPVEDznQnAhOM+zLC1+4jgsfsKgXfwEfqvdbrbbTb/VCMO2VKrVnGzUJxr1iXp9ol4bq9fGmo2JRVbrq387jb5/4CvqCrq+MwA4+Ldf7fGDzsRaU/6L243bqs1O23CwzyvY+zMvnjh+5vLGdf1bNgx2nv/6qUsapcNDVbhiYn/8zGXXMWeXHZupdqRRPtUuCTXnSVhhpAQXUqGE0xhXFKgZu7GEPFSLbaIrQCQR1iXDRpap1WuTZ0fO1uqTUghKqWW7tu0yTf/63/1/P3j62//qp/79h37p13/m/R/+2Q/+8n/6td/OOPze7/8+ACCYdi3AGGNCMaEa06nGGNOZbmKM8zxLkijrPp1i3BG66xojmFBNoxojVMOEUsbwVGJiXjxS/FCNMd2gGivUAZrGOv+FCTVNx9AthJDg/NALT7/03LcpoRgTjLDk/Pvf+/sTr78Khfce0123xJje/XJNY7phLZyEcrNBR3zQiPv10MHZhcB6ve41ZmWhv+GIOHm94U0mrPhBSG0rhX1WtkClcSwwGwkDgD4rb6TslVrp5Vrp5VrpaN274FupWA6LSQV+pV4eT7pdG8Sucmv2ariaWG/Hx5tukM9Roaww3sqNZazAKlaxctxKp6dVrKIbUgEXK+AJ6taQyXUgFJ7MzVO+c6BSt+ncFd8kjlyvUriICSVv72syKhEoHXOsZCqIhuVGK7kcznSqnxOtlOWSaPPo8XiWUaoRsrhr8WwgTLJ8kTqClDJPU90wA4SvCZtlhtWZfpQ8jxfM20MIMcZKlYEsS9qNxgImZyGnR5vlKKcAoAA3xbZn6b+5z/+iZpU0wwaABbT0hXJ+ox3ZjmdZDgDEcXjDxOcz0Pu3qAAkohihrjtwYtuuFLzdqt/4uDuEDWxsDpsnTLsCCBHDYY4p8vNA9/T4sVZ2KnjXEx+Ag1NM8enPfPnkh3sws+scNZznrcakbXuGZWu6Hvqtbv8w07QZ0wVZ4975M/GRT2f1463RM87AMNUMQICp5g5sTP1m2BxLXvlTvOWH7E2PbNywPoojIbq6tUsHJiRf1BK9Cx3HZoSAYMznr42Knk/aHXf6K6MBS850mDbo8OBHTnR12d/1sRMfOXzV1e7w8ZPwrt4tCKeBINWnR/f1xyf9yqXQyCVWSo1cnJys+7u2rs1yUW8Frm1KKV8/den85dp9t2+3Ld0P40NHRvoq7s4ta2cvM8+FlBJ07Yxv11J2oFKzqEBdApmMC0BYgcoEUQCUEOAza90BOitnWyzMDw05p+P1JULXOoHIkonxiWazNdg/YDtOUYL53Kf/+M773/7oY++xLBOUAk3bunXn/fff/8XP/vkrh5697Y77i+VEUfjqKy+/+Oy3DLvy0FvfNjy8wTRtQMBz7gfBmVOnXnruW4Zd2bV73779d5Yqle4rCNEYEuKF555M03jz9r0vHzp04czhvv7Bh976zlKlr1GffPHFFy+NHB1cs/GeB946MDCgGyaoQrUUnTxxonjTO+68Z8fOfYZhnDp1cuT06/V2pOH8u9/6ypq1w61mo1YbF0JcGG088+Q/bNy8ffPWnaAgTuLzI6eefe5ZydO9+27fteeAbduGacVxKG+RPnwBDUsNZ66WpYqe8Z1R31zrhBaT2lw27zcYSsFZ327nGkbKpWJ3tTloLT7C1sg0gqVS6EJgUMRcKvqdbMiIHI2vxL84ybucOxBs9qLZPfYCJcb3VNqv1ksHZs3Deyw707KXrwJdxSpWgFUCv4pbFUkqECLLPnPm/FZi7+2cjQTuRKLf3ld3Z/XeuxH4LdcrW6a9wR0rFIA+119vlmOOc0luqzZsllAse4koTyVOFbEWVGAuAwhhSmkhFlgYcRwalq3repIsHsq6MIqRy6mZTCn9oL0Az0QIWbZr2U4cBWHgL8De65l+tFkuEmg68MWGo/hNu8aerfYPGnYZAObU0hfK+Y12ZLulwmM5jaMoaK/wk95IIJAIIUo12/EQxu3mG8Dep2Bu4tGJxK8ZXj8A2KWB5uWTGFWlseaaLH7aJPXSLesWhlIqCFppFluWWypX0ySOopDznDHdsh3BOdG0JBHJusdoZQM//2J7dES3K2apjCkDBLpXJjqLW8347HfiybPVnQ9bffsG+lG71UjTeWUjcwB1dO5AEORS6UQSpHoh8q1UW99DVVAuyXzuCpZXJYTpToMP/ut3Tyfo23fuB3h65kuWDYLUTq++xtTPBc4zx4PjZ0b37hjetmlootZ++oXjhs6SNNMove/27WsGSuO19qEjI4N93r6d62cvKs/FUy8ci5P8zn2b1wyU2pn2/fGhrV6w3vI75dSiOhNFSYttgBxCjl0FUsqOuStHfkte7n39ESCRrm9G7pikicA7S9LUtTTLJyYnkiR0vcoPnvnHLMv2H7itr6+f8zyOAkIoJuTNj/yw7bg6m+pDxnH8Jx//bzILBwaHvv/0d//x65/5dx/6Lw8++BACdHn8/Ed/5zcnx0Z27LpdjV360mf/dOe++3/+P/zK8PpN0FWixYR86hO/f+H8mY3bb9eZVi17T37nm3/3+U+953/46Wef/o5uOhjTJ7/zza986XO/+r/89pbNm5VSjfrEn338/3n9tUNbtt+WXrjw1b/95P1vfuzfffAXX3v1hR987+9bk+fjnHzjy39z570PjZw5MXr5Ur3hK/XyN77cfNtjT2zZuivJkr/81Ce+/bXP7Nx3l0bgW1/9zJadd/3ch/7jwOBaxow0WXzS6iaEjvhur5kIOpnokynBoCo6L7F0WVM11waNlF0MrDLL19nhsJPqvXm/7e9vrnNYO9MsKkosnxECtzzoRN7W13p2tK9wvC+xbKMTofnN5Ast/VhoSCv1ung+xlD5/9l772jL7urOc//iyeeGFyvnoKqSCiGQkAQGmSiMQUYGL49ZODCrwW6wmG671zAwnnE3brfx9DS03W2DszGetuUGTBDBJAGSEEilklQlSpVzeOmmk88vzB/n1av78r3vvapSiftZS1r17j333HPuSb/929/93VYWZHQBs/oePa4SvQC+xwsdqaBNgHmFJM0ZJbhzn6X2dd5Q5vMtaTxbK0c5e+ngeJUtkrjO0lhJDxNiWHYUtACAINnIWCIIx4oiTUGVjWws7kj3VUvNCpu78FvIySZA3Y6tEQJCqOjA+1eIPM9T2/GEEKKzVu3zYTkeudzFKsuSfP4Odggh369QxluN+sLxT6Gcj2a5+mtNLuS3SgPfMvItNIQMuwRTWvrLvvSgeaGct2zXshyEUJYmQdC4jlWXDAmMFHRgyKMBZQoMjIXSlu3YtgcIauOjslsruJUDUV9aG4LaMdMtA6aM28zUWe37wt+Dre1LKwVvZ9uuu65Ee5/6/Fc+eW9bBD9DqL1E8ixriprBDc8rM2ZEUcvxSkopTEiepnEUYoSUvUttWJsFB+SZx9Oo7vWtY7YFANSw3X4ri6xg/FT94D/bL+k3S6scz8/ztPMzCrdVqiNMdC4Q04A6MkYQsiMfJ6VV5z4L7eglXRf3flLrTy7hc0sEAZRYurOUu9vlYN8a06gAwECff8+du4pyLUaJYxuFcr6v4u3evnZOw45vPnpAa/Bc8/H9R/fsWLtl/ZDU6HjTHU35rnLTJSkU2m9KAKAPxi7BeqERaFBtvQBDNN7dxmsWROszRQnSJZ5i0IDANJjWmmIcReHYyCVCqON6mBBOCME4E7mScuOm7Rs3bedsUo2cZdnqdVvvv/9+x/Ge+/HBT/6X/+uLD/753Xe9EgA++7nPjV86/v5/87ubtuwCLb/xja/+f3/1iR/88In7Vq2d/ThQSt/5yp9+45t+1jCMHzzy7U/90Uf/6e//7G3v+OWffsN9COFHHvn+3//F//PVL3zmN37zIwihz372s4cO7n/fA//npi27lBJf++I/fuF//u3Lb3/Fm+59+yte8apP/OFH4iT9rQ//ITdMIfLa+OjvfuT9t+x92bt+7QOeWwKAJ5946Dtf/Ydfe9+/fcnLX4UBnnv2yf/39z/0g+/f8jP3/RLGGGN8oxTDz8YkYq0thMaRZOcj83DD3uQlA1ayQLB6lZASnq2XNnnBGjc2iex81FD0b+8zF8/Vd0XJyLdXms+OlwFgb19z0dkEl0nqxkeb7kYvbM/Dr7Lis7Hj8S4qtnr0WBF6NfA9bjy0hjRTeS4oWVpi5oYxn5canQn9xy4OJIK+dHC8j8VoseGvUqoo7bYtFyEMACaWfTyDSXWrAoDVHT8La9m8c3yTjaPbsnYdUmyV7uwQNOoTSmu/VF1OOSIhtBCoA4CUIpw//U4I8f0qM8wwaCYLJl7alfOzUZpeTG7bz15XG72QJ5MdoQot/VZ8eL3xvc1ebb0T2bbleqUiem82Jq7vMJGgTiXTSqNMFL2stJIKAPI0y7pXOK8s2n6JkCoK6gCAMKms2uYPDvPgKVp7GInGMufrtv7MO++68ten3nz3VKn70U/c3e6TNivR2w1aqSSJJyZGpFZeqVpcKQihZnPi8qmIsFli/XfTrW8DZtcvHW9eOi2zDEAjjAy34vYNq7TZfPQPm9/7v+vHvivzsMOAWWvdLhWmjGjQJspZZwP9GZN8M6Zy8OXO4UqpJRwITMhVUHa0T7ss66jNgGG1qYLu3Zyt8hKKNQB4jlX27bJvtyvnb9+7ZXb0nufyqw8/neXi1t0bX/myHfe+Zu/Js2MXRuoAIDWqJ8YPR/pHE1u1XakMBABEKW//lTJUD9X5rjab6jUjWVUDmFQOWFfmNxFChGCDs2KuXAohpdBaE8Yty7EdD5NJHZzSSoP2PP9N976lf2DIsu1bbtnr+f7Y6IXiznbvvW/5yEf/+027bzUMZpjmrpt2KZHGjfMAV05SkU3Wj3h+6adf9+ZqX7/jei+9/VWlcpVz857X/5zvlzzPu+mm3Y7rNmqjAJDn2Te/+Fe33HrH9p03u67j+6WfffsvSSkPPLuPc14u9zHKOMNeuew4bqlUKZUrlCDDMMuVPtOyAeDvP/PFrdt37X3pXb7nu55/+133bN+997mDz4VhuBSLlxceFCmfplvdxu5SbTRmPxypnG06qcSqiyqZ5VJPzbsGJraWA4t2Eb1fVda68bCdbCsFvtHRiMikamepeaTh1VM+dRszmMpfoHaBPV7k9DLwPW4wcqHCKI3i1DCYuSSXphvFfD5R9EjTvxRZBOmdpVaFzmuB3o7WOstSbpgII8Z5liYY6SE7avdr8Y0II6+Th3c95QIIhTkCy6kxOiW0K6N4SolUnSpptVKtZs31yuVyX6tVz+bPnM8HxsQvVYp/CyGCVm2+5H9hoq6UajbGs3ShL5pTOT+b0eSWHzMxp5ZeiYZh3OP5ZQDI86zVrF838flSwQjnIkuSSCrp+eVSua/VqqNr7r03BaNE+i+L6vupYXLDBQDLq5qW06qPpvWvS7aDOBsR9Rddz9xs/Zl33vXBR6cU149+cBv64ByLrUQkqJSSea4IBQBKWRwFsy8W4W3RWwbEyHO69ZS4eMIq9ZtuBRFsuBVqeGkwkaeRPP5l5K9Cg7tTY+eUd3eHEIy0BtxxwjwTV8YSGOP5oh7d8YXfzhKnaRdkmj39v/pIB64F3WFgcXN5vG5ZJ0N3IuFTN9vxWrCwcl5rKGT2AMAZ3bi2/9F9h+9/0+3FMkKhpycqQ7a10QlsEgNAIUHLNKIETbYGARXDhNTdyWHq9W1Fd5ItpeacN/wCKfMoaEqNKKGO6yKELNMWUiCYrLXAGDnW5HOZMY4xzrN0bPTC0PDaDRs3HDr49Bcf+/SFc2cAoNGao8WJ1noyhtdKq8ldqFQqnBtZlg4ODgmRKyUdi1OCjx85BABHj+5LkmTk4rkv/NPfTq3HL1eioNWu21JSSgCtdX75RYyJBp0k0dkjT/Btux/6wv+YMqIPw5xATYoVzvpedxhWW716quhYahxpuFijfistmxm/+p3n+uyOBjDXEor1TdWmSbrYd0pgd7lxsuFJiaf2aMhKE0FWRNvfo0fn9AL4Hi90dFujuFaYhVGCQFfLDme0yAloDblQGGHawel8o5jPt3Lr6YlSLKgG2FNpDlst3LHmLU0i23YJpYzxLE0AoMoTj+dTASdFyqJi0fgTAKTCQWaU+Rz16lNjI9zl8JpxQ0vRuS+dFKLVqPnlil+uNmrj7dbx586fP3f+/I9+uG++z65bv+5Vr7q7f2AYAJSUYas+X2Ru2Y7j+iLPWs36wpnwRLLDjcWjd1hQS5+lueGXEMJKyWZ94jqKz5eA0pApjOjkcc+ztFmf8EuVvr7BSxfPLdDG72qDrU1ZMto4f9ztX2t5VQBA1PCqq23bq08cVc0zwn0l5aUlrXvrA3/z8X+84no2J//qoUdWIBI0TMu0nTgKLMvRUhqmTSlrNmty+sQToj4Zvh31bdHnHglrJ9Og4fYPU8MmjNqVQSWFzNNg/II8+R3CD+Tr76HGUOeRcFF0QJDotDEBgABMYZGLuoihOtyGAoQQxliu6MTQ9N7wd338t1fS0WAKDFA1YpdlY4lzoDY5c7RhTf+aYTWfcr4ZxKuHKkX0XpDnsl0YDwBKowuh1Uj5llLT5UJLbGCVKkwolUVtGJIxTOjFjkU7Hh7Uhg0JeDwfNBYyHEEIY0KVlI36uJS543iUscJDHhOC5msFBgAAzx088N/+8COWbd/6itevHhq4ODq+7wffmm9hrbWafldEAJQxQqnWCrcVxZw7fQ4ALl04G0VXZgQq1b7BVeswJu26EqX1jPkjrfWFc6cBoF4beeapx6Ze5xT6V21F+MU5QjawWGOJXONUkHpmH2066+1k2Amv3537ulF0fe8KTvV6P3h+ogSXZyVcI09y2gvge1xjXpy3px4vPqRUzSCNk5QzXvJNjCDNVZxkWSbagx+EMKcYIUCEYowNRgAhRiabnSEADUgqha5OVmcF8Vh8cz9kAmNAfcbczdjnQymVpYlFXcO0kjiUUmKkt3nB0xNlihUAUKRLTHYSggLAxYTPGcBPZYxRl+J2QljRvLfzjyglG7Vxzy9X+gYnxi5lWRoEwTe//e39+w9wzm17XvusQ4eef+qp/UNDQ29961s3bliXzdXIHSFk267teEkcB0F94Q3LFTlULzezTvOZhZZeW+iWke9Vh+mUL73FXNBSiWRibFxdz1KmaVeBQWWrs7NCASCEis5VBGMh8mZjwi/1rVq9bnx8VMn8ulxdCBFavTMPK82Rp5Ow5vWtpcxAGFO71Ge6jZFTevxLxHuFcDYg1P2zb+sDjxyBu+eN4VfG2o4Q6peqSRwapiWVrE+McsN03VKlMtBq1rIsbT8/McZgDOQb36riw3D827XzJ7zqGu66U92wysOb48Zo3BplRx5Eq14hKrsAW7BglNW2ciI7vkg1IKEIXSyPp2dFUJ2AAFbOCfzoJ6Yfwrs+/jcrnn5vh2O52m5WzfBgrVJLDQVodvQupXr2+TNZLnZsXnVprPGV7+z/qTtuohhHSXb6/PiGNf3FYodPXDh07HyRn48EeXa8stXng2aAixodhKXMtYZYhhnp4pGBALl6Q8WtGzSjGOF5ZlgGVm/N8+zUiaNSCkqo53mYkChqfevr//w3f/bxX33vb7/1/nddXt/cV/+fffKPhlev+83f/g+lchUAThw99NnP/Ld5twoTwkwAyJIE0JVusgghhAi3vCI4Rwht3HwTpey+X/jV177hvvbHOsKYEiqm9wolmEzd8zRoBGjdhi2A6d0/9cZf+tX3zy7UWsr5eoPAkGJMuawxYNJzsf38+cENfrTKTkwiCX6x7vTKYDK1d6h2aMInWJfMFCONr76EoUePGfQC+B4vdKRUQZZFcSqkInFodIwAACAASURBVIQQAvVGqLXSl9vIIYQ4ZzDZcEjmUimlAAQAhG3rIQRjBAgTpTTGiBJicEbIC9cGokRiICCWFN3FcWg5LqWMMi5lDAAej6uGXWgjMdI2SxGYnTylJ1Jj3veUAowZ7U6dSynL5wqkF0ZrHbSaWmu/3Pfd73zrC1/8cqlcfvOb37xly5Zdu3bN96mRkZFjx449+eSTn/rUp25/+W33vOanLMtqX4BgbLs+52YYtubUKreTSHaoPq15bIeMxbecxzV06Vm/f3WhpQedQvJ0a+SQTkzk36rJte4lW9Qi0+mqFd7NsI3SaWemEKLRGLdtr1yuTkyMS5kt3zpuaVBnJ2YDafhcfv6Y41et0gDGBGFSHtqYRs2g9qzMzjFnJ8KG0qnUGdOBXKyp4SRbH3hEPzAzBIS7Pn5kJTLvAJQyz68UdSIIUNGTL4mjLE0cx/fLfWkax2GQz4xJMHF2ou39uHaoNfoMbY1ZftVwywhjRLBdHTK8vqh+MT33iK49Tap7Mm8P5e7sb0fTDSkxLjLwnfkaahAKFfcqhNCMxg2Tq9V6SV50CGECKxPAz47eV+jILYaJ5d5q7VJiXgidienduYvofWS8OaWcf3Tf4W8+cmCg6rfCpNDbS6miON2+aZXv2u35+aNN53xsKNAAkCIHdCyVbNDDXakcLDRAwACAYXPuziBSKQKwe9eOXTe/9OmnfvT6ey+sWrOuaMmZ52L/U/tybdx+92sLWxOEsWG6hmmJLJPTT4OzR57Y8Jo3s8t+9RMTi/eoV1LmIoPLBfYizymlUxMECCHK2LqNW/1y5ckf/fAVd7/edSdP7FOnTg8O9vl+BWFMDRvSCAAwwgQTRg3KHQDQSmFKMeU7b777+UMHx8dGBodWFx8fGxtHCPr6+mC5PSZvAAwsNjvNtXY0nhgn6q5CsN6NyittGvfiY1uldbZlKw1VKyVIK406l0n26LF8XrjRS48euZRhnLXCuBnEQiqEMMGAMLZtk1EqlUYIW5Y50OdVSnalZFfLTl/FG6h6g/1+f9WvlNyy7zqOZRiGwQlGKBc6y3IhRJblUZw0W2EQdV1TfY2ppVYzsxZfbjpC5FmWAIBtTQ5oMMBWf9IMCQBsKkhnc8a5JKmae6avKCZnRhfBJ6MUEyyWNBxXSgat5rPPPvvFL3/lpl27PvCBD9x7770LRO8AMDg4eOedd/7Kr/zKW9/61sd/+MTn/vlL7e8SSv1yn2naQasedRC9H6hVlhC9AwAggku7Bd8Qh1EGA5MvyppbqiJ9EVrPIHVNHeC01pMCiqXG2EJjDUjraQUpUoigVZci6+8fMAzzOlpFKt6Hyq/A1t4krNcvHpdFuQfChlMuD290aUNNfFeOf1NNPAwTj+D0iIm6aLi19YFH9DRWJgZECFmOixDK4tAwraDVmArUlVJB0KhPjFLCSuU+y3ZmfzzG1dLu+/T2X8xtHkxcDMbOqXzyKiOMun2ry6s3WwDq3OP46IN5eGjW0dFa63ZBBkIY6057R2sAqfHUjrQrOwoNfLHMUoa3aI4ZgSXxlfei6xO9F1Ak11jhnsrERj8gbQP9NMtHxpu37dnYHpmvX92/96b1r3zZ9sKp/tnnzzz13KkkzduXKYhymkoCALGghLAAnxd68Q6dUyDAFurDC+ZyhJRaK8r4L/7yb4RB7Q8+9gf79z/datbPnDr+qT/+vf1PfO/nf+Fd1UpFCFHcQhHGlDLDsg3Dap8S2n3b6w7s/8Ej3//uiaOHvvHVz/7tn3980c3L24rYtYYsTeI4TNP4iiIDIdf13vGu9z/z5Pc/9ce/d+HipTiOHnn46x/73d98+Btf0kpRQku+f+bk8VPHj7SaNaUUY6zk+4/vOzg2NtJoNgDg3e/+5TMnnv/bP/8vzzx7QOTZswcOfux3H3jo85/J0hR1XyN2g8KRWGWFm/36oBmeDa1M9qKDRSBIr3Hj8YSPRybFclGD4R49VpZeBr7HCwWtQYMGrXMh00wWKmuEAGNimabnGJRipXWSijCMpALOme+anM3IDrU/a4u3puWHNYAQOo7jMM6VUkmSpGni2iZjfGkd6VaKUNCLsTf1J8Nqjd0kSPs8fezS4Eur2ufdZa2TKODcZIZBCCmKuk0iNcD5yOuzkhKVHGvRQYSlNIoFNeZqczo5XEMIE9KhxhVTpjUseTh+9Mihv/70P7zmNa+5//77Oe/UwtB13de97nWNRuM73/nOtx9++J5XvxoAKGV+uYoxrtdG88VM+Arl/IzUWYcQpDeVmqtsQcidtl/GhKjocQwRABDKKsObJs4d0WoH4KXVZi8LDRBLCgAEKY5V572FhCZ0rtIJrXWrWXddv1zpq02Mizy9XrUqCDHlbkN6M27uGzt1sDS8wbB8hAmh3B/eYmURaMWoCcvobrCycG6Ypt2ojbleKU2SdLpKRWud51ltYtQvVVyvbHCr1apPVQ/lQg4ODgqpsNmnN/4qnP9ePPFceu55r381t0sII4Qx5aY3sJ636mFjFB9+SNvfzqtbLbZWMU/zElCmZNo+BGWMCiE4EdBRVQVaYPoLXd4H0b3XAwJAGOvlmkRML3u/1sH7FUwitnv1YSPdP1HOFFYa2Zbxhlfd3L7MxdHGHS/ZalsGAEip9j936vT5sdv3bjUN9sSzJ27dtWFO4dhIag2UrDE00tX2EDBNObBwKkcrJfKccWP7zpvf9asf+Ie/+9R//ugDSuQIU9OyfvqNb3/zW9+JACklmWFaliXyWGuFEKaM2Y6bpkkxg/OvP/Cb//k/fuhv/uSjWmtuWHf+9Nubjf9ZmxhL4hgQmJY9NZ9oWXaWpUhrddn3wbIcrbUGrZVWSuVpaJqmUpPTqW+4922nTxx59OGHfut9b9eAGOebt2y/69VvRhgzg2/ZfecTP3r8//g3v/Lq177lf/31f2dZ9p5bbjvx2U//5nvue+e7fv0dv/ie7btuffM73/+NL/3dUz96LwBQygaGVt/zxvu5YWitfqLCMoJUmWf13KilxpC9kBtCDwCgWG2rtKa09Nd7c3r8ZIFe9OqgHleVkYtnl7kGqZQQSiklpBRCTT74KaaEYIwpxYwSSlCayyTJ4iTHGDsWMwzG6LJmiIVQcZIlaZblEgAowQbnnFNCroORiwLYNzY4FR96TOwsNSqXzYSemhhIBLm5OuHSLlRtGONyZYAylqZJozZWvNgS/Knxvp2l1oAZ7BsbGF9AHn8ZBLC91NjgztHm1PXLRXu2Vqsehx1VXbpeyTDtibGLS7jz1Ov1v/rrv/N8/73vfW8hbpzi4oWzl86f2XvbncWfURjse+qpWq2+ffvWrVu3F8c0iqJPfvKTZ86ced973zM8tMr1SnmWdtJ6fcnKeQAwiNzsN9fZIWPc88qUcyGy6NznOYdCS6+1ao6cbsFG7i0kJVhxHNd3XD/K4AsHtNBoZ6W53m6eDr1D9Y7mEda48U6/Vq/XXcc2+MwYuLAVMC0nDINmszFrlu3awTm3Hbc1uj+rPWMxaZYGJksYZoFKb7xmT0OE0KULZ9pfMU3LK1XDoJklke14YRTIeXolIIQ4N23Xw5jEYSuOQ6mUZbueV2rUxoqkvdJaZyPswg+heZyZnun6zPLQ5QlKLVXUHNNSyTyReSpFTihTnq/ZKkR9THlueYT2hdKWSp+M115IF1cAYQQ3leprnAAAsly2gqhccooaCoSQ75cNy1FK1SdG5usBMe+aMan2DUZBI4rnSCwPrVrXwVGbEb0v0a0AIVSfGMuyZEXOE6Hx2cg9HTiF9/sUI+PN7z/x/B0v2bpmqDKlrr9l5/rhgVL7W3NsHoBPQ8s+5DtHMepU0VMhGz21cdHFEEKUcc4NAKhNjB09diJqXuJ2de3a9atXryKEUMqUlGfPnWvVR4fWbLJty7YtxviR5w+KPNu2Yw+lLMvSCxfOHTn0jJRieM3mzZs3Hzt2zOR046ZtGOPjx56XGu3csQshdOzoj4XIN2/ZWQTtAHD8yI+lktt27Cm2J8+yUyeOAMDO3S+hlCGENMDx40dPHj2ggA4Or925YwfGpAj5szw7ePC52uipVWs33XTTXkJIM2g9/eQjaZps3fGSDRs2gIZcZOfPXzjy4ycBoFId2Lpjj207WqssTbo9Y18EpJIeafk7yqHLr3Nz0BsCqdGphls202qXdQel6uqrtEk9fhLoBfA9lsWSA/hcyiyTQuRKKaU0QogQyjnhlAJCGBVeNYhRlAvVbEW5kAhhzzFNgxKyMjk9rUEpFaciDOOinJ5gbHCygCnaVWIstfeNVYt/M6xeUq2VjXhqJ2uZ8aPRAYvK2wdHDdTFYMLzy5btKqVqEyNSCA3oaMs/2fTWuuFNpdrZ0H+u3lFXrQ1esM1vzDY3sh3P9UoAkMRRszHRyaoq1UGtVL0+1vleTPH9Rx77+r988zd+4zduueWW9tfjOP6D//R7jz322Ne+/k0ASJP4d//9vz927PjWrVuPHj1y38/93Dt+/h1FsXetVvvQh/73t73tbW9645uSNA5bjUWbtxXK+SXn3reX62usiFFSKlUp51rrVrMWXPoejQ+XhjYWvvRRc7w5fgEPvXMJX7FkigA+yfVXfywQgtv7RwlSF2P3mYm549sZDFjpnvJE0GpYpmEac2RoEUKmZTuun6ZZozF+veSYtu0yzpuNmsxbED9P4qOmX/XKQ4CpzuNcKwAwBt5eLHwtA/iRi2envo5xwy9VZC4ajXGtNUKLP5cJIZblmrYjRR5FgeuVkyQKW41p3yJTGR5Fp79LZMYdz6kO4za5QeEYopXSWqlcZnFNSZnFIQAowhA2FVANKNcsV5hQdt7YmKKZc1gIMMOTN66KHZSsCC4XaNhscEp8Qe0yMctK6yhOuxUkE0yq/UPNxng6V/+IDgL4mZbzS069I4SklFKKoNXIu+9nORsFKJHkZKt0NrwyRXLg8NkTZ0be9Oq9jJL9z506dvrS3bdtHx4oz3hr/o0UJqutKv+A08Z8y0xh4NKA3oOhUxMTxhg35pjNUUqKPOeGCQBCCpGLNEul1JWyb3CLGZOnTaEimf3TMcoBoKh1J5QyygmlWus0ifM8FXnW/qVZmlDGML7yCygpECaccWaY0/Q+Wiut8ywtGtcXryGEEMbterGiQGO2f77WKk2SG6s/yArSlMbRZumOgbHr5GRyg1FLjFMt6yUD9a4+1QvgeyyHF4p6sMeLmwXk8Yxxg9MZIxKEAGMkpR6diITIMUa+bztmd2Zpi4IQEIJdm1sGC6NJUX2UqDhtWKZhcI7xtSh/ExodbkyK5xlWL+2rl/g06ZpDhcNEmNMfXBq4Y3DUxJ0OKfIsMy2FEOLMiIVIJLkQ2RqgmVMAKHes+ApyLhTmeGamekrXynhH2WmEMMIoy5bijpMkyfOHD2/evHlG9A4AT+574jsPf7/VmtQIfO3rX33yyX2f+cxn+vv7H3/88T/+4z++5zX3DA8PA0ClUtm2bfvBg8/dcvOeThQcUuOjLW85yvl1dogwLpX7KGNa6zBoJnFE/dtyLRujpyrDjBm24Xikdh5Fp5W9fglftBww0jZVQ3ZMUHf16lojDYDmnwLWWsdRqLV2vbJleXHUui4VKqblZGmstcbUBe+2HDuyfjCsjQNoBAQAhl/6b6/xJiGElFIIISVl4dHFuIG0bjYnih+zk3kEKWUQNITMXbdUKvdlaTIjegcATQzs7062bjEmvpiMXpTZKae6hppGEeQghBChk2VGHLgzWVcv0yxLGjLPsqgFAMWpr4Xenp+bvRnTmkHWp73RXvF++YLXeJ5dY7aTWjPvIYQbORsUwGsT/Ymc0PZuZvodWuhPMa3f+7KF8xhjjHmlOpDEURS22iPDpawNtE3ETeWJkumcaHixJFrDnu1rCUYYof3PnTpy8uLemzYU0buU6tzFia0bhopnZa0R/vjYub03bXCm/25a0zgbOD322qp7oGyfwHjeDCoC5ECp8+gdAPI8V0pRytp85rUUoshRa60wQo0gpJgIpeI4Aa1MI5Qa+Z5vWhbGhHODEZpmaZ4lUorCWz5PrzzvRIaIWyJAtVJpEmZZVvhMFE9ipbUQQoicXXbfLF4BgIwxkkSEUMOwCKUYY0AII2SYlpIyz7MsS7RSSsk8zznnUyeSyDMpJaWUkCv2eFrrfHrHh7l/Q4wRIEII5xwRmsShkkpr9SJIjPkkHTSSi7G12ukJ6RenxNNIeZlAnN7wh77HjUIvgO9xFZFKSamUUrmYJo+3TKOQx8/2qcYYaQ1CZFEsciE4o17JMQ16VStpCUG+Z1uWvtDUKmkxrKI4jZOcc2pwxhi9qqHHSGwnksJl5fyM6B0AGFJVnoU5dZjMFTI7HsFmWSqFoIwzw0iSOFOTMWsqqALskrRoILzoeiKBhUazo1h1efiOEGKMLVpJTinFCIsOHb+nI4So1xs/+7NvnfH60aNH/usn/ui1r33t1772teKV48dPUUorlQoAbN68mRDSvmGvfvWrH3zwH5vNel+1usg3Aj7UKJ8PlyLHmFLOE0pdr0wZ00oFQTO+3KmY+bepeho1xkqD6wnhlFtJcpRcjwB+tROV2WS5NSPdhfGELJIrTuJISun7Fc55oz4OoK+lIxRCiFAqwisTXtTZCfZ2yMekzij2BtbvuWYb007QrGNCMMYYE0oZRjho1RcVg8wmiSMlhV/uC2ZF71OYpgmr7tf2MdF4onHxmOGW7NIgafOPkFmqVE6ZjQgGAGJwyxiYsRKtNMx1oEU+t1+aknKO5bWWYu5bhJKKznpHJRFTRyb3Qkoh9sHau3X1ZoQ6jjmPfuKjbdJ5ePSD29AH51yww9A+DJrcMBnjpmUbppWlSZrGaRIvJ2BDoNeYQR9Lz0bWudBNJb5p65pWEDeDeO9NG7ZvGi4WO3luFCFUvHXuUu3A4TNrh6vzNXoQyh5p3h6ma8v2cdc8g9AcVUIG9iy9ptutlVLOV3MkhMiFjKLEdy3LYJTgIIyTNHUdq1Ybxw1q2Y7ve5gQ07IJIWkSx3E446cjhBZd5eMonNJczBCxa62zWc8akecizwEgjgJKmWFajBuMMkAIE2IQq9DwZ2kMALPVHOLyNMR8IIQIxoAwxhghTClFmFDGCCbk8myCbbvFBIHMsyzPRJ4t4aJ+4TBkBiciv8xTm93Ae3FtwBg2uuHFxF7vhosv3aPHStAL4HusPLmUeSalzIW8Io83TdYuj5/xkUIwj7FuhWmaZkop2zR8z6UEXzNvOY3IyaTKoLzTvhTHmdYqTbM8zwmhtmUsoFpcDqnC5yJbKMSw2llqlI05ZrsR0mUjsbkYNkNjVhp8AZSSSRK7jBvMiDD2WXpr3+ilxDkdOKmkFsmG7eRUsHiAmggaS2aTmeMbIUTRSQ4hRMjiATwhdMkZeCFErVbfsGHDtBfz7E/+5E9uv/32LVu2TAXwr3vd6z73uc898aMf3nLLLQ8++ODwYH+5dKVSYNOmTbVafdFtEICfnaiOxkvp7oYQrHHCNVaEMHa9smGYWusoCpK47dGOCKL+VKNDvzKcnTuFRUtRb+6VXh0QQL8RTdnndh7AxxJLjTRgqVSh+p5vyTxLG/WxUqW/Uh2YGB/VsNDCKwtjXM82TkMY+CABGFi1bsbyxYZd1exZIZ6P43Dy6yb/W6LLutTIK1XTOFpE6IswlLdpfxW1n8svPt6IT5peya4MFW9iSnUGMhcibAEAN8sAgBmGaS21pxnLT8HIHO3olsDcv3l7JlOrcOJifO4RgkZT/3Ud3o2/8ofT2v0tnzBoJnHIDctxfYyxYVrcMCzbDYNm1n1rzHZMklc4T2V6MTKlRp5r3b53y1RxSp6L0+fGb9m57ukfnzp7ccKxzNe/8ubiqXTg8GQV257ta2dubbo6zgfseG2/d8BkM8W9XJcILEVbtABJcuURwChxHasVRK1W5DomAhWHzaDVqFSrjuMxblDGDcue8dNZjosw1lJGURet7NuZFOrnGcaEUOK4PucmABBKLUoN05JSxFErTeb2MkAIUUIQQpgyTAjFFBOCCYHL9wdUXLPzTJ1gTAyDgGGaSikllRBpliRxPE2rcoPAsPJIdjp0d5ab13tbbgCG7ORwraOaxB49VoReAN9jucyQxyuZS7WQPH4GCAHGGCEdxVkQJgDa5MR1XMaudenVpZgHGXvFUKtiWY7FW0GaZplSWqm8keeGYdjmSorqc4UvxO6hug/zKOfbWWV10RmonTgKHNdHhBiWLYKmQ8Vmt7HeaRYCwoqVdhLAa4BWZvTN2jwpZRi1HMcvCp7zPFs4kCAYiyxfQoCEEGovepzcKq2/9OUvjY+P/95H/8O/fONbU6/v3LnzX7/vPb/12/+OMUYp/djHPuZ63T1WpcaHGuUlR+8DVrzZaxKEPK9URO9JFEVha4EdJ6YLSOX5BLm2ATwAzLY26AQpsdaIMdKJw5MQYmLsUl//cF9f/8TEGGi4NiE844aeP+s7H52UoC+BYvR/6cKZqZUXDlvL+aZKuQIAi3ZAhCL4xq4YuF366/Gpfwkb41kUuANrKDMRJtQkAEDNacaQMpNSxDKPEcLMvOKMQKbH9ivC3HM6aJrZidu/Ro+eS08/Z7sj6Yb7MbPmnFNo4yuf/9SC7y8JKWUcBUkcGqblOB4hlDFervRnWRI0G8sR1TssSQNb6cmdareWCKJ0dKI58WTgWMZtezYPD5S01qfOjT313ElOqe9ZcZKdODPypp/ay6YbRirFgmRjlK4ZLv/ANc/hyxYqBJiLBkCv5HGMkyzNMs4ZY5NbzijxXDuK0iCMXcemlBACly5ewmR8eHjIMMwZPx0AFK6oYRQsP+JVSqpM1ifGKGOu41POMS5kL5yV+mAZTT8ut+GcPNQiSwFAiDxOIst0DMu6nKVnQBk3Lc+vaK1lngNAJjKtlJK51loI0XYPmCyggas8h9gVQ1a0b8wZM1i/1XOzWwSCdB/Pcom7FbL16LE0egF8j2URxWmhk9daAWBKsWHMK4+fAUIIY5TnIknSKMkxRrbFLZPzax66A0Aq8fO10ho38o0MADgjfRU7yYzC+l4pmaZplq2MqD6R7EJsjsR2M2Mwv3J+RdBap3Fk2o5h2lMxJEUaQAKATxKKtOhgGHcx4RvnSrZFYUAoM02bG2apXI3CVprO69KMKZVdZhqLNBfjBsIzk0XjY6PfffjhBx74oGlNa4v90EMPPfjZL/7+7//HwcGhJ5544i//8i9/53d+p7+/f8bHW7nhsnT2ni9HOY+RXucG2/wGxcRxvWLD4jAIw+aiYzK/b6gRXABzLaDr5tm+BJTSerFACgC01hPjlzyvXK32B0ErTeI5W2GtIAghxrhaUkB1NTQCM2znl49hWoZhNhsTi7ZRaIcYw3jzfTJ4Prv4dPPiKW6XCGcYE0wpxgwThi4fF8IJ4S7AyuTYl4NWGmGEMPEG1tHGeFi/xE5+Xq95jbIXtIA6evjA1dskrZM4ytLUMEzDtDg3ODcrfUYhqs+ztKuDUmBieXNl4lxknw7dGdb0jVa0fnXf6qHq+tWTkyxJmj9z6HSey597w8uLV7768NOHT17YvW1mHh4AlGYX6690jLOeddIzzyIkGfKoXslsodY6zTIA7djTavIZJb5nhVHSDCLHMg2DuY4ppBodHWGUub7vWHbx06WXK+GVksuUM8xA5Hm9Pk4p5YbFDZN35tgyA62UkEKJXEgp8lwqoQsD3um3lzBshmGTUkopJ5QyxhnjCGOEEOUcAOis7qeFo56UUoPWSoLWUiklZZLES+63ulJggD2V+vONssPqFr3OG/PCp2wliWCMLEVj2KNHt/QC+B7LIklzQohhLCSPnw1CiBIkpK43wzwXWuuSb5ucXhvTuDk53nSkQuu9iOIrz2OTE4OZrm20onRFRPUK0PnYPdNyAkG0RgCwgHJ+pYiiwLQdSinjPJte+0eR9nneiUlbK5u77lRrHTQboMG0bMq451doEoWt5uz8SZFFz7NOR2YIIdNyLNshhCKEwnDmT/Tlf/6Hx3/4xOkz5xhjjUYjSZJ3v/vd73nPez73uc/dcccdd9/9SoTQ8NDgt77xlYmJiTkD+KYgq62o/YxbpnJ+nRts9ZoEIcf1LMsBgCQOwwVz71MYTomF55WKNLnWSfgpHNzpyCNTWGqwKE5TDZ1E8ABKqSBo2I5fLlfHxsaUzK5qdQzGmBAahnO0P+yETuJtSkipOhA06zN6thNCHNc3DCvPs6C1rKzsfEilHcdPkijtPtRR1EPl26S5OQl+LM88flnFjxHCgDBCQCgjjBE2b5yjtVai01NFK93uUjYFM0yEMcIEE4oQZoYPAJjPcVOdaoCHMLLLfcy0WqNn9Ykvky1vW+iLtz7wiH6gw41cGkrJOA7TNGbccB2fMFaI6pWUcRjESdTtcWdYbnBbfUb640alnl655W5Y079muNr+xDl07DyjtFp2v/nowZt3rBvs831voW5/SqNWsi5Mh0Jz9drKsT7Y0u3OLgrGmDOYPXGPEHJsE8VxEMVCSds0KMGEgJJiZGSEMzY8vIpSapqTc6ZpEl8N73chhBCtJI4IIZbtGqYFAEVWPBe51qqY7MvnE+xorZTu0KBuqqK+8LkABJwywLjwySOEYkBTkXyhz8cz+tdqbdluGDaTubonXktMkq9yowuhtckPEXqhSANemKxQf6QePTqiF8D3WBbVcnf5maJ6TGvZaMZxKgghjmP5zgpX4nVLmJPzgbXKjSvGzIc3QohSVPFXRlSPAEosT+0IJ0YiqNbo1gWV8yuCVDLPM8a455TG05H2twjWXmcBvNaoLqwynWNTlZLNxkSWJq5fxhjbtkspDZr1IgfV3r+HUBpHi4zMCjcE0zBNxyvcjAps296xY8e3v/3td7/73cUrb3jL/Xe88vXFvx977LG/+Iu/+PCHPzw4OAgAFy5cUEoRQtIsj1PVPqn0G2GjoQAAIABJREFUta99bdOmDZ7rUiN8YnzAo8Jnk6GIWLZyfpvfwAC261u2CwB5nrWa9U4H8ZginWsl4Oon4LUGOctdSQOgjuX0xYcxQpNtmjtDStlq1sAvDwwOjo2NSJFdvRk7QijCWM4fZ166cGZoVhn81FudfEVR/08og8tRNELIMC3PLWmE2j0LVxzfdRGCaKnTEwCImFW38gZn5331M/sTOQE6c9JLOArjVkPkCuWJ0pMGDVLNcUYqhNX0M5WAYkghpKUCpWFKyq0BIWJihLXW7RlFkeQICgWxQloAXAQli5OJGRYmuJhB4FYFADAjmBCECSDELMcfWtccOSuP/I+l7v5KopRKkzhNYtOyHcfDhBLK3FLFtN0oaKQdmJm3gwA8lr20f+y5emk0sqSerLueMV984uxo0RD+yQMnHtt35I6XbDl3sdZf8QGgFcbPPn9m19Y1tmVwNm2MpzRvxFvifCOvNKssIisXj2kAKbVpzv0oQQg5tq0hTZIUANmmMdkCxuJ5np84cbxUKlerVUIIQsgybSVFHEdXwwFOKamUzBsTsHiXvRX5OlXshZjHIAYhxCjFhGJCcFFtjwmitPC39PwKoyyKgiUIOlaQPhYfTUqtnPq9tvALgpAWoKRGK3hl9egxH70Avsc1AiEEoLNcZJkQIqeUVko2Z2ylmrp3iNLoYmQKjQysDKwMKhnW50KLEdhRXmg0vIConlFq8I588hFojyaem2xxIdckl8SmV11tpZVKk5hRhilljOf5lW9EoC2SY6RVByr60dAsl+ada0jTGJrgeiVMCOdmpTqQ55lWSio1KTUEwIUX1vw1xoxx07S5YRA6M+GPAHzfO3DgQK1WKxzmVw2vXjU8qaE9cuQIAOzYsQMAfv3X3/cHf/CxP/3TP127du2PfvSjzZs3t6ffn3nmmY0b1nHOCVYuE8/WqjtLtYqR1zJ2NvQuRUuJ3qeU8wQhy3YcxweAJA67iN4LiaamgK/pPblwoMgUXAzsWNFUdv3tRSF3Ryn4ywSthpSyv39gYqIWxyEj6GpI1illoPXCxopzxvCjI+dVZ8NlrbWS0jDMKGwhhBg3bNullEVxmCax6LL2vkMIoaZl247XataWOayXUgBm4G2gYg0A6D7DKVejS+e1iCnkWVaXSnHGjtX7w3zm9ZhgKyHTykx8lN3ij5hUxlHejPJ+jxkGAwCEsFNdZ9lunqW1idFiYaU1EQECpXWqdIazcQBAcQJKIZlImQpQQoUUYtG4IPNcitxwPLdvFaYcAKhh+4Nrg7ELy9n9FacQ1XPODdPi3KSMeeU+I02SOMqyeQuL5oSC3FOeuGTYJ1t+K1/oqrxtz6btG4efeu7U8EBp+6bhkfHmvgMnslz88OnjjJGX7dnkuTMz85kgT4+VByxzrR31rZD4S0oFoDhdaFNd26AEhVFSmNQWRTSMMZeQOArORqFtO+WSzw3T8cqm5URRkMRdqxhuLCYd9affpop5QNv2KGOW4zHDSqMgvn6KeoLUsBUdb7q3VGu9tvALgBFQwEopQl7MJ22PFwi9AL7HVafIqSZpFiepEJJzXi5dU3v5djTASMzPhzYBzYkadDKf5Cdb7i3VmtGB9cicovosy+MEm4ZhddOpniHJrlVRWZ6lSilMCDfM9gAeADwmGNapXPxYjCTGtvmNf7TWSRIprXy/UuTKuGG1vwugESCvVFFaA4DMc6W1lEJKoaXAlJrcotyYoSTUWqdJnCaREPnOHVsPHjz49a9//Rd+4RdmfPvevXs//OEPF/9+2cte/rGPfezR733r7PGDd93x0jtfeU+5PGnB9eUvfzkMg927b+KcA+gSS0dj42Ct6lDZEjSTSxmbTCnnMYBlO45bAoAsS4Ng8br3aeQxaAfm6NZ3VRBCFGUOGCHQ+vlmSXbpaJVq6kC2hNhbax1HgdaqWi6HnI6OjTmzeoAvH0zIvGrYNmbE8CLL6vXxzr8lzzPLdm3HMwyTUCZE3qiPz7jEVhBCqF+qMG7EcZgmyw29hMgRAMIE4IouBiGEmK0AlLKlEMQwsV0dazlzfH763asOkNKc0VzRmBlZpBljkxF+cSFgcmW8gRHSzCsuDwIAxloAAK9YWIKWAIC10CBM29Fax6NH0+MPAUJu3+piPXzvB5a5+1eDovFHliaMccvxuGEWFh5SiqDVyLMuOmhigFVW5DFxtOWPzJpY7K+4x05d6iu7psEKy3qt9ch488lnj1cr3q6tq5XSzx+/MF9KXGl0KbJqibHGNTZ5TQrLzXUXxXSLPtMNgwNCQRBppVzHwhgDAMHYMrlSOghazWajv6+/VC4TylyvbBl2q1XLO3DKfDFROCzkWWqaluP4lFLqlbhptZr1qzQtuCg+yxpZfqLpbilfLVXRiwapgN1IPjY9blR6AXyPqw3KctEKIgBNKTP9UtW6nhadCDTD2mJytRVv9ENO1I8u9g0Yaecmq7NF9VprKWUYRblgjmVex0r++RAil0piQhjjGON2aaLHc4pV2kHsKjTKNOVoobFUlib1+hghlBDKKCOMIYQvN98BDYAwoQhBkSCdB6WUVirL0iyN2hv27ti+fdXw8KOPPrpr1649e/a0h47r169fv36yiTrGeMuWLVu2TCvy1FqfPXv2+9//fqVc2bF9OwBoAIo1BkgkSeQSn7ftynnDMF2vDABSiKBZ6zCLO0UqMoQoAL42U/daX5leoEgNOdH5YK4gbX5SRQFAa9WNiP7KtzfV2VotXl3eu2p41fkLFxZtV9EVRb1Gh/HSlGAeY9KtajcKW7bjOa6vRB62Gkn3Zc8dUiTl/FJVKRWGrXD+xu+do5QChCihOaQAk0dxxv0BAILOJrYmrbRBSzmrOqOr3wQRjQgAIOAAQJ1BKXNZZmQLSU98xbAiw/PxzvdcWfzqdA1YDkrrNEvTLB0cXqu1KpzPK9WBKGxFYdBhHXWBS7OXVMZO8dKxpivUlTveK27d9vj+o195eD9o2L193fZNw60w3v/cqb6Kd/veyVvf1D/mI1P4RNMdi80dpVqZZ3gZul+lFGdk0ek8BGByxst+oxUGYeS57tQnMEaubWitx8YuNYPm6lWrCaHUMMp8KApacRzc0D3Vl4CUMgwDIYTjlQihjBvV/qEwaC7c0OQqgUCvd5pPTAz0Z2mpJ6SfH05FLeXDbCVdGHv0mJNeAN/jqoAQElLleR4nOUJw2V6ejEYc4Hre2jCCbeXgJtQqBisTsTGRspcPTVDc9eDgsqiex3EWJ5nWOsvyPJcr4lS/smitw6BZrvQzxhllaVtgQ0HaVIQLqjQLpMZBTqt8kWSIyPMZ9X6FkU/xf4QQJgQXbXYIxZiQy6pLIYTIU5HneZ4JMXe3uXfc/7YvP/TVz3/+80KIW2+9dfE9v8zZs2f/+q//Osuyn79/0vjqQmwfb3rdpp2n7Vebct4wLN8vQ5F7b9Y6aa42gywKwNygcRcijiWDEMyYZNrkBuOxmXY7kYEAL0lSKXTcSscUyk839g/bO9evWz8yOhoniTVPwrBbEMKU0CjrukQck8WDkHa01kGr4ThuvT5xNZy3JrcKY8ctmZadpUkYNFcqw08wBq0N05q00UIYAaKEZG2RkgJUSzrSR5hUEFx0FNWUstkTWEW9xpLDMOluhPKGqHnOevn/trQ1LIelVXlorYJWA2NimBalzHY8y7STJE7SKM+6OIjrnaZNs+Mtr3HZr4Qz+qqX7xwZbyqlhwdKI+PN/c+dGuzzd8/qBr8orZw+MTawxonXOoHPss6NMNopeV207cAY2ZYRhLHSiqBpNxCEkOs6WSbOnDntOG6lXGGcO55vmGYaR9dRRn69SNMky1LLcizHK9wxGeNxFKZzGUNebbb7zXOhZVPJuh8v/YRgEBWLXmDV41rQO896rDBFPiSMojQVGpBtG47F6OXWRJyIWsorxvVss8Hbnj1HA2eVnSxne0xODUZcx2iFWRwny3eqv0pkaSLyvKipS6dnJgfMtBPnNqkhFKTafYQ1ZeQzBZpMymOMkWk5SqlC5K+UXDi34Hr+W37mzZ//whc//elPHz169PWvf/2UPH4B9u3b9+CDD2ZZ9vP337du7VoFcDLwT7ZcoZZez9eunDcMy/VKgLEQImjVO4retcR5y/KvjHrTsKUr3jUrMJwhdrWI6LfSc0EXo/A4p2AAAAihKOniPNcaEmgplANAIhtng6f73XVDQ+tHR0carabrWIt2oFwUjLEG6H6sr5VS3ZTzAwCkSWzZDmcsvjoBvGFarltCCLUatSxLVjAPqbSWUnLD5MYcl78QEgAiyTu8TGyq6GQKF2GM2xtGKjl5XWOElrD1k4aLmBJ7uO8V75+9wLVJwnfbCLC4y0kh4ixM4sgwLcf1ECGW4xqWJdK0FTZlZzN9CPSAEXs0Ox/5R5tXlDKDfZOt4A4ePlv27d3b1y75iXMutMYSvtEL19qta2DBpZRCaO5esxgh02BK6ySOTrdalUqlWu2jjFPKrq+M/HqhtY6iIMtS1/W5aXHDpIxbqdVq1Wd7kV5VPJpdjMzxhA3bXRSD/KRhYpVLwshP1kxTj2tPL4DvsWJoANDQCuMsywhGnmvaljEjb1EyxOFG6foG8FPUE55J8tKBieUU44/G3GHSprJasjKbN5pRLuRynOqvHlHQ8Cv93DBNy25vTjNgxaheWnQArDUKBFcQ4SWlaKavSgMU/W4h6FIM7LjuW9/y5n/8p89/97vfffLJJ/fs2XPvvffOt/Dhw4cffvjhU6dOVSrl/+UX37Fu7Vql0bHAO9ny9DJy7+3Kec6NwrpPKRm0avO5Dc9A61zKOjZXFX9mSQAaEVy+XlJgDLqPJ5ew1S7TXRitAQEiRda1GySKEzw29afQyUhwHHtsaGg1xqTZaNgWp8ub+eKmKYVQXQZ1WoMG3a2mQGslstRy/HjZRekzwBhblms7rlSyWZ9Y8dJ6rXWep1mWZFlimY4q/rx8Aue5MA1Wyzq1JzCpIKiQhytYwVYKCOnJeg+U+evnXwpBt1r9jr588nLoNnoHAEap1lBMuEgporAVR4HjlUzTxphwy+4zzCgOo7DV4aSMSeQmr14xk+frfpDTdufRe+7c1e3mzSaV5Pm6fy6ydpfrHl2Won5htNa5kHRBx7sijDcNVq/X4zDoHxzi3JiSkSdxeH2N2a89QuT1+nhhs4Ix5pZdYqwwVrhminoEep0TH66X+s2MXqNirxuPfisdi4xV3nXu/9fjRU8vgO+xEiCUZXma5XkuGKMlzzENOp+9vIFlKolxvacnNcB4wrd7wXIiBanwj2ulTaXIpiEAcEYG+rwkE1Oi+imn+heCqD7N0ixNuGE6jpel6VR+0kDC52kjXXykHuVMKMzxdT52nl96z6/98pGjR5999uCZM6c+9KEPzbdktVrduGHdzT9z787tWzy/lEh2InDOhc5yovcZyvkiehdCBK1alnaalyBZzTQ0oZN6hjRuIe5Ieu0y8LOhWOMOW7pPR8ouRnJSqYCenfGi0vJS8/nEaPaVtziOMzY2movUMPiS5704M4TIddfpKa2VpJh0FShrrZM08U2bcyPrxqVsARBCnJu26xFCojCIoqtV9cq4kWdpnmUzTt1cSK0VIWQk6CiARwAWyQlSsZAYY0KwEKC0nn4EEXR/QCljV9TCdHCRzVjpidIlxO1XQBhAg75yEmqtg2Y9iULDtKZE9YZhpUmUJFEnyh0EusLilw2kFyL7VMuLxMorvIKM7RvrG7CSDU7osauSaNUapFS23ZGay7UNIeSFCxcsy6pUKpwbjusbhpXEYRyHLzT7g6tNHIV5llm2bf3/7L13kCT5dd/53s+mLdN2zHoHLBYeSxCESEAARQo0QaO7EI2OIXOh4DEuqHO6UxxPhjInMY53cSIlkRR4PJKS6ClKNCJAEgR5JCACAYIAFlhggXWzmB3fpqrS/+z9kd01Nd093VVtZmZn6xMTG9vV2VlZJjN/773v+74gZoz3+kt1XTZVNeuYg0MTUrUSl0+t9d68PDi5FM8rGk5t5vjp230Yc+565gH8nKNSNbppGmtdEIh+NxH8AHv5lbAaNnwlus1BoHEE0ffDIzXkXyijYcPXCnE6rMZd9HesqL41iudCUMbDMComhkifDvQ0AXymqXYo7oxBMo8+8sj9992nlMrym/riSiGTJBZCeMBLdXRulO4/k+lAdnrOxx0kxBiTDWcrkKr6XCADJBQAwBmVD1j4ZnNbdRqNoTM5AgxqgR0gBGcK4DVdN7CHSMGC3WheLs1wtfPY2bNnNzfWsiyPQnm4HnvOxSFN2g+1CDZaOWfjKDmWAB4R005PyhAARsMNdWIVNs4YY9zu9b2ta42IhIsp+zkRfTvFwxhLCDJGmsZ77ycj9t2O99OynYihB3Vq7Ii3OWO9xZXh5vpxJVZmglAGHnaLnI3RJtd1VYZhHMYJZSyK0yCMmroui9E0omgG7p4o7wn1/F4G9UdHO3KxiDYbeW9S3Bvl9DB9DwAA1jmCew6J9Aie02lPbcYopcQadfny5U4S9xaWGOcx68owKvKRal5dhmHG6DwbqbqO0y7jIggiKYKyzIt8dGsOYDUoMyWvVvJU9Op656cnIqaxZJrBRnPmHJp5AD/nSKxtjBBBCN7vxmK60RmMeNfqb29rPbrSLBWWH0EGZiy+lIcAsKlYY5FNrEYQkTN6B4rqm7oKo4RzIYKwrsuxCrET1DhMDnwvlKXG3xnhOwAACCGEEEmS7LONB2gcPZd1X5qlwXtPxsp5ihglnXbeu7U2zzZnkzd7y+oXxcIj7U9NUzmrlXjgVvjX7XNQM54KbWs0AqKftiVV4aDE/Ya01Ta7sPnUcviaxaVTjMn1jQ0haCBme2MEFwBgDtWR7gEol1DNpn50zlVVEccdzsVRhO6ISCnrdBcoY7ppRqONE3Xe5iIAACBkRw+592CsYZQpy+10LRUUfcoMAIC3iDsvEdYa792ekdyBeO/HrRDe+yt/8E9X3/MDe265u1qOiGMR+60HEf3NVf3WmjwfNnURJ10uJKEsjBMZhFUxqurqwGNGgHTboP6FUayPYOdxMypDvzTorDXi8c4gYnZWczvn/CgrvQfBeRRy3I7kvfdZ0VDGZvo6ICKjyCgMR9kwy1dXV6UMOBe9/lJZZNO3IdwdeO8b1aiNa3HcCeMYCYmTDmciywYnZ6U5hoB/IBl8uej2pZrHqHuyEKhcc0nnTgFzTpB5AD/nSHQ7EWMkEDN8kRhxCKDcbVbRl5qtxEfqWV1rZNFQAKgMyzWP+R4v5xCiemOdc46z2dywp6Q1ze4vLHMuhAyrcqt2HRIdMDNNte1KHXX5HWFhMA3G45UqfiFLjm4MO1bOc8aSpCuDEACUaopsOGvMRssvoAyFbBMK3tYFCQ7vPnVcNJ4cwpOfENJMF+N5cAozd9DEaQP6WvUMtUHaSYMwHAw266aRYoblPpeB997O7nTVzoMk5DAfRF0WcZRyIQ8dwBNC4rgTRDEAjOeNHW5X04CIQgbOWoJkR9+E0sY5F0fhmqZquoQdQWiX8tq4MODbkbOfusi6NzvMEb2pwJnNP/i7/ff8kx1b3lzrfoOI/VZyoF4AALQxg8G6EFIGoZQhoTTu9IMoKcuiqctpgtL74mFP1F/Ok0tleBxHvZONKvhYvfpAWpyJ85DMEBwSgmkcaGPrxgwzRSkVnAOAUo3WNo7Cw93gwoB779euXRYySpI0iqIoTqUMpn/H7kwQUYjrIjjnvdFqnP1BRMZvaClqhTl5PtRaJWmXMiaCoMeXm6ooTn7OHCcu4vpSETzQmXd67wGnNpt70c85Ye6gYtqcVyJJJGaK3gEAASh6Pd1s4ROi0HQpqo/SwWU9XspD7cjZuHr76vpCsF+qNRCs1wmXF9MwDACgFdXnRTnKSm1uCPurRo+yoqyak7v/atW0DnZx0hkvoRj6zl4JiN28nEeNf2XcmQorP7Wx+MVh9+jR+1g5TwlJ0l4bvddVMZpROQ8A1jldviSiLiABAO9cU2UNO2Bi80njAWfVVhTbRb8pzd6VVQ3ctNlhktifrutyNFinCKurp7q9flGpHWfKPggRGK0PvZTf31vrZnjvq6oQMjhc/C+DsL+wEkaxM2awea0sshON3gGAUEoZa5oaEHf4HlhrEYngtDZsygo8AS+IAQDvPSXYqqOPfhHb2UDhBgCaMu6e+anJh6986B/c5O9vZ1KMILHTWVoq1eTZcLC5Vpe5954ynqTd/sJKGCfTTFbv8ua13c0nFgf0ZIZ7WY8vZvEnry1dreOZnoAxFgayk0ZxFBL0RVkVZaW0RcTDtca0ICLn3Bm1sbG2sbHuvRu/Y5Mx8CsLKUPGxfifEHJyNoSQgRBycgMZbGVAmqbKskF7EaaURnHa7S+eRPZ/EgRYlcWVSm42xzP48y6DoPfeT+8IO2fOIXhlLMTn3GX0pb5aBImYoUTmPBqH1uNQ0Z40wdGEW5JYdrQEgvO4EOjH+8OAT3Ukk6L6wag0u0T1HiDLK+cs5zyO5P4+AkekLDIZhISQOO3mowEAEPQB0wAHr36MI89nyeOd4eHGBd8ajCeXq+jZYVcfxx30unKekE53QcrAe1+XZZ4PDlHo4GbgXJMkWx433lmPlMv49r6bHsD42aKd1gSbkKlc7zzYjL8wzW45SOoDADDGtK7LadoNguDy5SvOGXlQuhCRIMG6PmRzprP20N/ruiqiOKWUzjS+bstqPkkRsamrbLR5a6qIjHFEUpV5t7swGcE77xtlOGfOY2mnbV7oco3glTaIQHeph7bfUaSUAcwqK/VjVbD3Br2jQgKA+8JPAYK3bvPiCyRK9ryXtDXw23ZmIU6fhfHeG6NHo4GoqzTpEs4pY2naC8M4z4Zaq/0dGTlxZ4O8s6SfHvQyzY89/+s8loZ9ZqN/KgofToYhM3te//fsjKMEKWGc0TD0TaOqWgkhDjyR9wcBkKAgWBZ5UWTLiysyDClj3f5SXeZlmb/iPOqRIACcf+mFl7/8QtpbeeL1b2CMa6qctYQQxjgAfOELnx+sXVxeOf3gI68dJwoRUasmG252eouICIhCBEnaK/LhjX0xHm50eTxilZ6if6STP73Z+crlDU7v3MXAbYGgB0DjCYNX2PdwziuIeQA/5zZAidMerSMHVgxKQ0eKZ4oVmo0UzzQLuHv36atHPICjq5U5cfd3pion7kBwutRPq0ZXtVJKj0X1AEAIxlEYyBNvhbbW1GURxkkQRE1Vaq0QfMoVJX6agtuVIjod1n1+JxrYOCBrjbyYJ1fr4ynFjJXzjNC025My8M6VZV4eVqZo1UURSeBb1ZWmGBi/DCTe/6+OHYJt5zMgoWCt9zhruUBunbzEA1rn9hne7rwvyIVp9omAwvUQrp8CVVkYraM4vffee4fDzTzLGNt7fHQLF4IQqvXhmw/JLDPtJ3HOqaYOo0QPN6bZfmw1z7lw1pZVUZX5LdMAU8rA+z3K5N5776IgtB6LqR0fF8IGALRxAJOt7tu969Z4749eFCR6E52iPAQA7xxuC/Sb8KbGmt7D7YrlGOdazdxPoVSzsXlNiEAGYSCD1mlca1VX5YES8ZQ3Ty5fO5/HF4rkJAzqvYdLRbDZ8NNRdV+US3qDot55X1YNQaSUUkoYJc57Y5y11jpnjHXOIWIgRRwdm/Fe67yztn5NBmGapkEQhnHKW2P/qrwFDeHHy8c+8qFf/rn3r6ye+Uf/508vLi4KEdRVwbkAgMFg+FP/8h+/9OKz7/m6b/kb3/c/SxlQyggldDuSr6syCEIkBADCKKaUTBp5tuaIk1dOY601ut351jbWevCMMgAAREqoc65NQt3wq+2NE2hOh+X5In4gzU+y4vDKAwEQobYkuN3jlubcxcwD+Dm3h9WwOl/ED6TZnr8dNOxKGV6rpbJEW6Ldda+5RVm/0geQEgJxyEPJlHajvNZatfdI59BaDXDiAbz3vm5KGYaE0CCMjNHe+w6zAl01xQBn7cjlIu501aHdiU8I68kXh70rVXBclk7XlfOIcZxIEQBAXRWHjt7BW1SDuJOOHxhtXHWdt1O81Vrfdsoakm1nKQA745sWcAtbDmhg9+12bnDQYLH/3kotBDUCCXedHSZoWqtstMmF7KTdOE6vXLnonL+ZZQCjzFlrppMu78Z5h4cV93rvVVPHaXeHJ9yejK3mkRCjVTYaHPuY9/2fnXFe1yUX0jo7WSgua41IANF5LO20X8u2h8hZhwBtpy4hxLmjXqgJu+FiiFUN1lLWBvD+lp80M3O4ANJ73zSVUk3FWBynQgacC8Z4FCVFMWrqap9vFwP3QJItBc3Tg97oZOTNtaHnRsl6LR/uZsviegs0IjJGVdNUdYOIBNGD9x6895QyIZjgDBH3yb4dGsGpNc3mRsO4WFxYYoyxpCOELItRM/VozzuH4XDzi1/41Du/+i8QgoQQQhkAfP5zn7h29fJ4G0pp28k1xjmrVCNk0F7ShQwp4227HGetr6ee/OYIykgQefBjcQdl16v0jHGCxINvlweTvxpv7Jw9Jatns14V0j09gF7NhNRcKsLeLDrTOXNmYh7Az7k9SO50iTumTjsPzw/jZ4edferAp8NXjIPa/hCCUtIFno5Kq6rcOeu9r2pdN8MkCjgXJ6qi10o1VRXGiZRhVRbG6Ig3jDiYbsl+vghXwnxR3ilrI+cxs+KZQW/YHFv6Y6ycJwBCBGGcAoDRKs9HhxcfuobRDRrd1/7kVQkOOFu49YkQD37y7HMe6hkr8ItCAWwpZvd5Q7z3GuoDhcxbgnzgjOzxCTrnmrpy1qad3tmz922srxtd7zmgilBm7OHXTN65o2iutW68d+POlD0ZW80zzr33uq4Gw41bPM4aERnjeVmEUWLNDX4BSulAckrwYhVP6VTCiI+IAgAPfsK5bbavEyK21XtCkDFGGBdcciERsbew3G5p4T9cAAAgAElEQVSTjz5bek/F9WuU0aV3xiWP8K3aYBsxuvb9PJwfwbEwdlw/9B68d1qr1uKu011AQihjne6CjlSRDbXWN9Pntwb171i6+lLRfX4UmxMwqPcAI8U/dW3hbCIfTkaSWgRAgEDwQHDrXNMYbQwlRAgm+a1YZxJEQHBGXbx0aXl5SQjBheyK5aoqqiLzO+cB3PjB7JKa30buf+jRjZz/2Sc+/tYnvzoIAiFDQtAY87nPfJIL8Zr73wgAhFBGuQZd5PmzX3z6s0/9WZz0X//6Jx585LWMUqT02S89U+ajs/c9+Ae/8x/iLvmLf/GvOedGo8Hnn/78uRe+KGT0+tc/8cCDj0ZRAgAvnnvm/EsvvP5NT6adHgAYY774+c9YIE++7R0vf/nci89/4aFHXrty6iwAaK0/99SfobdvfvKd7QnLiF2Q1YvD5HWLw3kRfpKO0J8bdK1D+govOM25Y5kH8HNuG8uyHinenchQEoSEWwLe3mTxR4nr7WsX90rBAwwbvlbLjUrmmj3YyZfYoFFbovqsqBlVUggh2DRWxoejLEYyCAmlURSPRgMC0JEq09MGwM9nva5cuxNavAorzufxxTI6Rs+YsXKeIkoZdjo9AFCqyWaPtSaLTmVxIQpiQrfeZE3PxqdPY3JP+6O31gNYZ63Rt1j36z2aGTW3AXPQhlwIRrubdX4osqFwc/9dtcV/Rlxq7t/HWVVrtblxLQzj/sJCVZVlPnLeTTozIyGM87o6oNq/D9578MAYM+YwtVNjjKqrIIyqItvzExxbzSOiNebAguoJgUgIEucdY1xPjNHWxnrvKKW5Ec8O9pvOOIagf7w3AADnvbVG8r3yL96DB0ScbE+ghGArtaYUCWGMIaGMMkLIniNGrTOVGtDtmjzhFLYTLhFf6S2f2noua7RWumnqpqaEutskoqaEIKI7Qi5pjFLNxvqV1qa+rcb3FpZVUzdN1ew7cO6+eJjy5uUiuXwCs+JbLuTxZh2cjoszYR3Srdw6JSQKBcBtsDdDRMFgY/1qGEZBmARShmEchjEAeOfGJ5r3ftKoYvJL4ryffEvd9lnsvXfejUN95x1sb+YB3MTOj8hLLzz7vX/r7/7KL/z01SsX77v/oXYBkGejT/3px77h2/7apz7+ewDQyuYvXrz0Mz/5o59/+rNve+ubz7/0/K//0o9/x1/93m/8pu9ApL/1a//2c5/+mIgXGahHHn/r13+9/+QnPvLvfvpHtW4ee80bN9ev/fov/ti3fcff/Na/9FeklB//6B/84r/98X/2z3+2DeBVU//qz/9k3ZRPvu2Xqkb93M/8q063+7/9o38RxcknPvZHP/J///D3ft/3w1amwwPASlCNVPBSFj04d6S/kVVZvzBMHu3vrTOdM+eIzAP4ObeNWJhNJQFuWOKsRM1y1FzM956I05f67pg7qix56lovM7wVmT4z6NwT8scXNo3dEtUb60xV1w2RgkbRUQeY74l1ripGcacvw1jUlVLNqlQX8mmbsQcNfyFLH0tvWmm8BTiAi2X6YpbU5jhddMbKeQIgZZikXSAEANBDO/t9Er895nrPXXnvORMi2FpA60u/JM88OC4ci85rBO1Mbtz+13tnlKqqQqlblK7yMHMmRjADAAR3mZhPoK0t+LUDdzWsg15YSZAHymu992WZG6PStBcEK9lopFQ1fnoEpIQeLvbe2r+zHjw5Qrt2WeZBlHAurN05pVIGYZJ0KaWAWBZZXRVHOdSjIKQ0RlPKkBA9MW+vrjUiEi6eWe9NWbldlHpJ1rD1vQW6XW5l9PoAduecBw8AlLEgjAUXhFJKGWDbw4G7I3bvfV0VSIgQQTbcsM5615hyLQ4nLoYedFU7a5OV14wfI5RJyqQMA6MJofpWnUE72Z4xcSw7c85VZdHUFeciTjqMCyEDLmQUpUUxamXSexwCwIKoU6YWw+iZzc6sPTJTUhr6wii9XEQrUX0mLmNy+yVylBDV1HVdJ0knjmKkFADwRkkbvWH1e1PDlF0+cOMUAExKdSY3s1pPZgrGgiDvvZs417QxN4v53/TWd/zqL7z/qc985r77H2of+eQnP+ld8/av/Mr/8As/dubsAwBgjPnQB37tmac++vf/6fvPnr3HWvOHv/cbv/KLv/i2J9+7srLirLl29fL3fO/feM97/4IMImPt7/3Ob1hrfuAf/min21dN/W//nx/5/37/19/9nr+4eursPpb1jz7y2Ld/5/e9/1/8wz/6449+1Ve9/ed/+kfe9tY3vf0d74Ktu54HAAR4KB0+PVxYCVQsXmGmAyfKmaj+2JWFh7rFCY2HmPMqZx7Az7ltEPTeee0In7i6UfSv6Y2uFMGeI6lX5e1fHBwLDH3C7XC73O08XFPijA0WZSNlXFYyL0prnXWurF11YqL6qq6CKKGMp0l3Y/NaX5aI/ekLCReL6GxUxvT2fCiVZc9lvcul9LNPL9+HsXLeWUeCsNNbAADnXFuo3L3W4fsOLprcPB9eQq/HRUhD76MkQQDvnW8TOQiIhBACQGjIZBgZo/Ns2A4EPtE6rQecyTgAAUJU4x+MNbsLbh5cwc8dOPjdeaxNRLEK3dkpn10ptbFxLU67vf7CcDgsy4wRBADKxlXZQ9K+xUgZHLaL3lprlOJCNk09dn5GJGEYR3HivCuyYV2X9rYOrBYyMEYzLlrz8/ZB78FYQym7UkVDNZUSh6I/E+ecWACw1nl/Pffh93LTCIIoCPZIR/otibP3Hpw1ztqqLlVTdzp9AG+NNtZ6p8CqSVW891bXWef0aytlquHLAEAoDYM4CCNCKeMCAEQQhjpRTXWMNdJpIIQgojlWHY1zrmlqpZo2EzQW1UsZFHk2Dqh2cNIG9QDgPRaGvThKXhwlS2HzYJzHvOHE395JJQShLEZlMYKtKTDby11EQvn4Zsoov35VR2QTpm43XuzbrXDyh93/DwCMzdDG5a3Nd6Vg+v3Ftzz5NX/4e7/yvm/8Fsaoc/Z3f/NnH3viKxeWTo196cqy/Oxn/uzNX/VNDzzwAABwzp78qvf+ws//3HPPfn5lZQUAnHN/+Tu/Z9zK8b/+/R/WRqumNsYwxl/3pq/4/NN/tv+8DO89In7t1339xz/ynz76oV/+xEd+PSua933rf5Wkqfduckw9RfdIOrhQxo/w/CjTee8yQm6WQnWtkafCncncOXOOzjyAn3PboOg58cYCvzFwSLh9vD96erO7Y6nB0C9Ed4N+HgAo8YtRc7mWzuNi0JyO69NR1YoLECAOWSg7k071JySqd86VZZGkXcK5DEJflR3RDJtp/du1JReK6JFU3+J7dmPZxSo8XyT1cTstS2rPxMXD6YhTFnXTVntptMrzoTqUGRIhZBzSNOsfkSKkdHuBqMsyHwJSrVW7GKKEpJ0+E6KuKiEEZbz1oLbGKNUo1ajmpOTWjZvtXsCJG2eTCKF7HlUNmxYOTu5cGq32ww0JCZ3FvtF7n48GRjVJ3EniuCiyqiqECLRuZpritoM2zDviKVaUWafTa60lhJCt+Nl7X+Sjpqlu+4ArRBRcFkoJId1E1Ke0cc6JML4wivfMn+4mFXpshNEu929mLrgDb62x1rn2n7PGOO+cNdbam33D0RlWr/PO6fEjqsysUeb0u+t6K/5x1hbFqCwzGYRx3KGMtWaBzqaqqeqm1qq5RWE8IgCexEwB731dlaqpZRDKIBJCyiCSIqhV3VSVUvWeL/CkDerHrFVyrZIxN0tBvSibvmjuBK9T7726ISV38HWpHVZ//TQghIzdNdthldsX9snGkMkLvnWOcWGNadOznFFCabuT1uwBAJDSJO0xJiZl/Izz173laz76R7//kY/+5z//7q/51Kc+/fKXX/rGb/8b8YQWT6vq6sXnOCc/+S9/aPuRRpD60vnnAf781ousKyEDJAQR66r60O9/6NnP/cnG5oY3amN0sNzdWN0mI/769/7tH/4n/8sXv/DUt3zn9z/xutcBgFLNjutYSC0Ft9GIpbuiyfG4uDcpLlXhSlDP8xpzjp15AD/ndhIwk9Ui3DWQ7GxSXSiizRsNyWJh5V00k2MpqJcCeU9SLgZK0J3d27ud6k9IVN/UZRQllLEgiFRTn43r6QN4D3ChiE+FRYffOqvV3IpnBt3NRh77OjwW+vHusMcb9J5Q0UbvdVUU+ejQQZfbXsITk5H6WnRqdetxa4aXP25TCaw73tgjEsbqusqzASGUMhaFsZABZSxkLAhDa5K6rpq6PPYgsJ4xgE+4GQtnGIFG71yje7AKh/6gElyphXEYCy38Ik4xAWEHdV1prcIo6XR7jHNKqb25MHUatmrmRzPKNlpZ58I4QUAhJSFUNXWeDW6XYH4HnAsP4JyljBX5Vn+mc76sas7Iuu6OpnaCfE1vxHDrq2it21GKtM61UT0AeGuBcaUaVZdKqW2jOQ8HS0sQkABYcA6ahkyke5t8AOkDniVe77Ak83VVUkKjpNM+O6E0iBIRRFarosy0Uicdxk8GeCfBtqi+5pzHaY8xFgSRFIHRqiiyPVtvboFB/ZhCs0InF4tIUnsmLu+JC3aQEudOw3t/w2V2uksu7qrae++VsVopY1yrxmGMC8GkYAiYpl0mZBhGzvtxHgoA3vLmNy0u9j/0mz/71e/8yt/9zZ+L4+SNb3zj5J6ttUWeEZ6IbQmYEPKr3/2+U2fuHW9jrAHVCBkYY/79L/3MB3/rl//8137D177v28Iw+syffex3f/tXD345gAAQRrE12nt/ZqXbJjd3f7MR/GJQfWnU7fHm6GN67xoSbrHwjSUhu3vWrnPuEOYB/JzbScTsupN+1/1AUHdPWoxUd7IQlHLN76JWopjbt68eMC+aEAwklTKuKp4VdTtQ93hF9c65ohh1ugutPdKSKBG6069ttcMvZd23LazfArWk8eRimTwz2NmFfnQEcfenxYPJsP3Rua2puc7abDQ4lrW+1huIJoh6209hlGEE+eTnJ7gkSIps6H1boTSqqTljMkqCICRIGBcJF0naraqizLPxkN5DQPCGRm87Y1GO4vUz0yMFvzM0rWypdyXmdpPXZ1fTaxS48P2ZDmCMtTbPhkbrJO0iIRvFuvOA4A8dPnnvGTn8nRERW5l3mwByzhVFVmTDQ+/w2OEyaL82iEQ1FQA45wajklHgYfrMlWnPr9Nx2WWTH7GnE2OiOb/BjMBaywG8NVVVznBCISICIQQA6jIP4Lqs2Ta6KYvkzKMQdNDsMRiiKDLVVHHS5duDtQghRAY9GbSdKVqr4+pR3/PAzexD4GfFOds0VqkrYRRHUYqEcBn0ZNDUZZt23PG23AKD+km0I9qRLw26L4zSM1F9bzyS1LE7oCB/cux4w9sfOSU8DMbm/FVVlqUHgDAQdV0vLCyLICCEhGE8Th0mSfrVX/ddv/UrP/Z7H/r9cy88++RXfU1/YWlyz0LI1TP3Pv7Em7/7r3zP+EEkhFGmJ7543nvdNGVdfexjH3n3e9733/x3f6+uCufcy+fPHfha2uuY9/63/9NvbmZq5fQDv/BvfvyJN79jdXWVi8AYu+PuExJzJqify7qv6Q3nhvQtlDhKfaZEyOYq+jnHzMlevufMOZCuNFm9R8HnTFz3g+v3IUToCPVKnwB/OBAgCsXSQtrrRFJwRPAesqIeZXlV7VSyHYKmrtoZ1HHSYQRSPludcKMKLtbTWt8dDgdwpY4+tbH0xeOO3ilx96blk8vXxtE7AMDW8FsHCMcztdg7rC91eovjB8rRGuULSK6LHRBRyKBp6h2yW21MPhpsrl/NRoOqzFt9eBjGC4sr3d5CnHQ4F0ev9dUzLuUls2TiZPSt0/g2BrOSnz9wJ8axQluCKrTLMz37buq6zPMhIi70F7q9RS5j5w+pWbSzd78jIqVUCBmFcdrpLywscy6ctaqph5trd1T0joiSC6MUQQLeO+fqRm0Oc0qJDJMvZgtT7idi9oEkH//oPVjnj92kg0142kt/kTE+jnDK0RVkEuLVIIzTTp+yPXIu2pjhcGM02KirEiZOq7YzpddfiuKU8xOpRe/pzHdCeO/LIt9Yv5Jnw7b2LoOo119O064Qcs+Lw33x8M2LG6eig1Nsx4Jx5Mt59CdXV5/aXHwxT0daulff4rM15++mUa+bpEkchYG1fpgVFy5dyEZD711bnB9v/973vCuKot/6lR/PK/Nffuff3LE3GUT3PvDaP/mjD7788oX2kaZpPvJHHx5srO3Y0lhdF1lTrCuQiCiDsK6rzz71qfEGnW6PC7F+7Wr743A4vLY+gG2v+4//5w//9q/+5Dd/8zf/jz/wQ0KKD/7Gz9V1hYhC7HHfWQ4KAnajmlbEd9eDAMtBc6GYvyFzjp95BX7ObSYV+vks7QQ7F82CuEd72dr2nYCh7766DU4pwSiUgRSNsnlRKm2PS1TvvS+yYW9hmXGRJtG9VfbFYXem4sxzg5T37HJQncSKtXHs2axzrQz18U2Ja+lJ/VhnkHK9u0vTe7flsNvKd48G+objuohPjR+phhuu+xjFG5onhQwGmzuXXy3W2qoqsMaqLISUQRAzzoUMhAzCMLZGH1EYHM6YtRFo6bYmljHSNN5730Ys1rmc7v0qdrBRdiJOEkqEPYa8DGPcOTvcXJdB2O/3jUlHo2FdFVN2ZU9C95qFtuczMi6EkIzz1n8QEeuqyLKBMabVR5xEF/RRIIQgoWAdE0KpptGmKOsgEKGUl5p4vZ523thyUMV08qLtrXVxdFAwjATaBOTsUHcBKUVE8NDkQ1VmbvF0gb1mcy3t9JO0lw03d9sfeO+bplKqqRiL41TIYBxXcy444845o5qsGNljbXBAQtxh1TGHwzlXlXlTV1yINO1tdw2EumnKYqRvfHW3xqB+5xF6XKvkei3OE5cIfW9Ud2Qt8VV3WyeIglPg1HvfaJPn5ZUrVwGhHVYKAEEYNXXVX1j6mr/wX/z7f/cv3v2+71pY3JniDILgm77tu3/kh/7OD//j//7PvevrFhaWf+fDHzX5+dc8+s/jZOflVEj58KOv+4MP/CKDMkpXP/XxD69ffblpmrZW/9rXP97t9f7dz/yry1fXG23/9I9/48qlc+mjjwHA1Wsv/urP/+uFxaWv+4Zv7/WX/tJ3fd/P/MQ/e+LN73zyK97BGNd6jzvO6aC4UiWp0OKuGBh0dDpCA8JmI/p3iwfznDuEeQA/5zaD6DtEa0v4rsv9UqDuS8ov5xEAUOJScesare9YCMEwYIHslFWTFfVxOdVrreq6DIIojpJ7kyulZeeydPpldmPpp9cXH+kU98RDcUxtDh7AOJIb/tnNheM1q0MATtypuHqkM7rZHPu2lZoQJMdRgW+aPPJ6PP69qUceJcj7JrcJwsgYbfcdW916hhujyyKXMojTLiGUUEoobYXBdZnXdb3VXzwLfT5D6wQiiAk3CrJldLz1Y02vGZxKLrhZnrq39xzXp5EeQ2pGyEA1jdZKa1WVeZL2+v0F6C+srV0FZ733UxZEtVFcXo9jEbFtBUXYmmQug5AzsWP6gPfOaLO2dsVYK/mde2N1zqmmCqIEEa9cvZxlRRCIKJDGs0tFbKfLkUlq70vKSVsm78E5N/kOS06bRm1ndba0xIQQhMMoI2hxzn75+aC7Qgjz3tb5ugXKFt9lkWqthoP1bm+x118aDtb3PIO8d1qr4XBj7N++VTxEJJSKMFoMo7oqy+KmXu6HwN0Ot0LnbFNXRqsoSmUYEkJlGIkgHA03xgbmY8YG9Z8fdAvDzXFnSPfEe6wtrSu6VgWIEHO9JPVKVAaoGXpCPLmt3vW3EkQMBJf9TpYXRVEi+ChOVk+dpZS1V7N3vevdH/vD33jf+943/pPl1TNpp9tei97wxjd9/9/5P37yX//Ehz7wa977U6fP/tX/4R+cvud+o3Xa6S2vngEA56z3XgbhX/6e7x/W4Z/88YcJ4sOPPf63/vYP/u9/7/s3h5v3ATzw4Bv/+n/7D37p//2/futXf5Iy9ua3vfPh175luHHJe/efP/rpsrLf/V//T73+EgC8453v+sTHP/LhD/7yk1/xjtamcfeLEsQKqq9W4p7kFuk77nAIwn1R/XIezQP4OccL3srBKnPuPoYbF4++k8aQwvCFvcxLa0M+fmVppNhqUr99+YCO8VcVxoLSVindKD3uNWWUHNqpXsqw0+0jIWU+yvLsuSx9KUvdjBPaEqEfTvLloDyi52qu5TUlr1VyMLWj3pRQ9Gfj8mxcpOymd1NljDFwzz33UEqGgw3VHHUhYq/9VrcTRb3VNprZvPScIouY/rnxBoi4uHSqLPOyyKbfbSu55EIKGYytjLyzjWp002jd7OOaJoTs9BYQcbi5rlTTWPonV1fVdIU4iv6J/uap8Lrl0vrmKE1iwakDtYFfBJzq67dRLi0HZQfuoUdOJVNKewvLZZlXxZauu31zgjASMrRGVXWtm+pm9fAt72hCCJIgiGQQlkXWOk5RQpDQtrPdg0fAtszrnAPvWp8275wxpqpLRDzKDPlbAyJ2e4uU8XPnXkT0URgoJ57L0ovFtCqehzr5I+lg8hHn3Cgr0zQat5w450Z51UmiNqUYRnHa6WvVDAcbU44JQMT+4gqldLR2oXn+l8noSv/sQ4QJq9Tw8ov1Pe/m/eu2Xu2AdEJoNtpsG4JuBiGknQsg5E65gfdeNbVqaqXqo7QmIWKSdr33+W3tnmid7cIoQUKKfFTko5tt6QAGTXCpitYa2ZykR/0+cOJSbiJuYqo7XEfcSPJqKc477zmXCEAoi+K4vZi3PTj2JicLJdRuX4g2Nze8NUsrpxCRUe7Bj/NQ3nutG84FIgGA4XAUBEGv3yeEatVopShj4L2xxlq7uX4tSTtBGLX7QUS/1U22x93ce9+20+/xcoCcy9PTcdObh6zbfOLa4hv6g+BGK7vuwpnbdTxz7gLu3ELBnFcPjHprvPVId0V9krnTcZnp9Ewwz+ZexxiwzlGCYSCk4EqbsmqcO5KoXqlaNbUMIynDuq4eSrLa8ktFONNOcsU/P+gthcHruhu7P81pGGn5UhEPatk4Mmv64EBSoR/rjXqs3v/YrPV0Kw7D66ODDgtt1sCOeHx6S2FulVG17r5pUm3MuQBEvZd39D5479uCc12VlNIwSmQQIqFBEEkZOmdVXZVlPk0oQtEn3GxM501N0Ad7yCMdAB3gucptIpKAHNxNvRCtCb9M/THchijjiERN1BjbN8cYTcsiCKNut2dNUpZ5045WQuRMbP0hwa0K+1bnMkHEON2aDuCMUVppVWujvdtaEwPAbgf147FLOHmCMGKcjwabjBEp+KYOnh32RtMNfgeAVOgHk52hoDa2ffOO8Tjbcj0AuOpFyK8FaY8wAQDl4IqPIp7cIGDRWo2Gm2m33+0tDgfr+8Tw2/7tFeei9W8f/6rtEBYycNZUVVmVxRFMIlGb2ywZM8YURSaCkB30zSQAC7LuCtVYcrlKX8zDWyOqn0Q7stGIjUYQAE4dRRdRm0q1IlUqqlfGqXVYCKKzRkqprRuNsihUUZwSSmUYaa20aqw1zjnO+bjoXZQZIUQISQhZXNzyt3POlk09KQ7SutFKWWuDIEQk3W6HMd4G85wL8KB0bbRuR3gsrWw1eXnvrbcMWTtWEwCM0dZoGUSTe75pPhTcvVH2XNZ7Azf0LjIePgoPJsWVSt6fHjy9b86cKZkH8HNuPxQ9BTQOKd0ZViHAfWl5IQ+78+Gi23i/5ZHeQggGkkvBq7qpG+XcIUX13vuyGIkgpJx3ugvDwfrjvUFt6OaMA4e0w0tFuFadfsviZodPO/7UOFI48fwoWaum7cKdCUHdPXH5YDI6cCixc76qGiG4857sGgs0M95B8xRhnIutVIgqRkREQiSTW8Vx6pwzh13xt/O09XADRxhFSRBGhDJKWRinYZzqpinKzGi1Tz82QdgrJt8bBNjRKEEIdQ5KPJ+7iwDgvavsWkD7CGRPmeX2foiE41FYcMrA2d2pirbpIM+Grag+TrpJ2oPxuDgE7zxsaby3/mtU472zzuqm1kbfaU3sR4QLGSedsiiKIpNCXlPR0xszGF5Q9I/19jiJnPeU7hQfbK/+rz+KZAaBAgIAgjfKXnwarYkXTgGAaVRdjPTyV1La2XHQztnRYD3t9PqLK6PNtWbfke/Ouaapx/7tk6O8EZEynqTdOErKqqirstUhT3vcLYTcCfLGmY6BoouYeyjdPB0VXxqlm7XU7jbYxjqAxhIAUhq21sgXARhxPalOByqRtUTDEBCPR+7vAL1HD0DwNkv3vXd1XVnnykpdu6b6vf7y8jJlTAipm6qpq1YeMvknFkArNdnk5b333u8eIuisLYscEdvbGeO8010khHAp66ZUqlGqmbzT3eyiZ24u4tgBJ+5sXFwsg3uS8k6XJN0SOlKNdGAcvjqdmOecBPMAfs4dASdWO5R7afcyxUNuUz6fogkA4D1os8fNFRGiUErJlTKtqL51qmdUTS+q18Zko80k7TLOu73FbLT5hv7mM4Pe1XrmKEs78qn1/qmwfCAtQ3rTapgHyLVYa+RaHQ0VO/aSOwBw4pbD+v64SHhz4N6NsVlRtROA2xHWRw3g9Zou1xfOPND+5L1T5bAiD+8ov1PGi3x49BW/974osqoqhRBcSCECyhiXsielMUbVpdJK7xXYIDpJpxWsEvSTPfAtyue5u3D9SMBVdp1hSJAy3FsMIiBg/hjs6xCRct7sq1+w1o6GG4zx1ufZGO3BEyTGaLLtvXcnRFwnCue80+lXdT0YbCqMzg/T81PL5mE7eu/vNR3QaIOE3Oi7jjihXmkbwgnul9DZk3r9eRi9kCyeAgDvfLl5CXjET78B9qoqe+/zbOSdS3uLJB9WZbH/Z9r6t9dVGUWJlOEO80KkNE46YRQ3ddU09f4psBtAJEj2aWC5ZbDW9g9gpoF5IVVv6q9nWl6qwstVeLwWJIfAOODdadAAACAASURBVLJWBWtVQDANmelyG3IdUJMyk3BNppsw7wGUZ42hzmNpaGOp9dh4piwBD4I5gYai58QJakPqOPGUWIG3dOFBCUnjoOFslI2UahaXluI4idMeZaK4ic/i9BlGv60YUk0zHKx3On3KWJL2ELEq9xbDH4WEqFLzStNovngD4OjRk9rQ5NVtxjznGJkH8HPuCGJuLuZhwne67FiPL2fRajjXzwO0vm77loIoIUcU1ddV2TZwMs7TtOf95mt6g2J9sdAzXyu0I+eLZL0J9y96a0caR/wJhO4AwIl748KgJ+oDC+8A4JzPispa25qDbBVpj6aL9uoa41QEW2P2vHPWex7d0PkmZIAA9S6LqUPjnK3rqmlqQnIhAxkEQgSMMZZ0Auecs1VV2F2u1CExBP20OZQbhRWEkNKvGdgZQhtfgUcgyHCPXozYnZ3thd3sWBAp4+VB1aFxx8GOx++qCvvNaVvfq6YpskFDos9u9IqpZfMtp+LyTJjvWai0zku2n9THT9f3fgNIwDr13G8SxkWYAkCdb6oq5w9/U9C7N89Ge+rbnbN5PtJap90eoSwfDXZvs+tPXFFkVVUEMgzjG6rxAEBI25wSWa3KMmuag7VgbTeGv2PM2MZXs5lIeRMzdU+Ur6noXBbf9jAeAJzHQvNCc4SAEM/RMeI6Qi8HqifqyZ55D1g6USimHRk0vDDMenSA1qEHNA5vNmaSoKfoKQJBj+gpupC6iOsOswGzgpkQT7wzQgpGCBZlffHixdOnTydJGoQRpSwbbR5apbUDrZosG3S6fUJonHS02uPCeEQI+q6oLxTxo70ZjF3uVhB9wvWoEfMAfs5xMQ/g59wREARE3N0GP2ooIXDv3M60xYNzB6/Djiiqr8oCEJOky4TodBf8YP21vcHnNvqNPcwCrjQU4Das/Dhxp6L6sc7mlK34zvnBqGjttSjBKAwoJXA0Cb13javPLS5enx7n6szaPiHx+JgQkXNR1eWxl3+999aaqsyrMmecJ3GHCYFIGONp2tve5noIJLmh0wXwzmNjOGPXIxlE9N7B3hGLVy5TkIV0sT3R20dDSAjMFkDeHKSEHsV17K6HENJfWHHel3l2tUw+vdGd6c8RIBHqie7mzTYwxgZyZ6+N9+4oQSwSMjr/CZ1dSxZPEca9s022yaKe7z8RhLFWqq73bij13re/Sjo9BMizg7UtreimKPO6qaIolWG0Y/wEInIZdGWgm7quCgDQ1vhdV2MPHjwQQiihiASRtOHzod+E2wtBHzFzHxutBuW5Ir1UhNqRO+HVeADr0AIFS3PNW//FmNqVuB42rLTs0OkG59H5G2L0EQDc2NgliQu5WZRaUMup67IawWOrw0dA8Ef0cAUAzmivEw9H5cWLF0+trKbdLhdiYWl1Y+3KcQ1KUE1dFFmSdBFJf3FlY+3KcWUHxoTEhMRcLoNT0XwJB4tB85lr/VNJeahJQXPm7GQewM+5UzgV1euVXJm40FtHXszShzoFm/ugzM5RRPVVkXvn2jp8r79I2bC2wy8OejMNh7+NnI2re+K8wxVOFz+0ynnnLCJKycNAUkKctcA4JQTxkNM6qN4UwpPt8jsADDev2eAJQq4HroRQxnien6xbtdF6MFhnjHERcCEEl9tlxus655A6Rrye4lSzHjNN4+27h8GspgPnhPcEb650qOw6RSFIB4FQoIFbPeqr2oYx2g5dP64d3mU4D2nS8+CvbIy+tNG5XM7mTAkAvUC9obd+s99a51oL/xse3f0IwEw9KabZ8Oc/LIIoSBcAQJWZNQrufZ+3psiHabdHGS2L/GbnZtNUMIIk7RIkeT6cMr9jrc2yQTtTUwbh1mnSzhoAIIRwGfBd9vVj/HYjBqE07fSds97Zth/HWWutbe0qXnHGCpKY16Sb90TFlSq8UgXZjNqNW0Nh6Yuj+ODtjkzjSNOIwYQ7DEPP0AtmQuopcZJoRjxHL5kJiafUceJuNrJ0HzppWFX1xcuX+k21tLhMGesvrpRFVhb5sVzuqiIngFGcIiG9heXh5tq5l86VZXn+/IU9tyeErK6uPPzQg0JM64yzHBSX6ricC+kBCIHVpL5YhPckx6a2m/NqZh7Az7lToMQ5S5y73tv45TxaFLo7n0RyBA4tqh9r6Snjne7C/W4NcfS59d6tPPhDEHPzaGe4KJtpNPMtY+U8IkZhGEjehhhbY5yRACIcKoBX1YuplOPx71pXpmlosji5rzBOjNG3ZmS0McaYvK4IpUTIME5SRMI4b5oKAEKqKbpp5BLWY2Wu3zs2/QslBe4O7ma3XjV2E5Gm/gEC/Lg8y4UMrL3b3OaOC23tYn+ZCX5xrf7TK93KsFm/ypy4R9NRsMv1YIx17Yz3/T5ObQy0DSnTfejee33ps7wexqceQoIAkK9fgvQBH5323rfN7Unas8buX4e31qTdfpL2RsON6dNw7fyCsszjpBOEUZuK8OOh9tsYrbS+oWjpnPHWEsaFDK3VlDAmeHtL89uA9x68Uco6a4x2Rhs7u0nedLQTEI9rbzFVDyT6TFhsGvnCMD1EX9XdivFoPNZKbLfxhNsFeU/bsjx6Aj6mVnLT5SbgNqRa4gFqakQMw4Aws7GxaYw9deo0pTSKU0b5aDTD93kfyjIHxChOlVK//pv/6emnnzbGFMXe5xQiBkGQpskjDz/8rq9+R5JO5WCyJOqhkpK5ww2muZtYjeqn1rrzAH7OsTC//s65g+gGqtAilQoASkOVxdf0591TW3gAc9go7+ai+lEchYKzPRffVVlYYzq9RULIwuKK91dKnb84Su7MmzAjvh/Ur+sOZ5oePFbOE0LSJOLsevi6VUkjBOEw6w6lK1G/KBceGT9Sbl71NPTi+nw1RIyiJM+GtzL49N4Z44pyk3EZBG1LBXHOUfR0asFzYbn1hKIr8HLjMsBYUu4JcQfVhRxY9MCJQH9sag4hwqapXrlC5RMCEY31C70lEQRfuqw/cyXRs1t3E/Sv6w97Yj8FrNGWIDK61we6/ZnM/OnYQtaf52HMwgAAqsFVB+CXH0EatHuryoIxnqRdylhZZDfbv9YqzwZp2l9cPrW5fnX6Pou2A2U03Kiron0W3DVRkhCqmpFSakc5NIpTo5tsNNgedoCcc0K54AIJYVwQRBGEuDW5EAHAW2usMdZY1Sij/VbJfzzM+5Df7e3o3Vt7PJ23BHxAzWlqllfq80X05SzRJzDv8y7AA1iP9kY1fqY53HgmxdQK4hfCJuSGoUtoQ3BCjY8eEQLBAWA0GinVnD51JghDGYYLbHkwWD9635D3Ps+Gzz73/I//+E+EYfjoo4++5S1veec737nnxsaYp5566oMf/OCnPv2Z8y+f/9Zv+eZTqwcLqTixXvvK0IS/2tu/KfpTgRo2Yl6XmnN05gH8nDsIQa2yW6PkSk3vT4vbfEB3DN6DsX6aBvh92EtU7/OipJRKwaXgdNcSXKnrdrULi8uP4dC58lw+24T5k4agXw7re6JyUc6W2N5WzrtAyiiSOyZcGasBAA473Jrmf8pkKOTWe+Wc1VWG8ZsntwmjxDm3YzjQLcB7X9VNNhpuBfCUthmE5UAN9VTayMpQ4xFRjfw5B4aSanp9qCSphOTg7aYDESljtni1Lw0noZQKEQgpORdFrT9/wT17TZjZoyyC/sFOthrsdx123lurd3s9IiClRFvL2GG6kfX6p1lRRCv3A4AzqsoGPlkg4cOTV8AiH3Eu46RjrW370vdENc3ArqVpr9tfykeD3UO29kepZnPjGhcyDGMhg8mCNqG0219qmirPhpOukJRdH6ANAN57pRSAag8SEQkhSAghlCChjLWPUMoElyiChFIAcNZaZ71z3lnrnLPWe2+scdbcCXYPDOyDcXYmqi6X4ZUqGDTHMw/y1UZhaWFhc0LLQIkTCAEzknhKnUB7Ji5iAQhQVs3LL7+8srqSph3KRa+/XBSjujrSaHHn3FNPfea3P/ChN7zhDV//9V//0EMPMXbTuIAx9ta3vvWtb33rZz/72f/4H//jz/6bn/+mb3zf6594/MBn6cvmShnLxPDb74R4m+mH9UYTdKSaJ73mHJF5AD/nDoKg995bRxC8IF6yuSYWYNt8/ojR+5jdonprbVnZplFciCTauQ6btKtd6HefwAEj/sU8tHdGPzyn9rW9bFmWbGrNfMtYOR/HUSDYbqFpG9MSJIeI4InJfLMWnVqF7aqdqjLkgoQPTtrXySA0Sh27ddCBKG2MMVo3AICECCGN1gDQkxqmk7wUhhqHBT2n3Vb2wZWhZwymmEWX4CJxN+0inhXORRvYHNcOX9EgYpx0ZBASQvNseG6tfnaQDhU7XAV3Narvj/P9t2ka3SiTJNMm9XbXsXdDmzVx9ZM87FIhwUM1Glij2co7LL3ha+OcV03NGIuiuNnXBtIak402006v01sYDTZmjeHbEdxaK8ZYnHSEuNHSTIbOuXw0HNfhGWXK3vQpWsM8sBbg+omPiIikvQohQUYZoYwxxiingURE2KrIO++9M6aqy3Y2+Ewv5NiRaO6L81NhmWv2fNYbNHdib/wrC+tIBVDZ64nUy1X49pVrUgBjtCjKy5evOKN6C8uUsbTTY5QXxejQ34QXn3/utz/wofd+7de+973vTZJp86qvf/3r4zh+//vf/4EP/m6/3z175sz+2xNwS7J4KUse6R1wPbnrEdQDoLJU3rwpac6caaA/+IM/eLuPYc4rmKY6Tok7ImhHCPGVpQk3c69O2Kq9T2U+PxOIyBgNpEDEdgK2994YU9WKEEIImQxorTVGayFDQkgYhquJWxG5B6gM8YD+uFqZZ4SiPx3Vb11c6/JmVtffVjmPCL1uIvge0TsAUMQgSsD7uipndQzC5nlQF7orD4wfqUZrhe2T8PojnIswjPNidFzq1inxHkZ5xSgJJJcioIwRQquqAABC/UvZVGs468lqWBXkqVYkjY6SYtkFG3BQ/wIBughvOPqrGBNECWPswBlydzdICOc8iTtpt0cozbP8wsVLVzP32cFyaQ6Zpk+5edPixv55MWttXtZCiDjcmfhDBGMdpUxw3vqxCxEQSu2uvvGdeMvOfwDqLFk6RblwzlSDq3DqftffQ9arVKO1CqKEUqr3Dcu9901TCynDKHXOHiZr5r2ztq5KoxXbelFb1w3OuJSh1qqNo6Iw0aqZ9Sm89947751zzhijtWqauqqKssjKIjO60Vo7awlSyrkMwjCMkZCtzO5N4jdKmQwiRGjq6oTq9gjA0EfMno6KjrADJXDLO3R+/z4ejCOXy2g1qgXxQnCt1WCUozdShoRSxgV4sFYfIoZvlPrRf/WvH3/88W//9m9vo3drbZZlRVFYa4Xg4294Xdej0ej/Z+9NoyQ7yzPB91vvHhG51i7VXlJpX5AQko0MWGAaMCBW9dgzdo/n2O0znp6DjZnT0+A53X1wtz2ebhvLK2638YIbAxJghI0tI7MLpJLQTqkk1Za1ZWZsd/+Wd37cyKisXCMrq0qlUj7nVJ2Im3HjfnEj4sb3fO/zPk+eZ5xzxhghZGho6IorrnjwwQddx9m2fduyVguMoGBYGu7yVzVxJQRSzThFyazrRS/3cNbwCsZaBX4NFxccYTqFGHLU6uK3LxFYBK3t+auyDC6qL8ui3ZoMgpqUjnDc9aNypF52s/RwC5uZmCrlhUwJpgRHvWKDl465OV15jHelnCcEosBjy33OVuSb3YNVJjkajZwOObdGqzKj/s2zHyUd16JdmnWcD2RFaa3xXI9SmmZx3XG4EFwIrZRDNKd2wKyBdumH3lBmeubk1Wla9qM6THeew3hsQogjpC7Ll70U+bKAEMK5ENKRjkspS9O0MzmpVZFrOqHWH0rOvtUlEPr6kemlfbO11nGSScGDebIdIR3H8aI6ZYxx1ptmVI7urh+l6VKafNN6FrvHXT/gjg8AebtZUqmD1y1W2y3LotOaimpDfmCXaIYHAERsN6d8PwyCGqUsSxd1sF8aRZGXZeG6vheEnAsA0EpZtJVDeJbGTAhMz+UHEhGLogAooFLgMyaFIxzH9wI/iJQqVZErrVRZzHlFjPEqROMCZDRQgHE3GVuftkunq1msnGYhE7Vi08Q1zEdh6A+mh68aaoasDMMgzYpTU628NGOjY47rBlFNOE7Sba80y/2BB/7O87y77rqrYu9pmn7+85/7+te/IaV0HPnaW29957vezRg7fvzYH/7hHx4/fowQcv31N95zzz1BEADA5s2b3/Wud/3DP3z1pptuGBkeXu5o4BLV0W4g6Ks8V6jhqBOZG7zqHQHWsEqsEfg1nEdMZ84T02f4lG6L0stqS83eJLWZZqPehWY1FyHwPLP3Pvqi+jQr8yIHgAVF9aosO3rakY4X1LgQ0nFHpFMPVDdJW3HneO4f7AbnO2cuYCZ0ynE3H3UzsULNfIVKOY8I9Zq/NHtfqW/2LGjOc+mN9u9jmVlb43xW/DulQjoX3nrNWFsUJSFECAYAWpXWGMqY54Vd1QSAhlNOZgPp2yczOVJ3e64DzLAgU8udKJdEDi4/zxsclDHCWLF4//MlDOm4QRAxxo0xrXazyFNKGSVEg3g2Hm6uoifZ5WZvo+mxpciAsTZOcyDU9905K1yu6wVRnbGFZxdLdNgCANoSOvslZ+FIT5Sbdk7Zkeu5N7TEXmVZpGk3CGuUkDheSk6MiH3bbUbp0g9eapyIWZYwzisCz4TAsszSruv6jnQA0NrzVWZERKN1pnWeZymljPMgrAVhzSJqVeYLS+sRL5RNJgFsyLwhwUJaGFYa2iz9o6m7Zlm/SrQLsW9y5LqhVk1mgecQQrrdrtHl2Ni4H0RSOqwxnHTbeT6oEczRiYn9zx/YtWvX9u3bqy3f+c537rvv/l/7tY8ODY28+OKLv/axj+3cteu6667/xCd+mzH5oQ/9ilLF//eb/6ler7/vfe+rdrnlllu++tWv7tv32Jve+IZlj0gJKoupZjX5qibwDjNoQZlXvR/AGlaHtUvqGs4jBNedMwNjH5+qE4DNtaSa8SlLOZ3rjDzkFs2CDzmv6uVJrcFc2FgsSkkYOIEvu3GmtEZEY63J86Io+k711tosz/Ii973A9cNKvzfUkPVADcXtbVF3Mg32d/3CsLNm8oxg34aXANSFqrllxK3kOmKrNXvrK+eXZe8wyzd7pT3wNHmRc8b46U9+tztdsk2MyP4Tcc4F53GnuaJnXj3KUhtjpRS8MsqyVqnSYZ7juDGhiLYh9eRgM8CmEhRPN2oiNcb4hC2xM3FhjMG5NLviXBBCL7wL4MsISpl0XN8PKOPWmpOnTmZp5rlCCmGRTCvv0VOrWiKhBLdFnYZcagnVIiZpboytRcFs60dKaRjVXS8AALS22+1orRgjaAwABFFDSAcApBDlIir6vH3Ub77oj2+ljAOALkpEZDIAssxkN0sTQmgQ1pRWS9t6IWISdyzaIKhZi2m6VNF+afQ94os8k9JhQpR55ng+AHAu+or68wREq43VRhdFTggJorrrepFsRLWhLIvzNDXnbRFhEFBAj2mPQV2WW0OIjXMk8aYLp9DMIFkzrj8LZJo9MjV00wjWZB54Dqc0TrOjE8fWrzNhVGeMh1EDEct5QowFkaap1vqGG27or6kh4t13v/Oqq64BgA0bNsRJcuTI0euuu/6hh77x6x//+I4dOwDgjte/6e/+7oE+gXccZ/Pmzc1Wa8CXMOSoE6kfCXXuwg1fkdgY5Edib3Ts5R7HGl7JWCPwaziP8NkCvyJPtyPKTY2b45kTl/KKobZ3Zk9UKMyL7aAh9av2Eq/NhWbvfRBCapGvtClLVZSq8lKeI6pHxCSN0yyRjuu6vnRcKkSjMVKqIvSysbA1nZHJzJkqvGX1k5ygy7XHrGDoUMUI+ly7zEpqJTOcLDUBLUqNaB1HDvgxWZFyvkJVnRacr0iaaMxRP/BPm3VZnXfbfOSm2SHSnhsUZWHMBX2XEbEoFQC6ruxvUap0HJdQIqQsizySK2jczcqtwF8EAAQsjRYOX2LVjYHwcezcNsYyxgHx1ZAATymTUgrpOK6nVdnpxkoVuiwoo4EvAUBZ+mJcO5IEqzzQ5iDb5GdLv0tJWlTsvR+7WDky+n7EhQCAsizyNG622mWp6rXekByjxZLLN1R33ZNfkX5NeC4AoMW0eQy5Zxo7B5mplHkaRvUwqhNCsiVV+gCQJTFaGwQ1xlkSd86iP5wQUq2CIWKWxmkaR7WG6wcAYI3xg4hxkaVdrS/ESjQixp1WGne5EFI6Qjr+SKi0QmsHaWy5AAhZcUWtsEATJTqKd5VsK5Eofr5FW5cYlKVPtRpX1NtDTuY4AgjJsuzEiZNFUTaGhjgX9aHRLI3TJF7WWuXw4aNJks5OjHvjG99Y3SjL4tFHHmk0GhVpp4Q4svdNbzQaR45M9HdxXXfbtm1f/OIX33v3uwcZPwdDqT2WOBvDV7XKUjAj1kya17A6rBH4NZxHMGoDZpIzlUKlpk9ONjjBzNCNQSYW6oYacVWqeCAvwSJ8qhkF4i7OdC587X0+BGeCM9eRWa4WE9VXdaeyLPrOzFK6UjheYMIsHUm6mU7ayn2pG8xWYVQa+Bq3kpsazwgAo5aTKvZ2BSnVypg4yXzPGXCXwZXzZ+xlTNW4uyKQYoo1tvbvxu1TQASIkdMPIMRxvbjbvgCNqbNRmc8DgJiVF6jKwlpLGRNClkUe0BXMq6YLNxKexgzAAhQiHiuiDqMLF+FdOszQW+VLmA1CCOc8z1eVonTxgxDi+aHnBZTSvMhOnjxujaGEEAJCcAAoLD+WeUdjPzN8lYXNjUG2q9Za2lciSYuyLAPfm83ea7Uh6bqEUETMkjjNYmsMIWS2+eZpSQtlsw3Y+2Anvol54Y6NEcoAQOWxylO9+WYuGoMMXhuDiNaYIKwbrZe1ms+z1Fpbqw9xLtrtaXP2TBvRGsL47K6Bosgc1xdSdjutC+ZzYa0pC1MWOaWMceY4rusGMOMpdzGAgo1EEYnCYqosLZG2Su9Q4iXlmn39oOgq/kRz6PphqMnMkZwxvxtnk1NT2ujh4REpHc8PKePddvPs+jg+/ak//NwX/6Esyw9/+MM7d+4EgDCKDrzw0o0334qIx45NNJurEo4Vhr7UCce9U2eVL3npYMx9FQnH1nA+sEbg13B+EblFMs9LqTS0BCAE6o7mdIHJhct1s5CXEoG3SEpLjnRCC7i9vmiSysXA3vtgjFai+jgttNaI1iIWeVEUhes6juSUULDGGqPKScdxg6jOGGOMB2HND6I8T8cQd4zmzTgpkHCKw44BAARUavY7WyUkEYDZv+e9yf6CrZuIGMcZJSDlQFewpZXzhJBKJk/694BwziihVc3c9SOgtJIBK6Ox5/qMvUFi/y4AAM2OWEDu9NvIMe9O22APnaUB9sMaAlQpbhcMiJCkBQA4jjO7aVlrZa2pCDyllBH0mM3MQGsczdwbiVyNGQAob4rbetDZmUX7ybxmBwK0pnaRc/uDQwhjXJWXZgM8IYQx5vuR43oWMc+SqalpxojgjDKKAMbSxMgTqX8kcc9JGbPhFLtqLbaktURRlEVRBJ50nR7jEkLUGyOV4t1aE3c7S0SyV2Ccw7zPvklfwtZLgksZ1AAArUmbJw1hUH/tClwkEbM0cTyv1hhpt6aWZc5lkbenT9WHx6Ko0e22zprDC+kEUZ1SmmdJUeRR1HAcL0tjz/Hq9eFupzmgqvlcwVpjS6PKEhGCsIYI+iKIjp8NStBhxgETcbXF7yhLn2sPT6TnLF1yNgj0xU/ICPSCM05vBDqzwuEKLSsDfYI1t5QEO5olpcgMs0gsEoPEAgF8mZdEckO/Nzl85VBzg5dyxmqR3+mmrVabU6g3RriQjuOSxlC7NX0W3gev//G3bdm+97Of/ewnPvGJPXv2bNy48cMf+t9/594/arbaQogvfvGLe/fuPbthI8Dx3D+VOztryanc2xAM2q5/SYKvMDpnDWuYgzUCv4bzizq3xxf5Eyd2SC6sTOYUKYCydMH6/CsO7VIc6gTTudhcS7eH6YJrFvCyKueXACEkClwA0MZaa61FY0xRlFmWM8YBkDHKGcvyshsnnu8Ffui4HiHE83rS2WC5YDK0ds7s1lhTEeOyLIo8mxPIlBclIobBQLX0vnK+HgVSSkopIb2gPKCUEMIoJZQRQgillFBKKZxJGLgQ4bwaoDXG2l7mk7WmUnFbYwrrcncLYz2Nepkn1mjpbu2/r5QyRzpKlRdGW9tHZT5PKfVdOXs7IuZ5FgophKSMMWN8oWenEC+BQnOrRLXwQoky0SE+ucctx0rvKJ5ZxQ3oqFiujXmlIBWBXzqT7BUIIaSQjpSO4CLJ0qzVzIvMGuM4nABoZG0lpnKnXbrtcrUl9z5crnfVOg5diuYpbZKscFzHdR0AIIT4fugFIaUMEfM0SZLu7KIfITBbY7IUl0BFp57gVkXrtlQbyrRrdEl3vEWspE6nlSKEtJtT9cZIVGt0WlPLfsuU1tNTJ2u1oXpjJO62ymLFy2qEUD+sU8ryLIm7HWuNKosgqPlBVBY5saTWGCnyLE26Z5Nd9+qAoNbjJcAKCDyjtl+1l1xLCgBAAOWMMlkSQ4kFAE6wIkuEoMdNFU/LCbKZ2YVLF31f+vnmBklmRKx5blhuRKfkypJCc0KQAVgABFAXsB3AINnfrhskW/yEURoGXpKknW5qrQ2CyA8iKd16Y7jTWnEdfsP6jRvWb7z1lls+8MEP/vM/P/SBD3zwjte/SbrhU08/OzTU+Im3vHni2LGzGLAFeCmOKIHrhqYpgZO5Xxoq2UU34blgYIvMA9ewhgGxRuDXcH4ROos2D9eFbjgL/3BSggaItkRcEv1xrUJM5nLvUHvcLxYrJl1UtfcFwRmFnvRauI5U2gjOtLXW2rI0xmhETNJ0mjZdR4ZRXXDKGBd8LhXkcu4WQumcs9IXs3bOBwAAIABJREFUrgvpuF6QZ0kyE/RtrU2zwnUdKRaY2VeNqYRQJgShlFEOAMOjrNewSqq0MzJTaF+c/FhrjEFEbTQQwikDAEYp4aczsear6xExCCNV2wD28WqLymLNx7g4ncXAhaCMd9onFz30eUBlPg8As6MB+yjyNIzqhFIpnbJMHDbohM8iL2wdWO+1aMxUMBEU663oEn6GrZFdedrfsqCEWrQXuA3hvEJIJ/ACLh0AaLVbaZoyCoQAI4RxViA/lXlHUy/TvBxMIjEgNgbZ9rDtL+VgAMqYbpwyRj1XAgAXMorqXEhCCBoTd1t5kc9ZhqsCzPp3reld7cm8dTcWHzLNF/zGhio6DgDiqWMQbZXRzmIlb682mlCKiN1OM6oP14dGpydPLFv6tsZ0O80watRqw3G3NbiPd4VKK1GWRbfTa4qx1sZxO8/TqDZECcnS2HN9xni301zj8AtCWzq9UG6CYGazn3MCkhsgCAABLSuRCCHQ/xhRYqufkMr9dGYjnsPmAUYw5GXISwAwSLUlFkisnK4SJ1M3NkwwW6OaC0MBCUFtWGbYeU1XLQzb365bJJcHseAsDPxOnOYlI6SXsyClG4RR3O0seJHctGmD73sPP/zwLbfcAgDGmL/4iz/vduNf/MVfBAAuZK1W19oAAGP8ttfdcdvr7uh2ux/60Ife+9739J8kz/ODBw9effWVSw/VAjzbbgwJO+bFnFgAYMQkJchz2VO1hjW8urBG4NewKqSaUQBCUFCk8xRBCCAX8iFjBDcG+dXDzbm8bRZCrpu59MJLQWQ16iqft8cWz8Yr1YWIizuHYIxWPLD633MAAJQ2FrEsdZoVSXoCERGBMSYlp5Q6gs0o1c+QxBJCxJnJUoQyxjkAOMLhjsMYC8Ka4LLbbSFilueO44S+5zoOUMoYJ4QKLmChpYHZ6FtGI2BPAW8BAHRZQKUkR7RGobWLWWT3B8w5p4wzxjgThFIuJFSrAdYCWKA9uopoVZFi8NrZu0vpgjUXuPxemc8TQoRYoNfUGKOKQjiO6wZpEvtMAQw0sTKWdksvFKd9sqg7iSQMutuy+pNIdX97aien6LPDuHvWrHu1kK5rLkzQ4vkEIYQQIoV0/EAIx1rbak1148SVXHKCQLQlseYTaXg08cy59u52mdnR6G5wE7ok1amaVghAGHiMUiFkrT5cLWCVZR53Wot8ngnMNi2cOQKnZ3zf0Zb0yN8zx5NhT6uTtU4ikPrlN5dOBEtays8bp60uLsaYuNOsNUbq9ZFOZ3pZm0NjTKc9Xa8PB2HdIg6ca9B7dUbrbrt5htwAUamy3ZqM6kNVPxFjfHh0XbfTzLP0AodHXuTQlv6gNTf4kACMuMUVjabPFr5UVlqqWQ+H+bdXfZ4X3p8DcIaA1mPJmAvbIygsb5buicxpF9ICMZYQih7BTbUEABxqC0s0klzxjuIIgEAQQa/ajV9b+ny7zglu8NLqpzaOU0IIQFdIKaXr+aE1OkkW6NrzfZ9z/sgjj9x8882UUsbY+vUbPvOZ37n55pu3b9/+rW99a+Lo4RuvuxIAEPHAgQMv7H/605+57/LLL7/tttO+d0VRHDlyZO/ePUsM0iA9nEQb/bwhTn+tRtzyYBzV3c4Sk8A1rGENS2CNwK9hVfjHw+scajmzW6N0ay2ZzeFjxSdi/2A8lwkIbnfX4sujZF4h8AwEQh1NPGuzgR3HLl4EQgWLe/QofYlM5yqxqyN6VxWljalU94hFUWaZrbhKJblnlAChnFOjTZb3ZBqUApxJ8DzfC4LQcTzpusNyHBEbw5ZRNr+I14c1xqK1xqA1hTZmRvpvrbHWGG2AEFcyQoidJ90fBIiolIIzSb7WFtHw/DmO8cj6Xr09bU+qksrQ7x+DUiqkjJPuSg+6GliLWV4AoOBiQdkCAKRZXHccLgQXQjLDCA7CFS2AgYASZrE3yUawOZlySCBbV5jaccOn+lp6AzmSkuA5a3OVwtFaXbCA67NDrzMDoGrTgMo5f0ZjUnVwMC4tmizL4243z3NKwXOEBtot5WThNgvZKgbqaFgRBLXrvXRzkEViGdE4IsZJTgD9wHcd1/ODKijOGpNlSZYmS2t0jbVLtLpYRDz+kC7ycHRjLzouz9J2E2qjZPS6FbF3ADBGy0oUgKi17nZaUa1R9bcvy+ERsd2eDqJ6FDVykaRJvMzFgZC+BkepYsGTYIzptJqe53t+aK1VZeH7kRDy7HzvV4q+T75dzpD8ZUSi+XOdxmR2xmXB5Wajn10edMUiPR1CyChqLL1iCwB2dSfZGLOEhb8xuuqYAACH6vVuvN6NLdDC8I5iiea5Ea1CtEuhkVCCo15Rd/LttdIXSllmLJ0s5InMbS0kPVjBIJE802rEmu+qtX3PRWvTNOeUtJtTtfqQ4/pB1ABC5n+et2zevHvXzqefee7555/fvXs3ANxxxx1lWT7wpfutKYUb/epH/q89e6+vzsMzzzz9zLPPvv/973/dbbeG4emmuIcffhjRvubmmxYbngY6kQV1WdTPvM5wMJEsDnb9bbVL3IV0DWs4T1gj8GtYLQpLC0snEm9jkLkzgXBHu/5znTBVfM4UKGDmypHWOq+cX66fA0Kg4ZTTmTsaXLJencaAsa/0CuKiqKzsAQAB0Fb1eNTalkqXpTLWIBJKAXF24jrgmTljSZpOTzeDIBgfW8eFIAB0xusOEY1SpSryQhmji6Ksql7YOxQioLVoLfbq7rMGppSQgq+ovXYxlEoXRaG0DeA5ol6KxntNvEpl8fRxrN1C6ek1LEoZo0yvJJRu9UjzsmIvYbBoXV2rsrLc97zQ6RZ0MAIPAGkpI3tGCwTKDogTrLWJJRssGcXGscK2ACAkI9SeS5MqIWSxQrXzeQJnjFIKQJgQAFC1jTAuCCXQl530bBKJMdpoDQSKPDcWtFFloQhBTgEIEZwqSyeS8GjqFYaV5rw0Sgpqrx1uDcls2etwVqg8LwhgGHhhFIVhvWKtWpXdTmvpeEVKCSFgLM5Zq2X09PcOy5O09ZL0QyeoAwAgFEnXGlWO/zhjYsVJ5tZWCyXV912VRafdbDRGgrDW7SwfVY2ISbdjPBVFDQIkSQaKiF86edtakyTdoixqtQbjwiglpSuGnCTpLJ1Xfw6xSh57/pAb9nRreM76VMNRe+rNSKjFVCGO40S14UHyQc4iQ2Tw3ZkVNI3nLNxQsB4rPQYAYJAaJKWhOfLJzJsq5WTuHI5tKNUWPx9zY5+X6710uvT2t6PViO0tkkNxWFp6VaMZ+F6rk2ZFGVDa7bQJZVI6flAz2swP7Ljrx9/4yKOPPfjggxs3bgzD0Pf9t73tbT925+uLIve8wPN7/Syc87e85S1vfstbpDjjnZqYmPjCF77wmptvHGosnBORG3E899e7sbtQW9aozA8ntcJQ59LthFcaLLmUX+AaXkasEfg1nBt0FSsslWi7ij0z2Tg1r2REAEbc8tqRZiAHnUys8/N9k42RID9PGittiLbgipeHQBsL+sLGgL9cIACE9sS0nLG+f3WhtFFaW6u1qaa/FhEA6Uyt0lpjLVhrWq1OHKdhGCBiluXWWq01mzW7YoxxTrW2BCwBVLrKBl/4nVXaKG2yDAihnPModOngNtczsIjamDQttVYETEAOOMX+2rqt0osAAK1tT7wggg3a3z57ryCql+qCxr8jYp7nAOA4zjyrgdOgjFezVcdxI5kJimqwMRqzHq0HbDaRw5ycFHaMWQGMs+ZllDYwOOHBlnMYAl95Da6Y4C2J060dvVt9nwRCKa2KmUw6ACCYAABKCOUcSC+IAAAqe2pEq6vIPqOssUaXhTJlWRSFqpQg/YMwxgPfkZwhUGNJrOXR1DsarzbLfQlwihv8bHetyeZRd845F3KWAhmTJM3zAgCiMKwPDfl+CNUnKk3iuL0suSU9y4ke+p0pfSMJsEoc/x6qJBzfU2lqtMrTzim15TVetIEytlJbkFIp1z9Dt69VGXfbYa0BAHF3+TEj2ipDPowaQEgSd5ZvobdmWbt7rcrm9KkwrLl+oMuSchFFDUZZmi5X5790kRn23cnxchZxpQSHveKqesuhC0sGqgDOWn0YANDaJOmmi6uZOOdncWHvH4kyscQFEwC01nrJZitGLCMgqQlBjcoMAArk3cKdyOVz7fClxLsszOo8X+ckw2P5s536VObqFUSpngFEcjwNXGa2h13fd5Iko5T6LqkaSTgXYVS31szJVvR9/6fuec+nP3P/N77xjTvvvNN1XQAIwigIoznPL8Rc69MjR47ce++9UoqrrrqSLiSxUZYl2tnidxcLtqCA4258MvM2h+mlqqN/ptVolvKqodaQq+ZfctewhtVgjcCv4dxAW3qw7TMOR7teMc9giVLYEqS7Gl2Pr2zCPeyqdiEW87pbJdqlPB57V40tX5k55zAWjHm1X80dwWGW3h7RGoPGWq0NoK26gxmt2gUJISTPM0qIMcYYDQBmli7UGF2eWQuklFq7/GRdqbLTtUJwzpgzWCid1lppkxe6GgCl6Jv9rjlcW7fVDRoAgNZ2Jg8rcIV7w+wdGedSOnGneSF91+IkB4D55vOzQQgJo3rvNiWhSyixZ6b6LYpUcWWc+ZUqNfSiSLcWmNFoknc2is6Vicw8V7LV1cT6cFwP0ZoVWoKxqihMCKGMAPSXiqrFi4qiw0wSAQVirSWUIloEQGsqrYgxprRFVdW0aNFaY60qFSJqY0yvcQQR0VpLCQFCGKPWYmX0SAgRggvGhGCMc4tkunSnCqddyFYpzpWr/IIY9/JNQTLi5HNqm4QQ6bicn+7zsdYoZYV0xsZcwZjr+UI6AKBVmSTdZYUPjHPOuEU0lnietKZatkBA7K2IEIKIND9p4xejkfVUMABAY+NTR1mwzkbXne1LRELonNi5osigA1F9yBiTDUaYszRBa8PaEKUsSTpLx8sVeTaIHh4R47ijtAqCWqXw9/2QcZ6lydJChksSzdJ5qtWYzd59bi4L481Bd7F2C0ppENZdzwcArVXcaZVLrpus2mfkHLwpCKRdOqEoK+c2h2jHjUddsACFFXEppksnFJaDvbrebHvyWOafyLyzo/GIcLAbWSS7orb1MM8LwSgAdDuten2YMhbWhuJuc07Ows5de97xtjd/+YEHnn/++bvuumv79u2cL/87+OSTT953333GmLf9i7du2bx5/gNiLS2wusyWjqV0qG2VkCnmi4tUJLIaJCU/nPjWwsMnh3c34p2L5wevYQ1ngTUCv4ZzhsOJX1mzCGb8GaLuM+syEznlpiBfLD5tCYw5+VTmng8CjwBTuTiYeJc3uuGF/fEw5tVSex8cgjMABqKnt6/sh5Q2pTJorbWV2z0QIPN7WasUqzmseNmW1z601lprQkieU9eVhDI5T1pfKq21McaaqsHeImPcdV1Hchvvc+zhxviWqvYOAO3JQ1lmSP02O8t8HgA8L0C0xaD+WOcAlcQBFjGf78NxvH6BhRDqSBEyE6vFbRtmwSIpdOjKeab6NCtpU+brLG2SaNJT9TwzSqVCytBfVc9nb8zCqejynO0zMQSEckEIqXoWYMbgcEbHPlNiR7BaVzXzKhXQqBIAtDEW7YzX4ez/ezeUMWVpsEffTa9hoyLnjCDhUjLOWLVWoI3N87IKNZDScR3OOaOEFJYfSbyJxC8tU+dHKt+Hy82OendcpvODOauqZtWZf/TwS9/89nebJ55HtFfsvfHW23+sVhtlrLfMkWdJEnfNcg3VjHPHcSuDMWOBcwYMiyK3FktVSOlSSqV04zSWLz7ACet/cbLOpFIFbNhNnbkFwAFRtc3M24iVeDiqN/oF9mWR55kxJqoNhVGj214qi2vwmC5EzLNUqzIM68Jx0VrH9YV0km57pdb3g4EQeh5d0M8aXeM81Wqks64woVTXDDVDrhZjroSQKBpyXBcIMUp12ssHBF4M6Gj5+PSwL9SNw5OzC7AUwKPKcxUAWCAWCSU47OR1WW4Ishe6wXR2Nt1GlZbeYeZyv6uUjpM8DClA0ek0a7UhznkUDbXM5OwFKUrpNddc60jxl3/9+YMHD+7Zs+faa6+tfOnnQ2v91FNPPfjgg0eOHBkZGfn5n//5DevG4nkqlVhLAAz53IXC+aAEG7J4oRNcPdI5i9d7keO5dlhdjYyltUUik9ewhrMGedXKt9ZwTnDoeG/iLgh43JBzrREylhyL/fEgO+d5odqSfSeHj2fO1ii9ZvTCFeGNBa3X2PsyqKLaq9tV1nqpjTFWKa21hh5fAkKAc14pZhljxUyQFSHEdV1XcmVs1QZPQSsD1tqZhvuZKx9WqueFB8AYq+T6FXNjjEtOCBOewwkhgFZ3H+Pps7Nr7+3JQ1mcwtAdzFk/+wkppY3hMV2WnU7zPJ64M5HlZZLmhEAUBovZ11UD41yURY7WOp6vtXrsSPHsVLjg4+dD8ubu8ccsnEIwCGeQGTfexYxfazABNUTsxpnSmjEW+C5ncyulg4MQMjQyTgHysqCUcsoRkQtRkfO+oL16i63R1hhE0KaEmdCBqk6+xCF6rgkz/wqllbLVekFF2Ko0QkqZ4IQwTimRZ1auENGi7ca5tYZS4kjpuRIIMZYmVp5I/SOJq89zcDQlKChuCuMtfrqYLNlxPC6EVupv7//Lv/mrT3LGpeMi2izLr77+1n/9bz66fsMGAMjSpJIr9984bYwxlnM226NOGcMYE0KWpfrBY98PwtruPVdSSlVZWLSOdIOoTggpyzw59pQ4+ZDje1y4gFiWhcozEV2WjN7BGaNC+l7YnD617HrBGa+XsqHhsXZ7akFtcxDWgrA2PXli8Cw3xni9MQIA7dbUnJFQyoZHxilj3U4rS1dcWwvCmueH1hhGCOE86bbSND232hxCaaMxIqQTd1vpQj7kFxiIWBRFp7DfOTYye/uYV+yqNflCkwfGuJTC9/3G0BjjHBFVUQwSK3AxoGucbx8fAwBG8PYNJ10y6KfOAjmSRoe6QWbYWczQBbU3jU7XRD7V7AjBw8CjhLiuH9UahNKyyDsLLUgVRXHfF7504MALxtiiWFjaUOWYeJ57zTXXvv3tbx8aGkLEJO7MFrYYpBrpYlebBXEqDxiDDcFFYWhyrtDK5fdODuWGAUBD6B/ZvEBwbH144wUf1xouHaxV4NewKgTp9yl3CCUGJOo6kFkkgbuEr9azilE0ALlm55zAGyRdzQDgeOrs0sxdobb/LA/6ylHOE0K4kP0eQmPtBbNem13BAwBrTZFnkgNw5jmiGowxaK11XY8LDgjWWovAOU+SuDKxy/O8KAillBAiBWfM6QuErUWLaIwlM5Z5iGiMrXTOM+Z31UlAQoBz1p8vKoMMdJobBuCbg6J4KZqjnC8cGLpxDnsHACldxlgnu3DTaKXNsubzAFBVXxGxKDKlSsfzORfbGkknTycSf5ADlXpo/4kf2RScGg6nKJkuSauwMYJlRHo1MC1eJIL7SAipRb7WOs3LbpxyzjxHLBhrtyyMxSzLKGXWGq11gWUlaDdWAwBai2iNsct6DfT8Ds9E5Z6gtK008HMeQylljFafqz5xRWtLbcvyjAm6UgYApRSCO47kGtm0ElO50y7ddsnPq1S+Qt0p13vZOi9zF59MU0qryMbvfPMfv/DZT930mtvf/Pb3bblsOyI8/oMn/uqT//m3f/Oj/8+v/y6jjBBSqZf7EA5DnJvj4HgCEI0xadL9b7//6zfcdPueK64UXDjStWi01kqVjEDROoJW6bFbwuEU0kSVee5sM77E0SscJgCAcU4ApHTy3AxeZkBAaw1ZxGshSxNK6dDIWKc1PaAQxhjd7TSDsFZvjHQ7zQW17v18+xUhiTtZ0QqDYSZ9a0wQ1oV0k7hzqcrpj05MPPXUM4ePHDl69FhZDvoaoyjasGHdtddcd9XVV2/cuDFL4yTuXsgWpLNGrMUTzZ612/ZaZ3D2DgAU8DK/M+5kxzL3aBKmK/S3U5Y+16ldO6RqUdCN0ywvA88piowmNIwa0nHDqNbttOZ+cx3n/e+9++jERJqmhw8fXXhglK5bN75j+zbXdQPfAwBCiOeHZZFXi2IlMkrAISsTR4y5ycGk7vHz1Sx54YEAxzKnMAwAKMGdQxc0d2YNrxKsEfg1rArcTthcWUSrtNZ4RhwrZYQwIFR4lSeTALZt9r60tmmQQ9Skns6d2rm+sktqrx1tHe4GE4l7InMuj867IbDSuGxX9sUDIUTV9VqBAxK06oKoFjnjhNBOpzs9eXz9hk2u51NKZ5dcGKWMAiHc811CyKHDRxxBR0bXCe4pVShlrDUV76r2UkovVuydvVkIIQStOnVL1Q+9Q0SgtKKEaExPfhiSH6I+XB/f1BMA62Lq6PMKXBvdAqzB5h6FSMdVSi1tenRukaTFsubzhBDH8Qgh1pgiz6y1ZZlL6dY874r6lAVyPBkoEL4w/KXu+uPp2O56Z8RtWqILXTChXBw3gWl3Uy6YKwUAcM7DgGlt0qzoJhlj5awwZ4DBHLMtYqebAADiUiEOgziI929VNvLVxtnKfEpZ/0Myk0cIAMsMkjEWBi6jlDJaIj+SekdTL9O8nOcPcj7QcNT2qB0JJaklS6pY+x3jn/6zey/bftVP/9wvD4+MVDX58fUbjx965rOf/uQjjzz62ltvLYrs8EsHGsOjlLHvffuf91x1447tOxFR6fKpp585dvBZx6/f9JrbGnUHCBw6eGBq8gQATHfLl17YPza2fmR03eTkqTTpjo6OdE7te3TfIeHV77h+CwCkzhWaEdOZosH4qVOnnn7qB4SJq6+54fItl3EhHPCKPBuUwyNatELKhZm2NXG3g4hBWDfGDFiHV6rstJtRfajeGGm3puY/81kHGSZ6uhkfHGNXNhojaK3got4YibvNynXykoEx+qGHvv7IvseTJL366qvf9a67g2BQm8aJiYknn3zyvvvv/6evfe0d73jHzu2XvSJEowbpi91aUgoAGHXLTf7ZzC5cpraGatzNDiW1w/FAa6l9tHJ5oBvtrbdcR2Z5QQn1XJEmMaXMDyLXCyhjTz/1xJGjR7/38KOLPcmWy7bcdON1mzYuUCW21nY7rcbwKGOcMeZ6ftxtAwAndlnZ/ILY4MXN0guFPotGy4sQytATqVu9khFHDbsFAsQF94Tl85qY1rCGs8MagV/DqlAfv2zOFmNKo0sAMFpZpRBRqxQAAK1KDlc3euLlpgUA7gaV/zDSrQCnGSN16sStAUCNJS/kI5eHKRBOZoeE01V9egmBUbccdcs9DdFU3CA5rx6h2ryS2DsAMC4A4PChF48deWnnFdcMD48Kx1V6oALybLa84HxrsQfM3r7vew/98b3/+WMf/72du69aci/yh//1Yxs3bf3ZX/gVx3FroV/9KS81Gq00aqNxxty+2mG2erD/NITAmUW5uYyfUCqEGB4ar9fr2qh2rus5SDcAAKvy6aP7cxu2xe0kpQAxAFDKZE9cTT1HciHSbtsizm7BPn9I0qLiJ0ubz3MhpeMCQBJ3KmIad9rDo65wHIeTvY1WoVlzsBByiyTV/PHp4Y2Buy3sBNwQnOk7kCJNi56zACEEiBRcCh6nhdbaGo1zGxuAMd5LUCd9K3hARKVUxbqNMdhTSZwxjFl3CT1jObHy2Bf91oz5Tgd9IGI1tioI2lrsudL3/Nf6DztjzACEUmCU+77DOdeWJIZPxOHRxBswk2+V4BR9oa6oxTWZDrhOwBmjlB04cODkiWNvePM7N225nCCSntEged2db681RsfGxoCQo0cOffiX/qdrb/7RIwcPpHH7PR/8X3ds35mm6e//wb3f/qfPuY7UqryXDX/01/79tdfc8Ae//R9feuGHaZZNT3356UcfvPv9/+ruD/yr+z/zp/uffWJk05WPfuvLgtM0Se5bN/of/sO/qa1roFFFMfEnf/Ib33v4O54XIGKeJx/86V94y9vfz7kQQi5tV9YHImqlAj/KFpGjI9ok6XIha/Xh+ar4xWCt6bSmolpjaGS805wsFg+NWxEQUNnsmN1XtC8bCbdxLom1tcaoSONBDPNfETBGP/L973/9m9+58sor3/GOd1x22dwJw9LYsmXLrbfe+oY3vOFTn/rUpz71qbt+/I2vvfU1C3qeXzxAIIeT+rHUAwBGcFMQy0XS7JcFAQi4vrI+vTlMnmnWOwObXCLAkTgckWbcA2MxzTIhKGcsiTsApCjVF7/4xW9/+9tSSt9fdGng2Wef27fvseHh4Te/8Ue279w9x9zOGN1pTjZG1hFC/CDK0tgYc3bsHQAkNWiwnfMR/1IowhMCnAAAUILrw5QSOBx7sRJ7Gmul+DWcM6wR+DWcYzAmGZMAs8n4mTDKoAUAoxQAGNObkVs1iWjBWmMVANjM2KTSZ+LVLDJTmdYeJbMYvtfTpzHpAoACT9B6/69IHSK8QWiSL5QvzuNvhrVgEV8pyvkKnAtKmSrLP/uj33risYc/8NP/+h13/xQhRAhJKOkrVI3R1iIX/PQWawjpBW7NbLFojdZazqrnz+pvR22MVmWl2O/bgM8ZD2VcUtanczBTC4V5WlnGOGWUUebNVI6V1nleWKPtaa5O5hBoQmAOyyWEzI4gopT6QeS6fsUDJSFjXIIbAEBuhormPiUuJ+FNNezF2leTb2MtWquU5lwaY6eaLaUNIYRSwnoabAKEMkbo0oFFK0SpdFEWsJz5PABU5vNalf2IYGuNUqUQMqwN2dbUtcPTzzSHTuaD2s4hwtHYn8qdDX52mR87TBMCvutkpOx0E6xstRitgtM9VzDqAMCMbbs1BhHRVHcsaq0IoYRgX7JOpBSCcUaVOh3GNvvdZIz0t591iBQhJApcAGi1u0Co5wrGCMysHhIC2mhj0BiLaBAZo8A4Y5QJzpDxbiknu26zkK3B1j5WD5ebEVmu89NhmS8b7V7BIhLChBu4rvviDx8XQq7fuKX/xdRal0W2ceMzF8NKAAAgAElEQVT6jRvf5bgeAAgnBICDL/zwR3/8PVfsvfryLZcBwGc+/cf7H/+nf/nT/9tV19/eap78zJ/f+zv/6Vf//W988md//sOnTh7/3d/++JVXXvHWd3xg0+at1arZiweevXxL41c+8n+MDHmPf//ZP/2zP//8l37w/nteY9F+/sv/8L1Hn/q5X/zI7iuv18Z++b4//5u/+uSevdfv2nP1ipa7ijxzvaBWH+q0pxfkwGhtt9Os1YbrjZF2e2pph/nTeyHG3Q5aGzVGaNwe0AlvoGcGnCoP5q1uw98YuesogOeHjPE06Q64bLEYCJDKm/DlyoEv8uyfv/6N7zz86Lvf/e477rjDcc7SvXLbtm2/9Eu/9OlPf/rBf3rI890brjvrkIILAYX0hW7v52edl4+550BPEbHixpGpE7l7KvMnczkgjX+6Fbm8DD2rtUnTIgw9sPZb3/z6l778d/V6/a1vfeuOHTv27t272O4nT548cODAI4888pf/475bXnPTj935o553hiBLaZ2nsRdEABBGjcW+cQNi3M+OJKEn0eevAHvCpSGo3VZP4sk6Z5YBPnJquF3w29ZPrSXJreEcYo3Ar2FVaE8eBgAuPADgjlPV0gWhRCyuvGW9flzGF/o5R+xFKfeYEABa6FF8AwCocoUGAFQ2Ue1hkhIAbF4UOKukRhhUSVHCYUIiUEM3cjJrsZlyGq5bxUsfCNaCNgv02V7k4EICwMEX9x86eADcDU8/8egb7vrJWr0hXXf2CjvjwlrbDwYjlLqUWWtmy90pAyDgEbZYZDfjnFJKCTC+MNuhlDmOO8e1qKqmM8Zn19AYYxXZmA2HcSlkliVn9y4QQlwv8P2QMQaEGFRp97GQFARTAEjNFifawdzLdazmr9HMuJfD0NCw0aXrSseiMkZrq3TFWQ0iIQSqVRFKGacAlHNOxVl5vCljVFHmpbYWCSG+5y5hPi84r8znk6TbPznWWq1KIaQQkjLmoL6y0bSt4cl8BVw01+ylTjiVOzvq3TGZMkYDz0FXVskCRakzVSAipYRSKhgVUvZjCGaftxkjOdTalsqUyhijlaJh4LnO2TTPrxSOI8tSOZJTSo21qixL3UuDo4QJQaX0KSGEEkqIsnQiC4+mXmFYeZ5d5fugBDeF2WY/9pleOrFpNhCBMVFvDM1eVpv5E6oin9GtAABorfoJc6993Y9+4IP3eJ7PKDt+4vgD9//lXW99913/4j1CSNh6eafzP//u//tvH/7+vp98x0+Ojq/zXTY8PL5zz7Wu5xZFDACj67ff/Z43b9lYB4B1jTsf/Pp32p0TFsDzhq59zZ3br7r99ttvrxYR3v2+n/nHr3zu2JFDu/ZcvaITYoxGtNJxpXSLYmFbLKN1t9Os1YeXdZifDWtNHHeUUlG9QRnPkm411EEy5JZFYqezuJ0VnfHaTsq4dFwuRJJ0s3NhPmdXYgR4DrHvsSe++a2H73rzm1//+tcPEk62BBqNxj333POpT33qgQf+/iIn8IKYa4ennm4NG4SdtRaFcyOZ5sRs8pJxJz+aeS90aoP4XypLD8XhFXUVhW4cp1maHZ848qW//cqVe/fefffdjUZj6TdlfHx8fHz8mmuu+cY3vnH//fe32p17PvDeOY9J08RxfcqYkA7nYjUODhTsBi9+vl2/eqh9cWssBsJ6PzvuO9OFeLpZLw3dXY8jeSmIC9Zw8WCNwK9hVTCW6SzJbQIACEDsGRMFBCP9XrcbFz1DO1HVcygjokenSf9qTU5Xz3qFtfkcxvF7c8lFkoZUmVYB0Xamwm9NStCaZEID9O2lAQGnbHV07va69JFun/1UhHIabZgZUjVIAmQec1hEzI/4ymTvjFFKEfHRx57oxukvf/gjv/WbHz9+4mSt3qCUWWsPvnig3Ty1Z+91juNW7P35/c91O+1rr7tZeKLU5fGJQw8//L321OEde66/9rrra/UhyplB+/yzT3bTfPfuK5568vEfPr3Pq43c/rofGV+/0XV70b4nTkw89OBX86R5/WvurHKVCBDOuLGmLPMjhw8999xzk8de2L77mquuvmZoeJTR0/ZylDLOhAKVxPH+55564gePBuHQ1VdftXX7biGE5wdZehYcnoRR3fNDAEBbxtNH1eRX/NoICRoAWBaJjIYpE4yPD0vT7TTnaGsrBs45k67bbTcZpUCBczZbnIIIyhitDKBWBgtlEU9zJ0oZpZRSwjkTnFJCoB+E1o9CQ0DEQqk8V9VyBiHEc0QQLNU2WSrTGB4HgLLI1ZmFvqLIHdcnhEjhZFo7TF/ZaP1geqhdroAzI0CnFPtODY/5/u5a26Wa0UpRTyvurbQpS22MLkqdlwoRBKeEcsfhnDLoaSJ6X3/OWH+vNC26cRoFHuf8fHciOFJmeRknqbHEWlNl1HmudKSszj4CMZZ0tTyaekfjQTt7zwkEteN+tqMWr8gfCwC0sdL1RkfGqrtGq+rzplRZ5pmx5skfPPKJ3/xouzVdeQT+7M//yrve9zNVw0C93pBSMsoQ8ZHvPGS0bgyPtqanqqfatnWL1UXWnph9OKO7HXXU7aYAMNwIA98BgDSWRlPX9RgJpAyl495w821xHJ88MXHwpRetLjrtJgCsyIK+AiJmWRJFDc8PlCoXI+daq3ZrqjE04gdhMi8Ha4knr7QqYa3BGK9+npaOM1gCc8z2LJhpdajodjf4e4XwKWVhWKdAsyx+RZiu95Ea8ejkSDdOnvnOwzt37XrnO985+69Zlv3xvb956+t+9JbbXg8A7Vbzyw/87de+9vVGo/H+9733hhtvrH5qEbHVaj3x2Peeffrxt73rno0bN9Vqtdtuu23//v3/9NBDP/b61788r20AEIBRp7iqMW1RuOwcax8ENVuDuKvkscEcRo+lXiT11qDtuu7jP3jyS1/60p133nn33XdLOeiCbBiGb3rTm9rt9te+9rX5Z95aUxaZ64eUUtfz9czF5OwgqN3opycyb32QXYimo/MJRnBPo/P1iXFtiSPsjnrnlf6K1nCxYY3Ar2FVOMjfxetIABhBDoaWLUZAMl1NrBmJKenFe6oyBwBjsGi2AQBAA3QAQNvE6S9MzkxTmBAAQIGSmcpPpZMHgJ4+f+YxMK+SL6QPsLiAH7Bq0UdEqzVUxsWVjTCiUYd7N0wJAGjRTj3R26+3ykCNPiPcGwilbrWFMOkAAAKxpMGIU+iYkaBiW3MiwS9mEMYJIVma7n/6e6+9/Y1XXH3Dtq2bH/zHr+7evZsSCgSmp6c/8Rv/9iO/9l/6xbHfvff3tm6Irr7mBqXUF+7766/c92ebtmyL6iOf/avf+9yn6U/93K++5uZbwOLff/mzj+/79rZd1wMaLuSBhx747kNf/vC/+42NGy+z1nz3Ww/+9z/6L244tmPbZff/zZ9OnjjUd5lSqvxvf/BbP9j3rR279goh//q//9cgqv3iL398+9Zt/fp/Ffc9MXHsT//ot59+6ombbrz+8MED9//17737nl94y1vfKaU8i/qAFKJaXMiT6XLyazqd8Bvjled82p7stpo0eckfcb0gpIxFjRGRJknSncMZgqiOaBdTwxICklfJ86dnVEqbSntibE9SXpaqKCpPvt7SFqtaCoBYi6VS1RSfECold6QQYtFru9JGa+O4Puc98/k59ECVhValdFzpuHmRobUeK68bnn621RhcS9/HqdTtFGLIUSEvXa5r3PiioACCM8FZ9UXVxhpjjLHamCTJEZFSWuWTcUaqtoXK8l1wVou8NCs6cSql8F1nCYnB6kEIcV0H0UrKOCOVNXoFg6St3KnCaReyNXBv6jlBw1ENp9jgpSFXS3vUzYE2ljEx1KhXqletSq2VtZZWq6uISisAWLfhsn/5s7+kVfHs04899I9fBgBrjFY5VM01jFXedcdPnlTafO4zf/WVL/6P/iHG128MwjPWVnl6Qtp6FPXSE4uMp1zmmaDuUP8xiPj8c0/8xZ/9yUsvvbj3ip1BEOXZ2buK5mniSFc6ruv5VfTdgjBGx912VB+mlMbdzuBx7kWRQafXfrIaCBtQKuyZ6y9J2XxBfXfU2z7kbWRMBlFNOE6adNU5arw/3zieBS92o1TzzksP53n+Ez/xE7P/WpbFvfd+4i/+4vMyHL/ltteXZfHHn/zkqVOT7373O5vN9v/97z76sY999NZbXwsAjz766B/8we+vW7d+x47t/a6QG2+88Zvf/OZ3v/vIDddd12g0XoaXNzBGnAJgVR0QS+DKRqvQfHqwDp0ftiKXKZkd/eY3v3H55Zffddddc9j78WNHTkwcvu6m22ZvPHVi4sTxo9t27g2CgHP+9re/fWJiYv6ZR8Q8z6TrUcoc18vSZPCMxgUR0PJEKVLFA/GKF9KHwox45alUXlnvLO64soY1nCXWCPwaVoVnpmtVSzQBoAQJDAMgm1GP9ht+IqkZtQDgMnTdFAA8YVymAUAQTXmvSQytAQCtEdOZGk4JAFCYllM0C2hIaNu8tyLQN6/um5Nxvzdx5DMCfjHTsiVlvzhGThP+xQuKiAag8iO3ULlVzVHyIyqVAgCi1nk1WjSJ6v0pLzUwixpI9RUjSAVU2WxeCAAItIAGABCgDhuuxmXc8aXP9gUAIaSS1U1Nntj/zL7/8yMf9zx/71XXfvUrn/9ffuZngqBGCNm+Y1dYX79v36MVgT/x/7P35mF2nPWZ6O9baz9br9o3S5ZsSbaFF7xjbAPGJmwhBBu4DHAnD8sNySS5A0mYm5BAQniYPAlMQhyY8UwGGIxZgm1skxjbYCPbYGHLuyxZlrX3drZav/qW+0edbrVa3a1udUuyod8HrNN16tSpqlPb+/3e3/sODB7e8/gNb/o91/V2vfj87d/+2pt/493XXPcOxu2w3fybv/yDf/3O19etPbMoCI8MDV5zw8Y3vukGQuiel3Z95tN/sOPZJxYvXr7/wMFbv/5VRukf/fFfVKvVKIq+cct/O3ywE2bzy19u+8mPb3/XTf/x2uvegTF5/Bc/++p/++u7f/D1j/7un+JxDfNSyn+/67vPbX/ov3zu5iVLliol7/+3H3z3tv+z5fxLly5dgmYvywuCCsI4Duvh7v/DLFTqXV4IScL6obgxjMuXGGtRHId5LkrlGibEcT1u2VHUGqMfhFLGeJalM6cHAMA6d/vOgT2WST72by6VUkYpo1Q+ZrZfzCmlMgbSLAcAjPCYkxulWEotZa6URgjVunowxoX5/IRvL8qMBYGnlOZCAIBN8jMrjWi4K8pnfdfIFDkUEwCbYMORpliXLNFnicDKisAhSjAlnbJbkdsmcqWkTIQA0xHmFA3tGOPCBg9jkmXCaG3b1iQ6nVGgIzvzRIAQODafsPRM04OJcyByhSb5qZLKF6DYnFludlkJJ7N2e06y3HW9arVWnOBJFMZxm1FKmLV81Zl5Lvbv3aOkJJR2dXVdesW1xacevP9HxQstBQAgjC1mSSkBoFYJLNu58QOf2LTpqDbacrkK46wig4qIoQJoqPgzS1jKbFRaSm1/7CNpmt7+/Vvb9QOf+au/r1bKlLF2o771wX+f/R4C6PSrNyq0x/ODPEumyc7IslTXh6pdvUrKaGqqf+zy0zTWWlVqPSe2hgUIcmxwY2hOmK6NHEp2JtlQX7CRc5tzixIatptjRhUzBEJwKv3eNMBLYWlPO8g1AoB437ZFixYtWrRo/DwPPfSz557bsXbt2uLPMIyeeOKJT33qjzds2CCl3L59+ze+8c2LLnptliZf+MIX3vSmN73rXe+aYFm/YcOGF154od5ovMIJ/EkFBX1mufHoULeagZAeAF5olqPnftpoNG+88aaurq7xbyVJ8pWvfGXr1q33/OjeYkqapl/96lfvu+9e0Oozf/7/nb35NQDguu4HPvCBT33qk089/exllx5F9fNcqDzHFsGYOJ7fbtbnsmkYmYqVHoi8tb8Sfm9DMe+y8l73VypXYgGvECwQ+AXMCRxrANCAjIHCJEyZTs/X+JJU6yjxrQ+TgVPlUQUAFtYeXd15YY2WTJna0fJXBXGlpzNFNfeO/3imRpA+XLxORzoPi3A8ST+1rGIggHEXIQId6+rxltOkUDqiY5TzzB59sJiiuG6MzkVB8o1Mk86LUU9+k4zS/jFJvzlK0m8Ap6YMAAiIRboAwCCS8z5CUFGGBQADyIx6a2FEiimA5sJYUDEgsvXhrb1L1i5ZfgYhZP3mS+/90R333ffjG65/KyHU8/2N57zm0Yfu/s133YQJuffee23Ozlh/HkLo/h//mxeULrvqunKlBgCu6773g3/4hT//+MjQIc/rtCe867duKl4sXrykq+K8sOvF110Nzz771MDhg2+/8XcXL14CAI7jnnPe+T/f+uNizgsvfO3Xv/eQUkoIYbRasmy14/pxOPHBN47jJ5/Ydu7F169cuRIAGKPnX/z6b37j67t3Pb906ZLZVkht2yWcG6NN8ye2Z5Wqi4BQrWTSHonqAzLYxOwlAGCMESIbHjpULteYZRNKg1KVYFoIXzmzMMJRe+KqzgqdH3v0/wAw3iawgJBKKa2VkUpqrccSzEcXUPxTaFyM53lBEMA48/kJyNLElEwRMpePhjY7JF9frj/TqCbyBG8cSqMECCjSztn+0EMISjyrcdnjJjbKKTIYm2LUj5KOJMEY0wqTPM8L7UEhVx6tRCKRS5FPV6hBCJUCj4yjMWis92AyjJ2LaOw1ItqANkgYEub2oZTVU2smDajzCIyMQ9WaIOqxwxOwQdLaCKl7u3sdzwMAo3UUt5MoLA4Pwqw1q1eV+jc9vf2x4eGB3r5JUqOOWhlKqTG5hKWrNuZCDI+M9PYvGfMLjOPIdt00i0Taef4m1GDDU3wOwH2dz1dXkaNNUtI02vnc4+dsuXTZsmWd5ZDWbDdzPKSUSRJ5fqlUqo3UB6epXee5aLfqflBRSs2KIRcH1Vyq4gjANUsS1DLHjMVoo9tqJG5sXepvdt0aJqRUqfHEDtuN2cjpOz1o4uSnV0qDd4blvW3XjN73d+3a9Za3vGU8zW61mt/5zm033XTTLbfcUkxJ03RkpO77PgBQSs8+e8M3v/ktAHjoZ1sbjcYVV1zRarXiOC6XS2NmDddcc82tt966e/eeVStXnuyNeiXDZ/lyP36p5c/k+AvD6PknHlm9evXmzZsnvPXYtl/c/8CD7XbnbDXG3HLLLQ8/vPVTn/qT888/f/yc1Wp17dp1z+/Yce45m4qfbOwjUdSuWDYAOI4Xh605ukI4WDpY7m97S4J5s4o8LWhkFACW+rFFXk0tMAt4tWCBwC9gTrh8ySAA5BrnigCANpAoAgDGQDo6JVMYAAyAkFQZZAAyhQvOnyssR+/3QhIhj8M8RU6qtuBEEQSIrLNI53GfYcXIihyAgGHEFCVtADBpY/zHcx1h6NyoCkl/GhskCnIVAYA2GaUpQh0zcQBAGGNCANCoxVpHJz9ByY8JP5YVIIS51bnPWfYULfvTSvqtPCteaNUoPP1w9FTnc53HR8hyAgAIMMbFgAJSNCj6h8ck/RLcYh6Ki6EBpGgwqUd34VbVarV//MNvbrn4TaVSAAAb1q+r9q548N7vXnXVtYEf2Ja1bsM5P7339mefe2b1mrWPPXz/0uUr1qxaDQA7nnp4xaozC3GpMQYhtHz5MttxX3pp57IVq4/9OgDI4yYAZOGQktk5m86cYi/B8zteePjBew/se1HErSzX9frwJIsSycCBnYzhf/7yX49OyThOBw7sBoDCyXyGD9wYE9fzAUClhzDWXvcyAMjiZjhyWGrPlC5k7lGbY4xpNkcs23HdgDJWCF+TOOSWnWXpKWhh5ZRAp9TcOTKl0mkqMiEQwo7NGaPGmDBKGCWL+vvhaPP5CTDGhO1mUKq4jifzPMs6QdxdVnZ2tf5soxLl8+AhZww0M6uZWbvbHsM6YNJl0iN5ieUOkxaWxUhV4DtxgtM0Y4xZnMEoa5JKG9PJbB97ceyGtMNk/LnJGXMcVgxuaG0AtNZjwQFG6SKjThfpcbnGA3h5lJNM0uzUkvYCDOuaLbqspM9O2ezDqLQxQkjbcfu7KwUFElk63t68GOZBCP3uJz7x93/zJ7f80xff+pvvX7ZiDcJ4//79Tz/5mJR5pWvikCuilEhy9llnbjh708P3f3/l0t7NWy5CmGzftvXH9/zrW3/7PWvXbKDM9rxgz+4dSfQGSeqYdRZCKyvIMRanlPJKre/ZZ59+/pknurr7RoYH7/je14983WzO3DGkScy5RRm3HXd60/g0iRHCQbkKAGOH+gyh5syNfdPbRocnXzjk++Mn+/XZvlPDhNiOyxiLwlaWpa8oOX2q2POt8uHYHpsyqf75Bz/4/qJFi84///wxAj8BpdEFbN++PcuyL3/5SwBoYODwVVdcfON7/4PjnlKPiVc4EJjlbjicWq0ZWJNoreI4fvOb3zxh+s6dL/z9333p6quvvueee4opL+7a+b3vfe/zn//8ueeee+xyrrzyym9/+9ZMiAlXBCGyLI0t2wUAv1RtNYbneHz22NHeJGgJVno1G78djp2Slfd7k1tpLmABc8QCgV/AnGAT3fnv1A1LYxnIShfFI6QMGEBgQBtkCrYvcW4QAKSSppIogxoZDyWZ0Fk6kFgDiUVQJ5YZI9NxlkOmaJMrlPzQiUSWGJUpAo9KhvUiN+G4IlWH5lAXAIAYAD2uL9oogLwjVjYaDMikhWUbAGRHzD9gZyMAINPOE2FRwEcYF45ExHYRJgBAqQUIE0oxYwiAUWsKr7sZSvo1gJlG0g/GqDxVoI3RMj3U2Zi0I+mHJIWCt6PRdcBMFyvMOGZWIem3cAVZq1QeP/jQg0MDhx598Ic7nnyomP3wwYMYo+eee+6C8y9AgDdv3lytVh+87w6t39Icevn6D/4nTDpLdmx7tC/dFAMgtuNKcRwJWZYm02Qd7d2z628/+596+xa/8fp3Llm2sj4ydPOXPnfsbEqpKGxj5o+Vazi3LrvyTf2Ll03/7cfCsmxCmZExlTuo5xljwvqBpDGYO6tY5TyEJ2kFN8akSZyLzPPLtuNyblHKEEKtxiRjDacAlGDPtSgjcZylaYYw4owiMJVKuZP9Ps58/lhkaeK4PqU0KFVwG8VJ54Cv8WxzdWR7/US09NMg13gk4yMZxwCMaII0J6pSKO154jkWQihNM2OMGR0N0aMr32ksGN9NQ6nWWkqJEBSKcQRKKtBaZUKLPBuNcAcEpiDxTdyrEFMGx5Iog8ToQGRm7NNFlbqcbJUfllhGZ2wvPx7GmEzI7u4ex3ELKXUcteOoPX44yRitlKSUnX32xv/rw7/7P77yNzs/90nPDxCCKEqSqHnN9Te95sLXj81fBP0hhAhllKkPf+yPv/jXn775y58rV2oIoZGRwbXr1nWXKaGOH1hnrVtz1z13/+Effebq69527XXvLJYwqfzB8/yrr3v3LV/5qy9+7pOWbYssrXX31Lp79r78Isxy6G0MSsk4apWrPY7jiyydpipojEniEBPilyrQgtkq1ecIbsoUDUuY/AYqtYiipsxMqVShjBPKglLVytJWq/4K4fAjwtrRrIynkR6TZ1dG7jp6thdfeOZb3/r23/7t344v3k6FdruNMf7gBz+0dOnSl19++XOf/curr71+5apV873ur25YRK6vNh893H3cOZXScRyvWLFi/ESZi3/8x3+88MIL16xZM0bgtz78COf8/vvv++IXv7hk8aL/8IH3nrnhSNF+1apV9XpDiEmsZKKwbXEbMOacU8bzuSUgAkCfFdcT16WK4ldr+XowtdZVWvSUdlkt4NcICwR+AScdY5pPQqa8kJWn8MbKJA1zEuY0zGlDsGbGzu1pGANDqVXPeZ7jTnSXQQawPnrxjYxp6Hg8EWSgG5b4yXDiVJ2Uj64JQgBkghNMpzpUPGZyqzb+vbETpiAKuTQ42jf2rtQRmANISy2yNI8AAIwumDZ0VlNzxwUAMIZyB47x5J8o4B+zHEcIAAMCBFOKFOjxJP1gjMoTZTQAFC79xhiZpwBxIelnQZ9qYCnlQ3f/ix8EZ20+EuC0eMWyX/zswee3//Ssdcstrxr4zqbzzn9060+6e/qVTC9+7QXGaKUV4/ahA3uTKLQtGwECY6KoOXD4cM+i41Dort5Flu2k6eQmc/c98GCWRDd94KNnnnUOALheMJZrNR6cW32Ll204+9wbb3rf9F83HYySKmW8LLKmJR4FAK1kWD+ctlus/FqntpEwDgAEEzJKFxFChHYsqYVI0zjUSjquX7Amx/OVUmpcLtcpA0LI5sxitBUmUZRIRjBhnl+GycznJ0ApOTR0uLurlzLml6vamLHiZMDy5X77hWb5ZCjJNRSaHRxL2sislwAo1hVLBEwZ1bJFUyPa5IsBAAN08Q4rw0e7PReHkVYjyEghCqZfpL0xRkADAYAE10ZykgnWmA81wTyi2N4zyu0SOcGHYGNASKmkWbSoryiLyVy0mvVJ/aVEliKECKGXv+4Nm849f+vWn+14aisALFq55YLzt6xYsaLIGqx29Xzwd/7ojPVnq1xQbjHGlcyXLlvx2S/847333rfr6QcA4PIrrv6NN15olTyFpDbt973vWszZSL1d617quLWLLrlq/Vnnjq+jXvf2DwcuoZRijK++9g3dvf0/f/SRcOTFjVte96brbnjo/nuEntMjSpZlSRI5jue4fjhtG4sxJmw1EIAflJWSM3G7RGTeHp8QTHceGQMyF/WRQc8rOZ6PMLYct9u2w3YrS+Np1D0nO6PBAKoL9vhw1/jrgEXU+nK9wo/agVHY/sxnP3/ZZZe7rnfgwAEhRLvdHhoaQgiN79JX4zbl/PPP37hxIwBQiruq/lNPP71A4I9FhaZnlts7WsFs7y3GmDvuvGN4ePizf/kX//bvPx6bvnv37sOHDx8+PHDjjTf+6Ec/+q9f/OJn/+pvunuOH7irlIp+lnEAACAASURBVExFatsuQti2HZmLOd7vOFaAVCPj3c6rsoE8lqTXznqdE8/VW8ACpscCgV/AKxoWlRaVXU7nQXZnPTiYOK/pHlniJwCQKpLkxAACAAUolRMfg1JNCvrcFmRP2+t2soqd7Q+9pUHM5mNYl1EE5SPUlAAArC9eFJzAyBTkkdtPrlsYYgBQIi0epbN6IfLvePJj0kZIAXQM+UcF/EAwA4zHVPEAiBAGR1vxa61E0jbGFG8BAlKwXIQ6gn+ECHc7pHOyEZNQnQHG3v7Lxw4eHrz2Le9++3vePv7dm7H32M+3Xnn55X0rA2zkpa+/4sf33PGjH37/tZdfZmAoTe0cRW+49o1fvflLT2z72aUXvab41Le/8eW+xat6enoLF2sAyKCBNSOGaX2ETixbud7zy9+97Ztr1m1wbFtKuW/fvjG+0aofNGBUxz5Q73lp11hBeDws2122cv3Wn9x9xZWvX7p0CQBkWfaLR3929sZNlWp30RU+yWaPAol6LgapGCiXgCpF9CEAUKiUG2bVltn9y7hTPu5DMec257ZWUmtddMlyble7rCQO4yiclZXdfKFQoQshk1QEgcsYm9R8fgKk0u0wJBiXy1Vu2aVKLU2iMbPupW6EkXm+UTkF3eBS46HEHkoAwANYBAAweuAcPE6PZIUSDQDq1FrNnTBcqnrspMtOa5Y44fhoqbRSxnH9WrWKCQGtozhMk3iqSDZjTJYmnNuE0kqldt11N1x33Q3jZ1BKaq3Klep1b303AIhcAMaUMs7tNI1tat505Xn6whWMKcq146ZaR6y5W1AaZz3vftvbwO6yy4sRQhvPOb9wv9NaAxiMyaWXXgIAgCCXOYDZvGnj5k0bAQAhxLl16ZVvKIj0cc/caRCHLc4s1wtykWXZcZhA2G5ihINyNWw3RHac0ZPiyixPVcS6MSYMm1Lmrh9QTEBrzw8cx03jKJ3iXGaUAcA0yqa5INdkb+y/1PbGXwE8JteX611WBgDLli0ZHh7OssyyrOGhgc2bN4Vh/NWvfhUA6vX6tm3bSqXSO97xDs9zx8QRL+0f7uvrA4BKpfLkk08KkXFuAWCD7aKZCwD27NlDKa1Wf30d7CZgidceFnwomV0+yPDQ4E8eeOATn/g925nYmHDWWWd9+tOfdl334otf+4n/52M7d+2eCYE3xmRJYnEbYTwvdvQA0GOn+yLfJsx/FQrplUbLg1Oq5VnArxsWCPwCXk1Y4ie7D7mxJC5VAGATNcOc1USSnw907Wl5a6ttgnU9o6dmZBRRG+iRzkAOnccOOprhaoKjV8Nk0PEA1AaMydoyK8L2irclyvYAABgjsxiOtuI3Rmslqe0Vbx15F3X87WDUAx8BIsyGwnPetospnfg9rV569tEobL7piouZOipp9vVvvepzf3BX2BhchBl2u844Y/OSZcsP7Ntz5VVvprwHE0YU33TehevPOvd/fe1LO5+7vKtv9TNPPPTMM0/+9vv+Y1dX95jgOTcjfhKJhMtWx6cqTZrdi5xzL3nDfbf/7y/9189t3nzuC88//ouHfyrz3ABooy+59HX33fWtr/+PL11y+Rt2v/jcc089HoWtwwePcjEEANu2r3/bjX/31//5C3/xe5decW2t1nPPjx+S4d7Vf/o3lerUOkOjTPySSXYiGXJOS6UqC2pI7wOAyKxz/X4bH/kFjTF5liqtAYxSciz4UGmltKaUObbHLAsfXZ1DCLmub1nOeIP6UwmMkG0xi7NypYoxVkpGUYSnHYuI4oxzqpVqt+pBuca5ZTsewrjdbGitEMBiJ+ZYbx+pzdAJ+bRAqlfuullYc2TKnsIIH2gTAFhXbnZbCZ69Td0YkixXSi9etNiybYSQlDJqN7PsOE2YxhghUiwxpXT8oWu0llJqrQgmY3mNUqk0TSqVLkyITIbYgfs4pqa7wm0HYwNZLAcPRYf3a0zs5VfJ0hlJDjgX2mitZKGHynKBABhjY0HoIhfFV6NO1gAxxqg8V7kwYPL8xMOllVJJHHpB2QvKMhfTZ7YXJNkPKkFQbaghNbV9/fiPnNiKnRjSNJZS+H6ZW3axOV6pYgmn3W5OxZdOBoFXBr/QqhyI7fE9boVyfqz2vmzZkhdffLHdbluWtXT5yo9+9ONj++ojH/nIBRdc8P73v18p1dPT+73vfe/3f//39+zZ89BDD73znW8DgDdf/+Y77rjjgfvvv/qaa3fs2DE0NLR82fLisw8//DCltFKZa4bfrwwo0su9sJUxMZvr8J3/+q1HHv3Fy3v3M8aazWaapu9///s/9KEPAYBt267rAgDnVq27Z2ho6HgL60CIVOaCWfa82NEDAAa9yAlfbFXOrrXIq01I71BJFpLfF3AysUDgF3BKYQAGYl5i0qb6BAR+DpNlnjcy7tLZ+YLYVC324p3tYImf9rnps/VSl5WTk1mWC3MiFN4bekIjY5BUuCVYDmhpEJ9VaY25kqKJAv4jfyIA4DWYaH53XvFP8TQtRE6SQ2PzM78fCDv2rQKZOoR0HQBA66Rd3JUNjNaErVIVqBcnet/hofMuei1ZVorVQJDuNkmDemcKvHRJafkZZ6z7+ePPrDrrQu5WEaBL3/D2J7c9Wu1ZjMAwtROZALnBx373d2779m1bf/KAVD8LguDDH/l/r3j9Gy3bl3keBKWe3n4775UMMAMGfq2rx/cDyl1XsZs+/A5GrEce+M4LTz/S37/4+nd+6NEH7zaokSXNNecs/oP/8qdf/+evff/bX3Ns953vfstPH3gwSXWjMez5Qala9j1XycQYvmHDuo//4V/+881f+dEPbwWAvkWL/+9P/MmixcuN0UYloGLQkqSHMjUCIGzUlGlsjMYIU8f3+5ezTtwgMsBzttFzuowxWiujTZYleZZm08rOZZ6nSUwI8bwSt+zCfGv050SFQT2jLI7DOfr0nhi4ZdmOAwCDg4ONZjvwHErJpD3JUSyUkp7jIARKqWZ9qFztYsyyLAdVUKsxYowBY3qsdF25ubtVEhqfyiD0VxcwMgzrqp1VeV6yJAAERDAC3HL8oIQQ10r9aIdpZ1Di+Ymxd4QQQtgg1FUr+UEJOoGCeasxLGfAQmHUBVApNWl4tdY6P5ofJq0B0/xp+uzDgtCge7nVlNAErXUex+HIfgVE968Q1iqSm3q9FXgO50f1KRiA7OgStxBitPUBOGPgBVLJ9Hg185kgSSLLdhi3bMc7blacUqrVHOnq6Q+CSrtVn+Y85R1b01NE4Ju57ZCcYyWlbDSGPb/kuD5SKgpbtu3UunqTNI7DtlLqZK+S1Hh7ozaU2OMnHqucv/Tiix99dNvjjz9+zTXXYExs+0jzV7lcLpVKtm0DwPve974vfOELjzyyNYmTVatW//Zv3wQAa1av+ehHP/p3f//3t95668GDhz7+8Y8vX7ECALIse/bZZyvl8q+5Bf0EdFvJEt/a3ZrSXIAx1t3dfd99973//e8vprzhhndedFknKnLr1q1f+9rX/uRP/qS3t3dwcPChhx4aGBzo7emN43hkpLFi+RGN4T333LNq1YpgCheDebejBwCG9RIvGkysPi95dd1g6Ct36HgBvyKYtTHMAhYwHs2RA8efaRwORM5jA9Uyl+d1DQf2iVzcD4X2QGKf3dWcLf3OFNk2WEEA5/eONDI+EFsbaq2T3iVoQGicSRorLCRJFM41Dqjq8VKXniLt5bTrp03WKYMbi1NeBkASpwAAxuAolfHLRiUIucRdAqbzexkExvYEiQzkJM4BAENuZzuM1sq6qJhHJSNtALvSQykBwDYu5yjBYvJ7GsKMMluKSBsVpW0RyVpXbewtxh2Zp1oJlbcarXrVLyuXAwACbOMqQiiWdRonAIAcX+uDeU6U0fWoDQCVvh6WYSawzvfKaDfWKSaUMIYJRwgTbmFMEcaUO2P+ZxL3Y+onooSIZYyRea5UPkMWNB6EUkqZZdmMcXJ0x76UMovDJE1OpaIeIVSp9RT9zEkUDo2MhGFICXUczhgdfx5oY5qtkGBSCo5IMKTU3HK6uroQxkrKPM+EyLI00cZkig1nfETYIxnPjhck8WsFjEy3k3VbaZclHCIQQpQyxi3KmM1tGNf9u284eXgvv7T/MJmNcp5gTBhn3CaEcMbxaJFcSZnEYZJEJ+P+rrRG6Uts/8M6OuyUepxyBVMOADJN4uZAFoeqtJz2X2rc/mL+ejNybG5bszAa4NwqV7tbjZHjagdmCEJptdpjAJr1oZkoewkh5Wq31rpZH5pqH9ZqvZTzsN2Io3Au62ZAtvBLOUypCKvo1RTsEWF7NLfGJREwxj2/RClLkshobTkuxiRL4jSNiuuVYztBpUsKMTIyMJc1HI9I0udblQnsfbxyfgxSyh/cfueLu/d85CMfWXV0+/rQ0JDjOGMB741GY8+uZ10/WLl6XXGBAgCt9YED+4YHDvYvXtLXv7SYcuedd951110f+uD7ly1dOl9b9KsBCfjxoe6RjE/6rpHZrgf+ezy0+1Of+lS1Wp3w7u233/75z3/+wQcfBIAojv78z/5ca3XxxZds374dY/R7n/i98mgW4Cc/+cmVK5bdcP11nE/+RQBQrtQK340sS+duRw8ABtBQ6tac3J3aKflVinLtOJmdC1jANCB/9md/drrXYQGvYmTJcQoa4xFL8uRwWWp8RiXsdsT0Ct6pwLDeH7pdjmCzjNak2DhUvdAIbCL7vbQtOGDk0JPLoBACio1Flc9k2cq7HdHtCJ/LRGKOYS5a2flaP0Ttzv8wJ8Qm1KLIocghyDaIYqtGnH5s1bBVZm6V2CVil4gVIIM5DSxS5qTMWQVpO4+EUr4xRnsuxg62fSgbTbQ2gtZ36fApk1HIQpO1TdaW7R1EvmhyTNwwxkpBi4XbbdpsU2pRy3PGqQ6Mpuawg/YKXcXEct0KojYxjBiGDcWUGYORMsUmBGSXTRJF+gktB25X4HYxbRPgLj1k88jxAieoOUGX7Vcst8ydgHGHMotQXvQaaKBh3N1qDsRxmOlA5pkQmVLyxELgjNZKSiGyLEu1SjGmGGPoKIQx5xbjXOb5KUiYK+C4/ph/GOPc9z3GSDuMRC7yXBGCj4SlI5RlOaOYsSOkqx3GURwxQizbwYRQxrllWZaDMQaVBUx0WVm/nbiWTiTJX8Gi+lMDgvUqPz6zXF/sxlWecaJtxwmCiuP6lmVTxgEhrVSSREopypjP4UBTWEQ5M+sJsmzH80ueV7Id17IsShnCGLQWIkuSMApb4ni5DycGLNvs4H360Daik1LPUjuoFF5uSWMgHD4ss0Quv4D0XQHWEZKQZjmjhNJZjOwwbluWlSbxfAlVjNZKScf1CSZpevxBAWOMktJxPW5Z2RTzO46HCRFpnM+t19eAitF0KmXbVDHQtmQWVuMdrbVWQmQII9cLwEDYbhqjHc+3LAcZI5W0HIdxqzjM5rKGY5AaP9OsDh/N3itWfnalXuUTByAwxpVK6cknn3ruuefPOeecot5ewHXd8QzQtu3+xcu6unvH2jQAACFUKpX7Fy31/Y4p69NPP/3d73537drVl158cTElVBbF6tVVmD1JwGBKXAxmzqSmJAhTYtKDOx+XUhbWgOPhOM769evXrl0LAJzx87acp5Q8tG/nxrPP/q3fes8Ye7/zzjufffaZq153RV9v7zRroqR0bBcQIgQLIebewYEAGFaHErdm/6oZwtnOVOnCC1jA8bFQgV/AnDDzCrwxsKPhvxx659aaPd6JP1wqg7YPlRe7Wd+4dE0DMJyywdTdUJnOahgAnqpXmgnd0lvHyLwcuquC6LSEfCiN4pz5lpj7w0csyb62KzVGYHq8pNs+nXYvmdDQEfQe2bIORzWKJocAQIPK1DAAINA21AHAGJ3HIQAwrwRGI9BG6zxpFVpQwhhhHBCiRd4eQszqNPAzagHuGPUhhDAms3ReNlopLfOwcTiL2mAQtldAeYvB82xLbnEMAIQ6nNuMWwihsfWMwlY8bZzbvABjXK31EMpykSmlLNsuxixEmg4ODYRRrLXmnLs2xxgjBM1WCAiXRyvwUulWOzLGBL5nceoFZdt2MMJjW5EkURy2tdZFzGFLOLsjt55ZUqNfK2k9QYZhvcSPVvgRBVUck7bjuo6HRsmJMVrnMsmSoaFBhHHgebXuPgB4Yf/wy213Q7k+aWgcQhhhhInluQ637LHzyxhjjJYiz7IkTeOTeCAZBaKh9v+Itg5R7pT7VyKCAUAJETcOp1HLlLqy3jfa/kS/q0Yzsizm2FOW7I6F43p+UG7Wh8Wcw6jGgDAuV7owoJmXozm3ytWuNArDyc7Qnp5FiJB2cySZmauFBoQnE7dryEfwC9N8sKjAj0noj53Btl0/KANCrcawlHmpVGOWleeZMWBZdprEUdg8evWLrTGzOloSRR4Z6hVyPMcGn+VbuoYtPGVpdPDwwa/e8vW+vv73vve9/f39RabjbJHn+XPPPfflL3+5r6/vvTe+e6wBXmh8OHUXOxE57UPhrwAYQDvb5Zda/lT74pk7vhCN7Pvwhz+8cePGSTunplyyMfv27fuHf/gHRunHP/Y708+MEArKVdt2ASCJw7DdnJeLUks4uSGLf7Vs4RYq8AuYCxYI/ALmhJkT+CSnu1re8iAq8bnqoF4OvUORdWHfSPGnNmhf6DzXKHGsrlg8NH1ZO5X4kYGuXjtbX2vtDV0H6x739ISUpJJqY1w21/HpQ7H9xGAl17jPzTZ3161ZChPmEVpDLuf67UYmxAgA0CZTRgAAgRyDAGNUngEAGDAqIfqoeSgxWKfV/pWEj9kDaqVyY4wUmTFKiRQTWlQLESIYEyWzPItlLtKcEXupYSWKK5pNFcE3JxQEvgDGjDLGLG8sCU9kaRJHQqQn72rsuL4flAGg3RxJ04Rbtuv6nFuAkNYqjqJGsxHHidaaMWpxJqVMs7xS9nGRjZfLMIwxIZVSp4ZPCOHc5pbFuFV0Hxit81wIkYkslTI3AIliIxlv5dZgYmXqV1xa7zFZtUSXlXZZKcOGMs65xRhnjCOMAUBrlaZZksQItJK51iaME0qJ59jVWi+htNlqP7Kf9dnJIudIvRRjQhnj3Cq090d4u9a5zGUuZJ7neXayLRWMbOGBbXj4SUyYHVTtUhUAjNJZ1Igbg4gQvOTyvLTaoImO1gDQDmNCiOvMwiXb9QLXC5r1oZnEuc0cjuPZtluvD878I7bjel4pTeNjR9l6+5cCQH14YCYrqQ3anwRSm4DlZZazcTx87gQeACjjjuNybkspwADl1vhqNhxtZaeUMmBkLmaei1EX1tONSjwucNEiaokXrQwiCsdZwvDw8G3f/UG73d68efOmTZvWr19vWTM9GBqNxv79+3/+858/9thjK1cuv+bq1y/qPzJCZADtiYJcw5qgNaHubAAM4BOOcniVIlP0yUZ1JJ1891rxnl0PfTPP8xtuuOG8886b+WL37t17yy23NBqNG9/zrpk0L9i2G5QrCGGjdasxPL1xzMxxKHWqti69Ch3pp8ICgV/AXLBgYreAU4S2YOsqbT4f9LLLSnc2vDAnPlMAcKDtPlMv5RoBgTin0yeOWFQv9+MdjaDXFv1O+uxwuWqls1F3zhssKkdSzrGa47fnGmtANZ5vrDVPI3sHAKXmgX8i6mhwitdjO6bYKjSqwURGFQ35CEZzAkGp4R/XD7/klHqVTPOoBcZo0GAAEYopS3SZopShFgBomWspiB1I04e9VQR7QBwMp+hZT+tcZHmeC275lu0ghLhlU8Zllrbbjeldsk8MRa4PQkgJUSRpiSyVubBs1/cCTIjvB47jtlqNdtiO4yzP88IGXErNGQEArY0BGF89U0olSZSmMSGUW5bnBogQbtncspXrS5ElSYRE5rq5MvEKjzSF+3LktMQrK3F9XuAyucKPa1ZsY02xsR3PcT2M8ZirgsrzTKT1ej1JhZR5ueSRcd3vWus4iYOg5LlOtx3tbJVqdkaNUNpUyhXH8RDGY1nZReRblsZKSa3NqfFQoOFL+uBPdTRMXc/vWoIpBQCZxeHwYSkSFKwsnXU9Ka1IovakFnFm2pDzSUEIATBmvrcOjzeVnBnSJEYIeX7JGD1pr7uZsWNcU7CDsU2RWeKma0oNMpnO4oQhcxHKnPO0OLRykQIAd1zOOxdNPI7PF68544TQVnPkuOOGiSIT2DvDemO1WeXJpJqC8WDcWrf+7I99bNlPf/rTH/7wh4899li5XJ4wuDANhBBxHAPAVVdect6W13juUcEoCEyfE28b6k4VObtSH3+c5RpnigVs3hQcrwpYRK6rtB4+1DPpu5m7YsVlH9j9k//+L//yLzt37rz22msrleOn8W3btu3b3/62EOI33/m2GVoPCJFqpQnFCGPHC+aLwHdbWSNzXaroK8aRXmuopxYmpmr9qsn7F/DKxwKBX8ApQq83P3ZEAOAxFfB8dyvY1NWAzli7AUBSo2ZOpifwCGC5n+wPnScapcv7BpeXo53t8pmV5qmX+SKALlsMRE63m86xGb7GxJa+YXa6a5wzf5adKxAxqLO1Yz+ct/Im0/hROHKY2m5qraHYY8hLeD+jRAMUz57jtR8KAAGYcUs4ScB4EgJjtMyShlK54wYYY4wxd9wyY2G7mYtsfkvxjmVzbgFAO2qNLVlrncShyJKgVGXcIpRWa92O47ZbjShO0ywDMFGcIs8mGCuljDEWn3i/KKzOpcyTOLJtx/ECUsBxLcfNszSK2lLmFCuPtha57UZuvxR6rYzlr37Xeoq1z+QKL+lz2gVdt2zPcfwxpqS11loNDw81m+1KyVVK5bkY44/GaCUlpSROBeA0CEoY437PSEgJZV2lCrfs0TmN1irP8yyNRZaeMtMEAEAqzVvb4aUHMaHl3pXccwEADEiRtA7vlQbpRWea2rXgLsIYO66fZekUFnGzO57RSTopETqBfvU0iSmhrlfSWo9lQB45qWe2ZQgBw9oYlBuEscTj2PsML5uRJAzLafoQjDETgu7jJEYIMc4p5YVtRdH2UoxiIIQs2ylDV6s1MtVBZQDayto2VBtTziMEPhPndddtdPw9aTtuUKoghKvVyuuvunLLuRsf++Uvn3jiqbA9U+uc3r6+Sy658DVTl4sdLJd44QvNikvVar+NRnfmcOa79NeRU5VIdma5vaMVTHoPUU7/2sveE/34m/fdd99jjz22cePG6667bqpF7dix44EHHnj55ZdrteoMa+8FtNZR1CqVawDALdvi1rxweIo0AtnKWM05beMyBkAblGvcEuRw5B6ObWWAYrMqCFeU44VWjgWcSixI6BcwJ8zWhX6+MJJYvxyuXLZoyCLKAAzE1vONoJnxNZVwfaV1XHu8esIeHexaWwlXBuGetl/ious0+aPkCsWSBjw/MUs/AGik3CaSETi9QalKg5yzfn4uKJWqluOG7UYSz49j03wBY8ymHilFmFm2yy13rDaYpnEShfMlHiYYV7v6MCEiiRqTBfNijDmzHD8o/J+VzOM4jOM4F5mQWkmpdNEvC4HvUorx1DVMhBDjlsVtblljxvtKSpGlIs9E1ukRyAwdTKxmZg8Lns6ra320Z2scx0XJbiawbdvzPH/lJTP/CgRQ4nnNSqtWVrOExZll2YxbjLLCEUArleciz0UusjwXcZJJZUq+LaVshTEAlEs+wThO0jjJbNvOc1mtlru7exFCSkkymoU+hna7IdJk3/4DO3a8MC9S+SAILjh/y3Fn0/GLo1bz3XZQJtwGACXStN2KW4PE68sXXYj9M2DU4x0TIkR2rG17lGRaa9+1Z179LpWq3LYbwwNyXlsDPL+EMWm3Zh1PjRBy3cB23Ha7IbIUADhjla4+o1R9ZFCqGTWF7WqXdrVKFJvNtZFu68hwdiKTiO+e5oOFhP5A7FV4NsfsEoQQpRRhQjCxbKdoosmSOAybxx5aBmAwc58ZqYwFjBNklvnRSr/Fj3evQQi5ru94PsZEyTxsN7P5SAScFBpg21AvI/rsykjhH6EBHhnsO6vSLLPT0x93eqEM2l7vGjzaa3AC2i8+dHj3dtHYO03Me61WW7v2jHXrzly//kzQ+azIwvjQEylEozE0LyOPBmAoc3tccerFhonEYc5HUtrOeSgpQzrgecWSZZrbTJ7Y+ixI6BcwFyxU4BfwqkTVFgxMI6N9rkIAfW5W4vKJoWoiqDIYH0+dWLHzVaVoT9Ptd5IlXnwwdMtcnhZdFiMGayMUsukJDqVVXiHWrKd7KFBphRAi5BV3TSPTKoiNzrOkdTh+rtfZYDsuANi2y5mVJFEUtub+7Y4bYEK0UuEUYVda6zRLcikcx3c8n1DmBxXHdtutOpPSaK21STKRZXk7jAnBjDLOCZus8cMYI7I0FxmOCaXU9QLGOKHUob6tXaVkmiZJHFkgl7pykZNkCteF/VLkRXOW1icHtu/6xV1xfb+UcuaZf4QQSqlduX/DhrPsNddoOmWQcoGqna0KQp8IhxrHdW0rwJSOSeWNMVHYElkipcpEPkGwQCjFCOtOxwekqbBtu1Iue35ACCkquoUtghB5O5VYhtVaDwCAUkqpHTte+Pd775uXAXfG2PQEHss2OfyQaLwEOi/1LeeOX4xNyDRrDexRMpfLLkDl8zDrdLwrKduternazbnleaUwPMpJFGM822d3QpkxcDLaSU4Mxpg4bhNKSuVqc2QwHz3AzGykBRbSGBmCdHBCTbwOVXP3WzXG5HkOkAOAEKkfVCzbsWwnl+LYBoG2ssazdwA4u9bssY7vGIcQ8rzA8QKEkMrzZnNkJtF9JwwMcGa5sT/1xsaHwtyZ35HBVxcIMqv9sC14qqa89wSrL/WWnqtFvHx0YGVTV8MnmZQ6jGLb4rbNLW719vbVunq0MfWRATWbLFVjTNRuVmo9AEAY48xK5yMSEgF0WYlUyDpVP6+Q6HDiHEqstmDYgG+pHic9024xbBjWCyX3BZxGvOIegYvxiAAAIABJREFUdhewgJkAIbMiiIcSu8cRhf7coUpo1FYskYTx49YHYGUQHYicPS1/fa2JQDdT2uWeHiYcMDkU2wxns022L6A1jDM1Pz0wBtTpftguXJq4ZZM4PNmeXrPCcX+aSA0N5zuHxc7l6sKKs4wQignx/BJnPAybUsoTpm2UUttxAEBkiZq2TqiUCsOmEGmpXEMYU25VuvrisJ0kodY6oE7gOVkuszTLRJpmQDCyLG5xNiFxAIoILiWVklmWcm45rs+4hRGijPuM+0G5sKxHWhMkXRouccNQ8x2NUlvwfPau9Vil8rlbt23d6rruli1brrzyygmh09OgXq8//fTTd9xxx2MP/Vvfzu0rrv59Yk/M9cHIUGwCLtYGYdkSlFLHLllORzFhjNFa57nI0nhMX90KU4QMZwQhNEbxpFKAEMEUIeK47hldfXRcSp8xBiGklao36nfv6XYpbOmSfpYxy7IcL0mToovh5ptvntXOORa333777bffPuXbRoloiAz82LQPc2aXl6wtrOaNUuHIwTRsEqdMV1wKpTMnHJFCCJGl3LJt18tEkos5XUsR7uzbuSxkflGMzlDKyrWekeEBNPuBQoIMBvB4bqETqaLPezCjUqrVHOni/RgTP6gYY8a0SwZQS/JHDh9ppS7zfGN12JtB/R9h7PvlIrFSiCxs1Wc+oHbC8Fi+irTHbAX2Rs5UcypTHFyATlnD1+lAmaeLvGh3a7qUMsw9zD1/dNDyIFl8ce9hhnUYZSIXge8ySjDB2hiEEGdWMsvfMc/z4pqAELIcR4hUz8cZjcEQZE7CCdGBMUgalGvUSq19sT2Sck5Ul5Wv7m5UuZisH24BCzg9WCDwC3hVQmnc4yYHhyuZwkWWe6ZwO2daw7MjpW43q3JRsfJpess50WvK0TP1oGqL/iDd0Qh86wR1UHNHzU5HUqtii9nWWAyAAXTa8+S1Of1P2wVBpYRiTF5RBH56GNBtPaAgBwMvhz9vZgd7g7Ue7UIYM8suM5alSRKHJ/AQjBByHB8TarRO02QmP5AQ2cjw4cKsmzDmBSXLtuOonWWpMcZi1GJUaa2kypXOhExSQQkeGTyQa7R37/5Jl4kxXrx48Yb16/0gKCzrHcezLWe8Zb2PxZbaUKrYcMZbwhrMrBkW0KgYHnz8u8899fhVV1116aWXLlmyZFa7qFqtXnbZZRdddNFPfvKTO+64I73ri2uu/KBVW168S7CuWXnNSnucrOoSzmzKS4UoFACMVpnI8izLc6HUUYMsxihGGULIGFDaEEopY5Q5QVBxHGdsCWCMVFLJPBcCIeQFZYQQAtVtZ4OJFeZ2nIRly+KMTxgiue2224aHh4vXl19ywVmbttx2221nnbn6rE1bAKDdbv/k/ntff/W1g0PDDz74YLvdtiz+pjde279ouhZWY4xOD9KRZ/jgk9z2nZ6l3OskMqTtetqqa5Wjns2y7wJEJ0lqMEYX/BYT4nmlljzSVk0IEsKcArOJ42JSN4qZQynVbI4EQaVUqhYlZa31zGvwLlcUm6XexP4OQyaXxhw1D6Dc4ClZ6YnCGDMyPFCudDHG/aCslcqy1AA6EAU7xnG/pV6y0m/NRL1PKA2Cjn1DmsRR1JpV2faEgcGMRdkJTRvZlF4BBJncEKmJMcilv8oWd2uCZiT4wBSO9Mci02R3WFoTND2XQ6zDKC0FjsxzozWmlHE+25RKSumYLo9zm1l2ls6PEVJRMJhe2jZbaIPinLZyOpJyBdhow6le7CXrK22XydP+iLWABRyLBQK/gFclWjkNWE4AGhktCHw749qAw1Wm0cHIbmasP8963IyRKbncYjd+ObSfqwcX29kKP3mh6W+szYNo+QSAMZSsPBK0ZOWzqqUrBYSc/ltLJs1pFyx2VJrGMM7nN31qLjhu368yeagGRl+LEfFi2Bjotzd1+6sKazTH9Tm3o7CZzvLpByFs2Q4ApFky8x2itY7jME1jzy/bjksZD0pVniVR2CqGRQjGhGMGYCyeZukP77pn186d2kAUTd55jhCybTsI/LVnnHHVlZfVunsmsaxPo1wIm+RL3HyRE69QpKmsPW2vLZiZuiCPVTr4+Hef2b7tAx/4wLnnnjvzbKoJYIxdeeWVlUrl5ptvZg9/Y/Xrfod5lcVuusQNfUv7jm07FUooGqV/UsosCbMsVaqTez8BUirH4sogx2JBucoYI5hgjMfEGCrPkzTORaa10toYozsEHmPOraV+NJhYh1KrP29qpTAhjB9FSL7zne84jnXW2mXP79r/b/f88LOf/YvvfOc76DeuHiPwd97+/YsvufRjH/tYX3d5/bpVD2zfuev5p/7oP/9pqVKdaifI5mN0/zaTR2655pR7Cys+o3R7cJ9IQ+X34kVXILsP4SmbHfJcJEnk+SXOLct2k7jDSynGxpiZ20V2Tpn5HoNDCGGE5nhlUFK2241ypctmHACMmUVNkSLDqeq1Jp7Fhhzfs8MAKDgpl1itVNRulio1jElQrun60P4W39EKco0AgGC9rtJebEcz8cxn3ApKlaINJInDsN2a9Ow42agLPl72fywYUgRraXBDeBznDhWnfWjpZAADrCs3WrJ7hoOhxsC+yOt2shpLbJuLdtwO48B3M5G4NGCMY0yml3GNgVu25wVFO5uRElGKMPa90nwReABQyuCJ2q8TRCNjA6kzEHOOdYXnfW7qMcWwJkifsDPRAhZwCrBA4BdwemAAco0ZMmj2Q5vGoFwSYomKk+1P/EVeBgDdbvqWlbNz1CPYnNPV+OmB3pdD94xy6BHeSPnpainnRAtFco1nnrQnFMGgTvstRiogrwA5otbaGGO09tzAGCOyTGt12nUBx8WIfFEfHaQsVPhytDXUhxbZm23LRwgRSkuVLp7EYbsx83Zix/UwIUUv4qz2gzGmkNeKLPWCEiHUdjyL2+1WPRt1yDda796185b//S3HcdauXXveeeddcsnkVnBSyu3bt999993bfvn4y3tffutv3LCov7+wrMf4iGW9lHnYbspcIGNcJF0qF1lRSzj7U2sgdiZ1rQ/rh57Zvu3aa6+96KKLACDP8/EPiNyyCu/9zkZpHUWh63ljLevQ6S5XnHNK6Wte85qPfOQj//RP/7Qx33vxEulz5LrBmBU8GKO1kiKPk3CamACEkNIm8IOuWsV2/SOx7cZoo02uUpFmWSLziS3Bxpg8y5hlcW6XSJ0RPZxZyoDSChPiOBOb86+/9rJ3vufDeZ5fccUVL+7ed+ya3H37ra1m49N//EcXvPbygYGBD33oQ0Mj9UkJfJ607P13QvsQt12vfw11Opus8qx58CVpkFVZgRZfrVnpuMdQFLYY5dy2fS8QWXJiQhiCMUJIqpPTNT3nC4KSMmw3SqUazNJbn2DdbaeT5K4ZcnrFCUJkrcZIqdKFMQ5K1R2HaMHeHarWV+olaIlUZdlxitWY0KBEm80WACgpjJbzw65mD5eoc7sbDs2n8cnHyHCkOI8GM3tIlHqtiGM9aZVVm9MvcDthuDRf7EQvtieRzEwKqdH2kcpF3cIhEPhuqx0JIbM0dd2AUEYonYbAI4QwJrbjuo4HGOlcxkmYRCFjfKwT3nbcsT6jOcKYouvoRD6rDJIaCUWHY34wsZGBbl+c09XwmTy9rYgLWMCssEDgF3AaIDXaF9r7Qv+MSrvfnbVPbD1jBmkE0GWJPW0vlvSEvXl9ptZX2rvbXp+TLfbiA5HrcclOk527y2RTUIJm5CcvNcLI0FdAR5YwhJyiDHVQWpOpdbAqF5QywDgoVbVWuchykWUiOzUyzhNApttNfXDSt0aS3VE20uedWbNXUGoBgO24jLE4DrM0OS6NZ9zyXB8AorB1wva/aRrnUriub9kOJqRU7RZZmsRRkkTbtz/xw7v+fdOmTW94wxtWr149PiJ+AiilW7Zs2bJly5NPPvn973//f/6vb1z/5jdtPHtDmiaUMm7ZjFucW5SySrW7sKxPs1jmuTGmxJMST9b44WBqNXNrOOWpPGL2+OJ9XznjjDOuueaa4s+77rrz7ju+P/a917/lbde/5W1jfz788M/+5Zav/vGnP7N02XIAiOLome3bHn1s++K+2tt/8z3FPBs2bNi8efMzP/3O26/4Uzrqoq+1ytKkyHKfipESQghljHHGGOP2eN6e5+L/Z++9o/Q6q3v//dRT3zZVXR6hYlnFVQYXucbGOBjjAHFwLrHhhksgYQVwQrKS3NwfYV1y74UESGKSYCAQAraBgHE3LhDbNHfLltUlq0vT3nbqc57y++OMRqNpmiZZmPl4LS/N+57+nraf/d3fnYvksywdP6AdFMxTDEUm+xJ+OLZ8L2WMM86Htc5+4qfP9DZUX19fwffPPnvtv39z+NLOv/DKb3/vwa9+/VvPPP/y5ZdccN999426Uh3t5Ht/CqLmljvcchs6knKSaRT0HpTM1QsuFv6KcTZ7GM1mrcLbMSGFYqVRHxDSm0ml4E95RJqKNLFdz0xmiJBjNd8ZJQPJ1RyBlcLHCWwIGj3CnBGESHtrtXKphTN22RLz9B7DTHKaU92+6YVXNr4aRdFYBTIjwRh3dna8aUnXvHnzVixbkouAThAGQGiWKuwySY8Mg06q93u7lUgQ/amVGUpAttmCDhlOrQrbwvpXuh2dRTRGZuLGIkKSDdXWsyr9FgXftaMkJSHOhRW27YoRrQQQQpRxzi3GOKVMyiyKQyFSmYn80hAiTaPQcj0A8L1ilomZehxLZfhkUuSZwg3BGpKCAa0Jwsrj8my/ZlH5BrkxzfJrxmwAP8vJRhm0ub+4J3SVRq81/YqVWWOr3EellvFWKwWAspW5VO5p2qdXjl9GOBbz/Hh/6GyuFtZ19hOiqyntcF6fBzZGpsBkNbbavOMMahgApck41QEnDaUx1idvM0JywKDMVq0cCiOH3+v1qmU7nl9ACGNAnFmW5ThaSSHiOBQz0Yp2ZulV28f5NtX1fcHz9eTgQm9dblA/1CI+G/s1CCHk+0XAWEo5TdWikjJo1tMkdr1CLnqnjG/dtuOBBx+94sorr7jiCt8/jnP7IKtXr/Y878tf/vKDD/2oUinNnzcvb7eGMaGM2bZr2U5uWW85jlIqaNYzkQIAx3K+K+eYKPVJI7P3RXZ/bNdfvb/RaFxzzTWFwkCx7oYNL2Puf/SjH83/bGtrG1x1tdr//z77ud2794RRDADbt2/77Gc/W+3rDaLkivXnDk5mWdbq1avvumvj88+/cP755wOA1qrW3zusxH0QgrHluJRyxjlCeLDE2hiTpUmcREpKrbUxeiJhnsxELph3bFZkaV/C94XuolJkjEYIH62cBwCAZpQ2+/ft2rk/iuMtW3eMXFpLa+sXv/jFJ3/yyDe/ded99/7wht9698033zy0ymDQap4gXehcSLkzqPAXUTPoO6i0xksuQN6y4275ULRWaRw5rs+5ZdtOFIUA6A1rGWYm4UOPQTtklCcLw8zX85poj0ZjPneMQdqcwOxgM3M2dBcXx7B2LlQcdOGibM+OrV//yner1VpbW9uaNWtuueUDE1yUlHLjxo2PP/74s889v/L0FW+75mrXdWdwU5VBgbLrKQ0Eq2dMGawNMKIXuPE8N5iI1H8YFHSHFQtNGtLaUK0s8MI2nmAw/cKqC+s0v378RZzCEGyGOGlOiEbK98Vel9/gnKWZDMI4aNbLlTbLdmDIwUAI2Y7nuB7GGBkIoyAI6lqpkePFQdhklo0JwZTatjsj3VVgwOTy+NeENnA4droDG7BpsUSLJTjWHOupeQbPMsupw2wAP8u0eOpgW4clFpXGVKANxQBEgrzSX+6OB94jeyK+P7QW+fHEzduUQU1B2m0DABiZuV66o+otLYZ0qqXgFlELC+HGvtLB0Olwklf7i61W9nrd3Ck2BZ42Ula0xlOQKo3gRCZkJk5mwMAkfcOnigGtUSohzcg+AHBMgakOhgk6ch9TSkZhM44Cy3Y8r4AJMQBGaW7Z3HaUkkGzLrNsggHViSbRNWGOU/6qjaxne4P6oUGDeoTQMIv4kXNRxgilAJAm0QSrFsfBGCNEKkTq+UXH9YUQX/nqV9esWTMseh+Uow9+IkQaBCEA+L7HuYUQWrJkyR/90R995jOf2bhx09w5c/KIV2slUiXShIXUcn3bdjEmGJNKS7sQSdCoa6W00QQZl0iXBHPsIJL86V2xZVmLFy8eHMcRImtrbVmxYni6OMvE3/3d3y1Z8qYsGzgUBd+56aabzj7rrC988R/yllqDLFiwwHXdg4cOVqv95VxwfuzZgjDGCHPL4pZjWUc7LRtjtFZKyjiORHp8icRItDFHBPNekccUm0CwKNO+1oRQQo8pPs8l9ABwyy23bN68GQCCIDqyvxkAxFHg+/77bvngLf/9D5588snPfOYz11xzzaJFA/58SDZg309kbQfnTmnOEnTED8poLcKw0bsHETt70+XMWzXZvTDGRFHALJtS5npFpVQcx8ZobTSZmHE0JhQhlMlTO+05o9E0w7yQdTXYDjOGQX1uVjqDaxxEG7Q/drfVS1LjVw+Bx/TydlTvPfStb90ppbzhhhvWr1/P+ZiecKPS1dX19re//b777nv44YcPHDz8gVve53nTiuEzIE1hNwU9HNuhJMrgXNExSKLIJsE21Yrz/HCxHzpIEmwmNWjEsWrjUQuLdwal/YHX4aa9CV9eqP+q52Y9qhgyajInjwHY3fTKPGnlqefajWbU118vV9oQQvkdG2Ni2bbj+ICQ1qpZr6YjMvND0VqJNLZdHwC4ZSdxOFMus1LByH6myiBjkDYQpLQ7sWONO9x0dXtttuXbLG8wZgP4WaZFNeHVhL8WOPO9pMNJWu10LIGzNmh3091WL6TymCk2Vcs9kdPhpvPc2KLHv61nGqeK0iP34nlutL3m9SdWx/Gy1uMw34t7IntjtXhBZ98cN91ULa1qqb1e1VCcmSQFIREfozO80lgo7LJTQhaOjTYnK7kmUE3B0df6GDVj2qRALdPCtEeQk/9ixpgkjkSaUMYsy+HczmvjESC/UCIIpyLJJc0nob/ROChQEzx0ymTDDOoRQsMs4gcnRgg5ro8x0VonycwUHOaEQUOkyQ/vvd9xnKuvvnoweh9Vjl6vVb/y1a9u3bqtVCq1tFR+93d/d+HCRQCwYMGCG2644dFHHzl95cr21lbGCKE0/+EyKbNGLYlCy3a4ZTPGObdb2uxMpGkSC5EM/l4uFRs3bLBte2jHuG3btp25esXXv/51ADj/3LW5o5sx5rHHHj106PCf//mff+xjH8un7JyzoHPOAjFaq7Ourq5CofDkE0+ev+48Y8pDjyrnNmUsV/sPGtpppXIdgVJSZmI6L6ZG60wMCObbnMCqq0SRvhC3FiUZ0bTstb2HXnru54d6ar29vYVCob29/Rt33N21bFWp4N7x3R/6xcrGl1/6m8987qN/9OHTly157bXXGIGhalO053soDN2WOU6pdfBDmcRRvTuNY9O+GresZU7n1HZEKdVs1HLZbanUQmgzjJMwEuXi6/u+gRAmM9LICgDyFoAztTQAYJQUVVeA9x9XSz+DBJLvDv2DoZNLrAtMQlzfvuXQnd/9/oIFC6699tqJd2QcybXXXtvS0vLd7373G9/89nt/592VclkCoTCVC4SC8mjqUFG2UqFBSCoM0gblfvKZQtqgMKNC4wOBdyh0SzwrWaLNSsssGRzmzgxRBmuNMoMBIMqINkgaJA3yWdZhxwgAI7O0UAskPxA5nXZinwIat2lCkJ6CzZDUeHOtck5rv0OE7zlxIpSUhNJCoYQpI5hkmYiiIBPpRFwhjTFRFDLLIYQwxi3bjcLmlPbmGBBCefSeKiw0TiRNMpICspDm2BgEFlFLS80pp3ZmmeUUZzaAn2UGSBXZ1fD2hU7JzlYUGmV7uJV6pshLPeWelEs9PCzWGjCBrTX/tYbb4SZLS8H4vdz6Eo4MDAbwFtEL3aQ/5e1uOoUHVQ7FZmWl/sThjj1Nd3m5eTByqsJqsV4fxTUC8Lk8HNrz/NHFz42MlvmJcXiaJNqgTJ+8m8ioEa8EKVE3xgwDscFnqo0M5HW1SNNMCIwDbtmO4xFKjTGpSDHCXqFkjM4yEQYnttHRODI/PeEAHkYzqAeAQYv4oFkfTPkihC1mAUCaxjO+a6/tfm3jxo3Lli1bsmRJ/slYcvQHHry/p6f31ltvdV33tttu+/dvfvMv/+Iv86/OP//8Rx55ZNOmV/11b4nTFCNsWZRznv9wUmYyyOI4ZIz7XpEwxrhFGXe0n8ZRHIfGGErIsAKKWq0mhPjFMy++2Zjdew/c88Mf/H+f+vTatWsbjfo9P7znA++/pVIZ04B9XBBh3HY5t2yCyWDcbpRKszRNYpll2mgzVZeBYWRZljvSOxwVqAwlrWU8imM+JNWfc/e9D//o0R/HiXjvu697+9vffuWVV/7rP33uf33q05yR07qW/vEf/3FXV9dHm+ldd94Rhk1j0J/96cfmzp13dP4gKHaeRoco6uNad1SvapWRrmtkcanGk0u6Dt8RkTbq/cVSK6XU94tS6cOHD2dSsZH5spMGAoSQnFFz+9w4c6aWNhEt/QzSnTjbGqUwo0fWrk8v1ctW/Pe3fb1Urrz73e/u7JziCE4Oxvj888+3LOv227+8ceOmiy+6AIMWhmjABkAbrA1ycTqRvCgCyLvEOTgDADhy2mrIc63IAEiN8/tpollmSCRoX2odTux5durxhILWALFmYEBImmokNeoXXEmsDdoDKC6whUcU+D4Vy4rCAHoDFH5QPEV9XJjRl/sr57T3MArEs6UUhFJuu2HQEGms9ORuelJmaRq7rg8Anl+Io2D6F06geHfTqaU8VphQM4enPhedluJYswkIQmeZ5Ved2QB+lpnBAAiFe0KrJ2xvd8TKSsNjGcXGGKgK/lJfOUiHn2wEmRZbLCqEW/pKQmGhcFD39zfdxX68uByMpck/FLsWkXiIxH2uH2/oLy3WoTON8XKPq1XF5taGt7AQLS0Gu5pOkU26K/tMQZDpcOLDgdPhx8OevkFGHZxNeahiZjHG4JNlX2dAZmjMckSNMg1ZAAnQXgtsTy9EQBBgY4xSMo6COAosy/YKJc4tMCaOAkopp9xq7TBSNcOGzMTMvo6fCEYa1COMh1nEO66HjpjPz/gGRFEkpTz77LMHXevGkqM/+uiP161bt3z5cgC44IIL7r333sGvLMtasGBBo9FoKfsiU0kq4iSLYoEQZoxaFqWYaCO1UmkSW9xy/RJllBDq+kXXH3BUJpTCkBR6uVy+/fYvu45tOx4A/OFHPvzQww+uWLHiRw/ee1rXknPOPS8Mj9+sayhKSmMMIaRUHshR5yJ5nWUGIylls16dyhE8zkozrTUhlDE+x4sPJXYz5WEclErHnJZ33HHHsBmLxeJff/qzf33shzfeeOONN9446opaF58++G+jVNB/MAnqptiadrzV9jtnRHsks6xR6y2WWijj5XKFEXS4p28iATzCGABNv/RjDE7pC3wsLb02kM5oMrhf8FeqFXmk3RrD+pzWWonHT/30Z2EUv+e3bxwavRtjfvrEYy88+/OP3vo/8z+3bd387TvuOHy4Z8WK5Tf/3u9VWlq3bdv844d/ODiLUppb9nt+97+fe+65v/jF2o2vvrp2zepiscCRgjwJjwAAIsMzRbQa8OZHxHgkGTz9cu+EcSIxDAaQIQgAgOOBA1TM70LDh7zAQsqiEQDAkWKUJUO+jRU/FPvtVsiIQm8g2wYbZwRpmFIPwmZGexNrjh0PGscareMonFp3wLBZdxwXIYwQLpVaarW+KSxEGqw0amqrO7L7EgsjM8dNlrtxi31KpDRmmeVkMhvAzzLz9MS8L2ltc9JON5UZ2hX6ybGyeYpMh5vM8RIGenO1FKijT5dU460Nb3don1aIu0rBMEP4VOHuiC0rHTNs7zJJwASCOM603nHmFqJ9kf1awz2j0kTg1QRre51aygEAJVCwRSioz4++yeXO8/yUkYTVBPPxSdIpGDB6YvLLFBKBt+eieg4W0QWMEACkaSJESimzLJtbFsVUSKEzjQFcr0AwybJUiHQiHu8zgjLZ1N6ERhrUI0IK5VYrTdI0nr75/Djs3bs/DKOhHePGkqOvX79+8+ZN1Wo/Y2zDhg1vWrJ48Ktc+n7vvfe+512/xRnhzAEAKWUmVSZVFCVaG4wxpYRTrLQWmaCM27Zj2U7eBC6ProetsaXlqBr8ne98xyOPPPLCM0/945duX79+/Te+8Y0oiprN5n/+53+++c1vvvLKK4+/qwgPBHvGSCVFmiiZpWmitfb8IuNT7Dk/PkpJJSUhlFDa6kQU67pgiUSD5s9Dx0GmxtatW4f+KaJmVO3RKkPta03nOptOtOPURJBS1qu9rl90HM8rlOcxHofBcTW3GGGEkJnpPvAzyKAAZKwkZKppnjGeAqNq6Y1BxJgpOLSNxAAciN0ttfJg9F5g8vRSvcTjWq32zDPPL1iw4Iwzzhg6y779+77wj/+8c+euPIDfsvnVv/yrv7722rddfvkVTzzx5Oe/8IVPfvLPXLcwd/HRuR566KGenp73/t6HAOCmm2761Kc+tXX7tvPOOWfYxrhIADkaXUrAmSbiyPuANtgABpBCY62QxxVBmmJj45mP1hwiWi1zIPYtKjus6I1UL21hPTXBujKoLuwOO8HGCJFyy0EYMc5HetFPBGNMs1ErFiuAUN55ZIK2sgYgVqyRsUAwYQgAcCTLPFnkhkVLMPqrblMwyyxTZDaAn+WEoA3qjuy+2AIAdayGy2PyjEqz1UkA0LOHWxrZKCdhqsi+0F5QCNmxFfUHY1drNKxTOkW6xMW+wGufnns8w3pRIXq1v9hVDNvddE/Tex0DeABwqKrGXKiBzvC1lPXFVlcpmEznlBOIUnAyVWqZUgpP9J3egBE4AAhSIAj3Wshy9XxRMpr4AAAgAElEQVQ40tZLygxFIWPM9QrMsoxWIk1Dkbie7xfKrlsQaRLHoZQndlBfgzBT1S+MNKhHCFm2wy0L0AyYz0+f669/x+ZNr/z+7/8+Qnj+/Pmf/OSfjj89pZRSapsB0kwJIYUQuXMSJcyyYsviCKEwElkmuha0vfDK9t27dy9evBgAtmza8MUv3vb3n/98fjT6qw3b8YstHZ/85Cfz5YdhaNt2R0dHsThejLp79+4gCM4+e63rWAghY0wUNJIkGlrcrpU6QSe+MUaIhFs2o5xjKFuiN7YbmRNHQblc5pxPP4AHgPb29vwfca0nqvcyu2CtfHdoSgiz8WecAkrroFk3WjtewbZdRlmj1p+d4Cvr5JCfqCM/D5UlFLX41BUEFGOMTlRvjwOxu3VI9M6JXtPS71EBANVaLRXizDPPHOYb/89f+mfX9Wx7IKl9/wMP+r5/8823UEqXLl32yU9+sq+vb/HixfPnz88nCKPwO9+568Ybb8yXY1nW3LlzDxw4ACMC+GFQ0BRr50h8rgFpg7RByiBDARCKldXIcF9U0giIgXYvKfNkymMlw7BJttBrvhb6m5LKylJ1WAyvAWWazNS6TiZ8GnerumCZxhZWmUi1Vrk4aGoBPACINBFZyrmNMLYdN68YGmf6RLFDid2XWtrgCs/KduKSjCFDscpfgrQGpYGcIq9Es8xycpkN4Gc5ISA0oEDDyBBscoWcwWi+E69qrQNApvHz3ZXeZMxKy1hRaTAMSboagIMhJ8j4x3Z9RwjanPTlWvm1ml9yUodqigxG40nvxmKeG+2LnE3V4jlt1T2B05ew1tdPmoUASpbsjawWN93XdHZH3sUd3afOoypQ1D0ptZo5GTswhbk0KEAqgiTGDUe12dCKETbGGKPSVKVpwrnluL7luI7nh0EjDoO8n5ntukqqOJ5Q0/XxkQrYCbjRHjGoP7wErS9ac/KUIEIYAPI66plf5WR45plnDxzsft/7fo8xdtdddz399DM33LDguHMhhPItdwlxbQ4AQZRKKVORJClgTJRSAAZj0j5vcfLsK7t37160aBFCqLV9XhDFX/yHf/zABz7Q3XP429/+9vvf//4zzlhzxhlr8iX39fV985vfXL9+/Uib+qHs27cviqKWlkreuxwh0FoPs6YzxtBJ+nJPnDgK/UKZUEooXVIMemN7b+gs9MOLL7po/fr1jXp/Ek/c5Myg+DDb/6ho9lhewW+bh4+Y4Wklw77uNKyC3UpW3uS0LspqfemJ6bNojAnDpjba80uEskpbZ6Pam5d7jDPXzBarAwAChDE5CbJoBSiUuDKNE0SByNDUPVnHIZT0tWYhGxK9v6Wzx0YDz7hdu3YHQfC2t71tcHpjzA9+8L3Nmze/853v3LlzZ/7hs88+d9ppp+VFNIVCgXOWJMds7c9/9vM0Td/1rnflf7que8YZZ9x7773vePvbJ7W1ONfPD7mTuSQDgHkOAEBqaKzYwdh1iWmxQjyu2H6CEKS7/Mae0P/Z4TlrWmolngwK6TGYRkYV2C0sYniEl88pjGsJSEZUFEyMIKNCYwsrKaXKsjyAxxhP7ZmotRZxzJiFELItJ6bhMD2OBiQ1EoYmku+N7Cwjc9xkVaU+eIoOQxmcZchhBuMT06RhlllOYWYD+FlmnjleXLEzC2uKjEU0w4oRjQAORE53aO9uuiWebakWB5vJjYrWkEoMQ3JCDcFCwTCCkS53rbaY78YvV4tQBZuqApUuUy6TBSZdKj0mJxj3YgwrCo1neltrgq8oNDbVS+fzvterEh4ACNa5kF4CPrOl9jo6QA0jT4yctGem0jrB03qjNWAi0kOkbyFn6Od5gzRKmWU7jHHH8aTM4ijQWhNCHNe3Ha9R6z8RFbl6Jk4rhty4HgHvd/3CYKtwxni50hbHYZrEJ1pHMBZf+tKXPvCBD1x33XUIIYvhv//CP9xwww3DpvELpdzFXWs1ln+771oAltJaSSmkziNqjNGKFSvmzn32mWeeOeuss4rFYltb26c//ek777rji1/4nBDqxt9+z9VXXz10OZZlXXXVVaVSafATjPHZZ59Fh8g60jTdsGFDW1vLuWefDUaPVS+tjTbG5Pn5KR6dsTHGSJnlhR5O1LSIaggWSlaUGeeWZTmbN73a2dnpOM7IeQ8eOnzw4KFzzj4TALBsqmCLOfSSyiK/dY5daHnxtXjFQuEQJ0uCqNotMCfz3gKVVYnhVia8Qimr9ukTk/c1xkRhoLX2vCKhtFBuJWEzCoNR82+YEITQiSgA0UrNyE+GMMnvfWMtrZ6yBVPtm6a0Dui+YR8aADntZp39wtpUK4fZwDO1ZGWrKtWxQqOcrVs3f//7d//Zn32yu7tn1AkwAudY3UYcxz/60Y9+5z3vnObWHhcLSYvKMo0l4EBwDYiAKfBkQr0KxwYDnOYFNjY7m4UC512FYNA5v91K+oW1Myi7JJvrhMPq+05ZihNo7jMWUuOacAo0A4AoDrntMMYxIVO+PJM0toTDLBsw9rxCvd5vjJGAk4zVMqoAG4MBVJHKM0q1sfQOwtBqypsZDTMrkOTs1j6fGzau+fEss7zxmA3gZ5lhbKpWlJvF0QSEFJn+lPclnBGdyuMHo42UtztHk0LVlKcKW0Q7dPjCKTbLik2G9IHQaQiaSAsSQMgwZAg2DOsSlfMKUbuTHjcxWbazTjs5GNkry80CzXoSa657QpIhE8SlyqWq/LqK+UeSKMLh5IkJMzIVw5thUKAMj37W5c7nGGNMiOP6nl9UWqVp0mxUC4VyoVCamuPOOBjQCidT6ql0DK1mJQYrTWMpheP4jufnGWxMiOcXbcuJomY8iZztcZg/f67rOk8//fT5558//pSHDx+mlA6k071Cmhy9kJMk2b1797nnnut6BTAm9w5USgqRSJllQoyMiwjGhHPG86bsRmRSymz9+ku+853v/uQnP3nHO94BAIsXL/74xz4eBgEmpFAo4mMbWnqe96EPfWhoR2tK6TXXXDN0TVu2bHn55Zff99/eCwBKD0TpeERjTK2VMYZSmndcn3HSJKJ+yXZcWm+UuTwck4MRb88E59bWbdvv+s73Fy5aeNXlF7d3zh061+5dOx985Cfd3d0HDx246Cy33NyN0iolrNC5EHP751v7737iYGdRfuAiX8tMY4ZPu1o78wFh0LrZrLe0dliWHceTs/qbFEkcaSWLpVZMiOsVEMZhs36K20aOCkID8fuo4x1JRmpi6vl3jJCvF2ZSAYBBSrM+DNgAmmYA3y+sV2uV6EjBGid6VaXqk/EeK5kQP/zB96+++q3r1p1///33T3BFPT2H+/r6zr/g0uls7aSgoMs8kQZLjQ7HvkNVkSV4elqLOU7oULWhv9KX2IsLQYcV5wYELTx1iNpar+wNvOWlZrt9Aq+XmYLTaUW23bG10AUAEGkis4wy5rj+lC08tdZR1CxZNgBwyybc29hLEEALUwWecSQ5Pr7XAwZtgAAQBcYYVE9tn0VKY/IrMqQyyywzwmwAP8sMM8eNPTZ6XGJRjZERGqsJRO8AEGRHJ1MGVROmDeJMj5pOp9gsLQVLS4FUEEhaTeyaoH2JpQ2KJQkyKgwuWxk/3jAtQvCmUvO57tbAi7sKwa7Ab7fT1zEJf2qiDUzzDWlSJGgUFx5l8KRcnTCQsTq65WittdbNejUMGp7r27br2K4xhjLuF8szHGwgMMfbeKX5weqbM+VKXVjc9iintWMXgCt4ITEDMhalVBDU0yQsFlswY3nkTBgrlFosy202azMiInBdl1L63HPPnXfeeSMj26Fcf/31P/3pT1evXs0Ye/Sxx89YtWrwqzRN9+3bd+6552ilEEYIY4wQoXSwWZrMMqO1yFKtMiGEMZBXHIMxCCMA5BAOwFcs63rzurMfeOCBRYsWrVq1ijHGucVbRtf1IIQGi3gHGdQsaK1fffXV2267bfnypXPmdMLQ5OrIMT+tAQw+YUUKaZJ4fgkhzCkqsPRwbO0LvBVpbceODf90222e5+3Zs/e2f/23FSuWXXLxRZ7n7t2375lnX9i167VisVgoFF588ZXnn2ksX7L4hrNLyK18/9n41d09vb29vu/vPJTc82z9ivULyaL3DjWElzKLk8iynTRNTlASPkcI0dd7qKXSTjh3XZ9i2mhUR65xpi40hNCRaNvM9M815uIG1ElTXi5CFGw6+GqmiwCAwEwn36sM2hcWhkbvQ5XzY7F166ZXXt1yzbXXHTp0qFarGWMOHjxYKpWGXfjDlER3/vvta89cO2fOnClv7dSgSFMCc50gVvxw7LtM+iSdju1fiSXnd/Q839fySl/FQKXVSec6SZnFDOuVlepL/S0ba6UFPuvyGjNiLnjisMi0xhn7EivTOD/94jgosIrN7WCq+iNpcBZn1Io81wWEPMd+U6FGJ5kMoEjPsZtDGw0ojSQQZ5rqi1lm+ZViNoCfZSZhWM/zkrEcXC2kJmXu2jckjyE16k8tAKgcrwU6JVAmsmwFAGAAooymCgeSHozsvsSa6x3f3Mtlus1Jt9YK53ZULazrgr6OlfCnINogo8xJG+2WJtZGDXthrkatqdJzCkfzAFHGXTZeQoma4jElGWOjlWo261EccmZxy+bYdhxPZmIy5cdHGbUVvDHGHC9SSmUpSBcDgMO6R0TvqIgXeGbRsFkyKfurPZzbtuta1oDKmtt2mbXHYTNvoj6FXRhk4YIFy5ctfXXTlu3bt+ct4nJGytE/8uE/uOs73/3n277gOnbnnAUf/OAHB796+umnjdGrV53e13uYMkYwIZQyxghhCCFMCGUMANiRLuVGKamU1kprpaVUWisljVYIoSsuv4xSevvtt1966aUXXXTRoI3WpMiy7Iknnrjvvvs6Ozt/48orvGMdvEa6CWhjwABhHEZ4788IWqssE4xx1yuW44QTLZV64qdP//ixhxcuXHjLLbcopZ577rldu3Z97evfTNO0ra2ttbX1hhtuWLduXWtr68aNG5955pm+vr6/uWsLwJ7TTjuttbX1mmuuOeecc5566ql77723+gvyjraAFUtDVxoFzXJLu2U7cRSciJ0axBhTrfX6hZJlu9y2S7glaNYGtQy55EFNQ9owcApRRikjlBJMCKFKKa1lPkiUiVSpUboYTBxCaF5AMdZCyEyredHU+oAdoSHswYK1ApNrWvpHjd4rlTLnfNeuXV1dXQBwYP+epUuX3n333QCwf/9+KeW//du/XXvttV1dp/X3D9x4M6lSiRgbuK/u3r37sSef/b//9//QoyMQkGVZX1/f/Plzh6/vxOAQ4Tgi1iyQFoDhWDvjCg3GwULy3JberY3Socjti61qwjnx53tRh5Oe1dIXS+pQeYpH7wBgIemxbLB0YgocTrwFbhMARJoarREhtu1MXNhlAIRmqcLGoMxgDUbXY8e2MCbcsgquFUfTHVxGYJQBZdAbqX3ALLOMz2wAP8tMogza3vAbaepTVbTFsGJ1TtSkbGaiIRl4bVCcEQBoZZN4t0MAHpMegxYQiSQ7a/5EAniMzDwvea6nXI2tdlvsCbxWu3bcuX59MDB96fckyHCoj33drEate2srPX4YjgTwUcb7o6Jb6h1rIQgQneTtTkkZS5mksecXXdd33UIm0rFKtcdh1AB+LP3tUDI1EEl69nADPwzcVQvQaBUBxpg0jbMsTVjo+UXKOAAQQrxCyXLcZqMmj9fHa3yuvurK555/8fHHH583b57v+/mHI+XoxVL5/e9/f9CsG2P8QnEw133gwIF77rln3XnnVMplY3Qm0vynxRjnDnwYY8Y5pYwSRhhDCCFCGDmyp8YYAKO1GRgDUW+/7h3FctuDDz74wgsvrF279sILL8x96SdCrVbbvHnzww8/3Nvbu2zZkmuuvrpcPhrWqiyjlGGMh5W7a60NGDSuAGE6aK1lJhjjnFslXudYpa/9+NHHHmhtbf3whz/c2toKAAsXLgyCIAgCpZRlWbZtD7rrr1q1aunSpWma1ut1APB9nzGW/1KXXXaZlPLee++9467v3fQ77/ELRw35lVIijT2/mEx7lGciO9hs1rUxruszbpXKbY16/2BPKYwQYaxYrCitBq8RrbU5IiHJRmsiSCmjjHNu0fycQVhLmWZJEoXaaEYosxxMiF8oaq2VlFkmsiwdtV5jwow+BtfIqDPTQZ2aRkpfGbSlWcxFAQSZxYVm7jk/knK5xDl/8skn8wD+siveevElv5F/9dBDD23cuPETn/gEpfTQoYOf/eznNmzYsHbt2ieeeMLznEFria997WsrV65cvXrN0MUmSbJz585Fi+ZNeRemgIMzG0upUWL4odivWLE14SYmQ+FYn16q+1RzqnySUmQYNgRrDIaNoTQ8BVlciF7tLx1/ujHYG7h5AK+1zjLBLdvxChMJ4FNN68LSBnkss4lEAARpjAxCKE1ix/URQpbtpskMCH+wUVFGC/xX5keZZZZpMhvAzzKTaIO6Q7s7HNA2eUSV7axipWVL2lSOpkYdD2NQTdAylwCAkXGYijLiW1OsSHeoakhaTWnFOv5wb8VOy7bYWPcvntOXNd3X147+VKOREhufpJp8Y0xmsmHpJwNIG6rNwKdKk33V5Qsru8dZDjKUqBJMPuYyWofNum27lLFCqVKv9s1IeJM74Y8/jVKF/B++vX/o5wSxVtzF9DF1tspgjI56I2ut8773juu5biE3BmOMt1TaojhM4khrNTUjItd133fTu+/87g+feuqpyy67bFCXPhiiD0IpLVeO9mY3xuzbt+9LX/oS52zVqpXDhbhaA2gAUAqGWhNjjDm3CGOUMMp4ronOVfcAAJRxy77uuutWr159xx13/PKXv3zqqacmXppOCOGc+7531ZWXnnfeuZQek6TKf+hRb1lGSopP4NNTSQnGIIxtRj0mf/zjB9I0vfnmm/PoHQAwxsVicayWeJZlWZY18ltCyFVXXfXLX/5y3/79L27YePFFFwz50iRxZFmOVygFjRM+Xmm0Dho1JTO/UMaElCptzUZ1oPchxgCAMLatoxrZIU+OYyQRWmmtFCUECM79EdI0zjKRiXTo6Z3H64TSZr1KGXMcz3Y8x/XBmCwTQiT59OZItcZ0dk1kdMaHdgI9RRdxADgQFRopAwCEYIEfznPGLNvuOu201taWl1566dChQ3PmzGGMH8msg+d5ra2t+cV+zTVve/nlV/76f/6V7dhBM/z4Jz6Rn5Y7duzYsWPHRz7ykaHpdwDo6+vr7e19z7tOuK3dMBAYhg2DxHOgKZyqIhUrYVhNtviLIn2aXz9BG3lyaOcRJ75QU5RxCI2FoRxJY7TMBLdsjAljPBsxFpz3DNAGgszRBlGi2uxo5AE3ZuBugwnh3GKcT7/vKUEQCOYxdep06plllhPKbAA/ywnBI4oxVUt4GJL9oQ0ACIHPZDzJR0goWB7AI4ABcZTG00kAp4rAxAquVpaaPz3c2h1bK0vNDdXiOl6drYTPSTPmWicrgEdS4cawD1vc3r7gqHj+YGMpwYSR8d4AGGJkqilTY0yj3lcqtXJu+8Vy0KhNP4avqe7YDN+vQZR2wrSjES8AAIIjmw3sLAJcIJ0FOp8If3DiTJPuxHaYKbMEHdtYPnf/TuLIdX3LcghjgLHrFVyvkGVCZiJPRUqZTWqPli5b8Y63v/WBBx/cvn371VdfvWTJkmGv7KPyyiuv3H333UKI37z2bQsXHL+lXI7WOkliSGI4oq8mhGJMCCEIY0IIJpRg0tXV9Rd/8Rdbt27No4UJLtx13blz576payBjP9i6TCsFAIQyyC3HRxR8Kq3JBHZ5ymQy00bnb8mL7Orb3nrlY489/rOf/SxPjU6H7du3N5vNM1aevu7cs4avNBNJHNqun0ThyWleEEeh0dr3S5hSv1AimCZJSDBVWVYfYhs5MGIz8AceOvRDCAUAY4zSSsnsOGNSxmitkzhK4gghRCnLLbW5ZbuubwCUlIMDW0brXCSf5wa1knDE2vCIKAP0GFcNOmWeFIFkrwUDQp75frisON7QDELohnde/4//9KUnnnji+uuvt6yjdhIXX3zxWWcdPWFuvfXWd//W9Y1a35z5CzvnDFzLCxcu+PznP9/e3j50mbVa7V/+5V/WrllVqZRnbK8mCQYo8bgIKMx4aiho41JJ0a9RqpZh3WqLg+EorSsmgtS4mvJOWwKAyIStNcaYcWswgNcAanCU3YAGVOTxkEB6lJYNUmZJHLp+EQAKhbLMxBTUbUMxxpSstDu25rgnpB3mLLOcaswG8LPMPB5R53X0GQzP97YE6cA5Zgw0xaTPt7qgeVUrQsCxBoAX+8rndfa7U+2M4kx4Ro/LRW5yMHDa2urzveh1t6M/RailzGMn7zhkSqnRpI+LWzbvrp4JALv61tbijvnljXSMljM5PJsznSrSTIgkiR3Xs203S9MkmVwxvFQwtAVgqLprasfIybRhiWivhqelsk0qWxsOACVnQFlg4VIbWmFTRyuijgTq/Zm7reYvKERlNkqiY2CxWodhM45D23Y8r5hnOBnjjPE8pNFGJ0kkkmSCYRvGeM2atRZn377rB7t3716xYsXatWvH8qWXUm7cuPHxxx/ft29fsei/93fes2jhRKP3YRhjlDqm4RxCOP/PLxRlJuZ1ts3rbAN8Rh7XIYwpJgBAMEYTiLcH45WB3DtCR/4/PKcjVcasqSdFj4uSmc5kePgF6Hm+1OhdRcThuebnP//5pZdeumDCYx8jkVI+99xzjUbjuus+aNmjvM2HYeA4nuO6QbNxcvzhkyRWUhZKLZQx1y9YnBNClDzmWs5/9yN/DbsbTPFl3RiTZSKPQPLyDUwwowwTijHBBGNEwBjKed7rbmhyPh9BMAZGHS+INJ4z008KBIZOvq7eADoYu4mkANBmizf5zfGHMB3XW7ly7vXXX3///fcvWbLkvPPOG/zKdV13iDcExrjrTcuHzc65NTJ6/9rXvhaGwapVK4c2gHhdQGB8liqDFUINyUHjFutXwEN+RsDIVHjaHdnj12JYWPMjRY6hxoNejBpQqChCCCGklTRGA2DOrSQOtdbCEAQD1vF4IAcPCCHb8QaXLGWWiWMuVWNMGAbccihjmBDXLTSb0xX+GK0o1nmvomkuapZZTn1mA/hZZphWW5zZWvW4AoB17X2/7GmL0qlHTs3EMiZAyGBkbKoAoJ6xLfXC6kqdTTLL4VFFkbGJ0QZNsBS/q9x8urslyEinI/YErtRoNgkvJC2xkzfCnbHh5d85nKYFezsApNLmJO7wD446mdJOT9ACABk55s3SAJjRXmUY0WP1KQhqyQLGGWOW43RHKDveQJA24JOEIAAADEfTPQbMoeyg0AyGOOopbQfJomr4JqmH9492rR4CzMUt7XQ5QQwANIAG1JR8V7PQE9ldpeZcOxxfF5qHQGEYpGni+yVmWXnBOSCECcFAfL8EfklmWRwHIk3zuH6cBRJCVp6x+q/+Ytnd99z3yisvv/TSS1/5yldGnRIhxBhzHHvF8mVXXr6+UJx6KeZo+6WNAoO00VorFR2vLBMhxGge25M8hU7JUcf+/JgcUWgPRu+jrVcbBDCzreCNMdgIowQOd+vGlmp1LxhAGDOEipWWVcv9F/ft2bp169AA3hjTaDSklLZte97R12Uh0iAIjTGe5w313s+y7MCBA+vWnT3MqG/IAnWzUfWLlTiKTk4SHgAymdVrvYVSC+cWPZHDImORl28oBdkYroSM0oHCDcIQQpbt4DEaUgKAMojOtJMWArDJpJeZKHIwcg0AQWa+F4zVVRsAEEKuX/C8IgBcfvnlvb09X/nKVw4ePHjllVc6jjPWVTA+9Xr9zjvv3LZt23nnnbti+fBo//WCIE0QtOBYGdSfepxIh2QYGXQSm6q8LrRawiI6GrsBECe6q0XzISPNrx42UiMAKDuqtVSwbEyRYZRjhAGAW3ZuZcdHU0TajosxVkpprXI7j1zeMnQaY3QU1IuVNgCwHDcVST7NdG6qHpaB4JYzm4Sf5Y3PbAA/y0xiMb28cpjQZqyNhCzD8dLK7q39SxPRMrUF9gm2qVrwrV6b9ygAAAcM7G+6DKJ55S3DJvZQq4VHLwoFAIfKuV78Uk/Z5bLCRZuTHneYlhPd6STb64VzO/opMo2Mtli/1pXwiSQUnbz270rrBI+Zy5pT6AcATquMjJ5IQbq9Dc9f1JJv8DHTaA3CTEJRrw1KJI3jmDHGGPdtiJMYxn7nUwalCjXV8CSnAd0wh2JZAhgexxowZW/78OVo3h8ua6MLO10rf4s2BvoTa3/k9MRWqsiSUnOJ35x4VaeUslbr45ZtO65lDX81p4wVWMVorbQSaaKUzLJMjS2wtyzrxve8a/+BA1EU7d27f9RpMMadnR1vWtL1uqfgAMAYIwYq5LNRc7dH1doIWdz2iuXccnzYZEpJQEAwltOTfQIAGA1ZLw4PZlGDyMOmvt9ozW2HFlqo5VBuE2YBgnBvf5bJcvmoDlmI9J577nn00ccwBstybrrppnXr1gFAvVb9yle/unPnDsfxisXCh/7H/+icM2AAjjF2HGf//tFHu44sViglfc+vTbXV8xRQSjUbVdcrOI4HAJgQSqmUM3mrmUIQOtaJzS2bMW6MjsJjHPvzU134lels56hEGS1N3p1rb1RIJAGAAs9arTFDGkKp75dyRYYQadisXnrxW5CRDzzwwNatW88999zFixdPvHZDa71///5NmzY9//zz1Wr/1VddedGFb5nslp8ECDItVig0TRWTgC0sOZZv4DDeIaLI00iOPnIHAGVbcsqSTKb9r9ltcy3iLS6rnVVqEbWwhGMBvUEfx6q9rbOvUT90YM/S5Wdw21VKpumYp9bzzzz1zM//6yMf/+uxJhCZyDtuYIx9vyTSRGmZJvHU/FkAAIHONBIKH7dh8Cyz/KozG8DPMpNkEm3obecUu9Yh195HcAAYOov9+/wbEhkAACAASURBVKvrpfKOP/8IlEE76z7GjJHSYBBhDLzWLNdUqbP04tCJCaUWjBPAq9MrDaFxM2Pdob0j8Dut5DQ/tNiYN3oEMM+L9wVuf2S3O8nOhvdrHsBnilj45B2BjPQddxrf6mlxRykmR7q9hcyxyegxAMZgw+Qe8C5VRgohOOd2Z8VWksRhXevJHQ1p0izbYPGJRiYEefXGJZv7OrGqzyvEBtDWur+36SUSA8DplfoCN5isJxMAiDTJhIhp4BWKnA/PeSKMKcaUsrwCWGuVJHGaRGPVKM6fNw8Ali1dOtnNmEnQzBiHDVVrYzR2GsdoBAhhAlMN4I0ByBpUvKr2bQOdGBlTrZjrW5V5xLZyIfdg0BkJ/cyWWlt7x+rVqweX8Itf/OLfv/nNP7n1T5YsWfLQfd/727/9289//vOLFy9+4MH7e3p6P/7xT9i2c9ttt/3Ht75966235rNwzs8444zvfe/Vl15++cw1a0bZLABtdByHfqHMeSTEyUtkKSmDRt1o7XoFTEix3NqoV6fZMWEolFJt9DiDbkNJhXjwwYe3bd8hpQzDidbLIIRs2ybOk7Vlp115yflDTf6nidRoX+i5RTHxbvDNzNnbHIjWlhTDsUq+CaHFYgvjHACSOAyChlbKsp3LLrts+fIVDzz08Pe+9z3XdQuFwgTXa4yJoqhery9atPDdv/WOhQuHt7o8peBYciylwcLQ7sTzWOaTN2zytqsYHorGDOBzDm/92fdu/5tLrv/gustvtBi2iKrYEoCHWf83vvjXkCb/839/6Z7//MYTjz/wwT/88wsvuTpGGCFECRkc5RzaJOK1HVt+/Mg9QwN4Ssigh4VUChCSmaCU7d+7GxAql0oYY4zJNAJ4w5AKJZkN4Gd5wzMbwM8yk2iDwswOs/nVeD7AuZxWfeuAax3uLD17oHqxMVPR0hsApS2lrWM+NLQerfCsbn9Eh61xoNhQrFyqOp1EGzgYOy/0l0tMzvcjh2qK9cgkjTJYG5Tb0VMMv8529MaA0oacxCKCBDWPO02HP1rhnPZbyFx75h/hJo3qlNC8WXmh2JpmwmgtpTA6A6OPq/1rqkMEchn8hGL4AnQuKMtHA/RitSIQmu+mQcoSiRHAokI43zmOcn68PTE6y0Stv9e2XdcvIkLJiLM/b+GGCfEZ9wulLE3jJMpEYo4wtVXPPAjhGUmGH8tAwTMhCKNhKlGRZYDGFNiPvUQFJsVxv0h2O90bsjTRCGFEmOMwv9UptY+Y3hitjdHdPemOvX0333zzUBXDpk2bV61ceckllwDA7//Bx35w7yOvvLJh8eLFDz74o9/8zd9cunQZAKxfv/72228fDOARQmeeeeZ//dd//ehHj69auXIs68G8w1Ox1NLfd3jKb9JTwBgdBg2EsWO7lLJiqTKDMTwCBPr4V6jWeteO7V//j7scx1m2bNnZZ5994YUXTnAVUsoNGzY89NBDr2x44dCB3de/4+1zOjunveEAAHPd5oZq6896Os+oNFpYdNxm19qgLQ0vL3huddI2PrpGiVJaLLVSxowxSRQFwVF7TsbY4sWLPvyhD7708sv9/f3PP/fSBDeVULJy5YpL1l80VpnGKQhFmiLh2iLSvD/1CizJu5293ts1wxRI6nEZjmFFlO/t4lWXZGm888WfrD3/rZZXbvWRzzkA7NmwYfeWzResv9xz/Ysvubpa7Z23aHnuBEkIQUPGT5kFWik8wjKWEOK4x2RxLEJgoCGL/rvP/Amj/E//6nOu73PL0kbrqd7PC0zsCoolns3a0c/yxmY2gJ/lBCJkpWlokrURrD1rb5TOy325ZgRtWJK1TSqAHwpGMN+N57txJEld8AMBAwTzvagwJDuqNNpe9wkySuHu2FpRCl7pL5Z4/dezEl4ZLDU4J2tgW5pYGzV6F6/xZ8w6fZhvsRPik6+1DoMawhgjTCmnlCOKOLcAABljxo7ojDGZSFvwik62KjbV7nhLLGvKjLeRGIhLCxyrlZXGxmrp1f5yLU7yo7/Ai5f4DTIT7aaTJOoNDHOcdtcwxsmxrdSGwiyLWRZonSkps0xmIsuEUqM05X5d0GaGz8xsfAm3NuMUQg8sIUuZqSsjSNoHcYJEHWX7dL1mWzYi1G+dQxmn3ENk+MuuEqmIm0pkUoRSpHf+wsyfP3/5iEJizz16O+3o6Ojp6QOAbdu2DfqNdbRVguYx+pRKpXLOOec8/PDD27bvWHn6ilE32xgTNOvlSptlO3F0Uo2+jDHNek3JzHULlLJyuTVo1tM0PjnnmNZ6w4aXHnjw0TVr1ky8vcIglNJzzjnnnHPOefnll+++++5v/Pu3f/Paa1avWjn9DXOIOqvSvy/2XukvtVj2AjdqtcZrunEodhvCAgCLqC5/lGHQvJLfL5QxxlqrKAziKBj1IOdKjcsvvXT6e3Hq42LhWCJVLNUUAdgkm5F77KlDlx++MkZD+KZgeaXNhb/1/h/f9ZX+3sNzvXLZ0hghreSuTc9kIrnmuv8GAJ3zFv32ez/YMXcuAFiWk6axzMSevfuTsNrWuaCjowMTwiiX6miqgxBi2Y4xJk6Sfa9tl0p2zFnY2dGJMWk2a33dhwAgzXR/rS6NKRYKlmVP+c5jjGmzxO6m21WcnNfsLLP8ajEbwM9yAmGktrD1J/iIeK8WxX3B6aOah00BhDTBM3CDdqlyadxiiV8cbukJrfM6+x02sMGHYzsU7Ky2WiMjBwOnzRYLvOTX1o4+U/hkDmlnONRo0mIHmXWWUGfJElPyXZoIRisBChSAzGKE8KBFOUIAmCJEKOMIYQyIHlv1jTBCCGljKu6igt3RSA/ubT4n9ZiKTYyog8sAMM+P94ReI6X7Q5tg01WIlhRqM/hm2Z2wxaTWlAZjQii1bdeyx3auwphhzhg3xtVaKSmFSOIoPEXC+BMBI1SO6C2vpBx5iLBsoixI5SEc78eNBhEZgMBGg06RUpRbzHb53CWEMUAIk2OfvwayOBRJQ0Sh0VqpDGNida6lHWfv+cHnr7zqwlLpmDdvz/Me37g1iSPbcavV/v37948sRmUERjZPvPzyy++7777u7p6xAngAyEQaR4Flu2mSDLOeOtFIwGEYSimLxQompFAs4xAPqzY/Qezasf2BBx+94sorr7jiCt/3jz/DGKxevdrzvC9/+csPPvSjSqWU15hME4vILr/RZsVb6pWX+ystjrOi2BjVly7TeH/k5vZjbU5aGm0o03F9zy8ghI3WzXo1FSm8ca/fSZHH7QZAGRxkFiHaJenM1OecArTw2KZ+MpqVXaYgFNrjeOWZVz/0H7fv3fiTuYtX5L1X0yTet/3Fpave0r5oBYB+5uc/ufu7//aHn/jUytVnE0r3bNtz59e/uHPnNpUJ23HPv/DSd7/3g6zAKWF5ERAmhGCqtejpPviv//C/9+7eaYwuFMs33fyHF1z8G//16P333v2tan+vMfB//tdH112w/pYPfmKau1ng6YGonKpk1o5+ljcwswH8LCcI49v75pZ/SYaYkBWdHY14vpAzVRlo0MzFMBZR57X1/fJw+0t9lXUdfQSbJMMvV0tnFBplS7gM7wm8WkJLttgfOL+edvT9MW+xT8ZrdI4ezdt2fIQsWnpByU1PWPR+DMYYY47dSCUBQIqhqQOMMDUIEugXqOHquZQwrDRCuGTPb3FOOxxu6o/3pqquzPAQsZUswUBgoIvuwIdznWRmo/dQWi2WJEgbA0pJpaRIE6iD7biW7VLK8q7XI2dECBFCCaHcsv1CWYo0FUkSR3nh/Ext3uuLFIJyPmz3kZHaaJAhkmHS6HF1d6r6SLzfatazJEYIMZQfMUQw5rZDmMPdRZigkZl2o5UxRkslolpY7QGEgNiAObQvxsXlxjuNl1os21EGW5ZFyDGv3Vf9xmWPPvLwrX/ypxdddNFjjz1KKZ03sUDR9/1jG7ONThQGra0djPM0GS/ZO+NQUAAg0qTR6C8UK4RQv1DGmIRB00xHZHG8e0IqxNf/4641a9YMi96FSEWaDha0Z1kWBIHW2ra443pHWsqZJImjKKaU/v/svXl4ZOdd5/t7t7Of2rR1t9Tuvd3ddnuPE5I4i7ORxBPCJECAG0JmMjDJcGeAe4F5LlwYGLICueHJwzLEEGASbsIQArFzE2InwWQxtuMtae9uu9u9Si2ptrO+6/3jSGq1lpZUKqmldn0eP37UVadOnao6der9ve/39/0GgU8I3b179y/8wi986EMfeuyxJ7Zu3Yq7cUnCYMqMX1ubeLJVHkvcZm4fqDYHrARgKryr8GCrS6ee2wBAsR5ykjnXCoSQH5Y8LwQArVWrWef5i3E++uIgAIp02UoNoFjbDEmGdMf9ShsHC6uaJU4vVMArjdo59i0oh9Wrrjr0r9/+xkve/HPFpS9ujZ987sg73vN/AiYAOonbo2dP5XkGAK1W88//5GPjZ4+948f/3dDwrvu+c9dX7viCxqWf/dl/x5hFcPH7hQAgy7Lf/9CvGqV//Gd/acvgwN//r89+8vd/Y9uOvS995ev27D/06T/7/VyQ9/zcL28f3oIxUWpVBpZG6+1+azR1rgh6i/A9Llt6BXyPNaHqP9UfPkYutBC3aKPqPzHafGlXngKBIStfob0InqWv7GseGa8cmSjvq7afaJR3BPFwKUVoyo7+mVbpZmecERMJWnmRudnlCud6/mLeWqFBcLSyVNh2ts3SI4NBuj7V+7LRRvNYnxuVTynDAZ4EAIgAAXJoJaSDZWvb3tLuTDUa/FRbjGayaUADAEVugKbMwzWgXCMAGPHTvaVuVu8GUKpIaaFcwCxNsjRBCFm2QykjlFrMxmRR0Ti1bGrZflAWgkvBBedC5EtWiRscYwzPU5XVVTaKRR2lGSiJRNvoOJURT1uOFJhZHsbE8pDlW26IKSOMYcwwYfMr9qndKi3yWKSJ5KkSuTFaBoO0/yrt9aFgB8cVxlgRPi6lsGGBwHYAGNoy8nsf++jX7v4m5/z/+KX//H//1n+vVisAMLv4zIVWnZ4sxug0S8KwIgW/JJ8jz/NmYzIISpbteH5IKI3aTdWpNT0mTF90kfkrX/kn13Xf+MY3zn4DheCf/Z9/+cB99/7xn/0lADQajU9/+i+OHTtu2zao9C1ve8crX/FKQshjjx357Gc/U683S6XwiiuueO973+v7wcjIyI/+6I/effddN954fV+twxyW+dhYHq5MnLF8qbHRoAEwQCzt06nTb+cO1k/Wp5QaFZvX7AuW3zHGYViZMpzPs3arscpK6bIHgQlwLgFzTQEZBmpJA4KNDEamYqdnU1svJIRMci09xJxg68HXPP753x9/4cjAjsMAcOTb/xjURkYO32oAlJ7qmTJKGWPuu/eek8ee/MX/+uHD174EAK659nrXC75zz5fe+ta3btu2vdhtUcZ/+Y7/debkiV/+9d+77vqXAEC1Wv3gb/7nz/zFn/z6b310YGALAAQu2bd3d61vQEmZZastvG2iOUe9TPgelzG9Ar5H9+kLv98XPI4Xyhsre8/V4/1cdiNoB2mCu9nnjAC2upkqt39QLzUUG7T4vnJUONkUdvQnIu9s7A542fG292Ir4M+k3oCzrt2waiUr8O1smwdbh8N0Y46uRsWTCi44YQyYVNZTWZ/MjzmkWnGHt3qHt5CDcdI8lzzW0qNle+uMyENI4JJ0XTkPAFIjA4bhRd9qY0yepTmkRWA8ZZbr+My2F9hUa0AIEGLMYsxyXK211lLmIs+ztOO6az0xxuisYUGWq1Emxkg7aj2TG6ON4ljnSHNQCoxBlHmuhzAJaiOYYUQIAoQwRWiJsDItVJ7URRpLIYwWWilTDmXftcjZR9zQYBswMwCzTQikFGZxOcPA0Laf/umfBoC///svRFF08NBBANixY6TZbBYbjE82h4dHFnv4ku9GlsaO44ZBudGc7GwnHSABYzDFaqcUvNWsB2HJcX3bdjEi7Va9s4B6hLFe3MTu1OnTzzx7dN++fbt37559+9Hnjn72//3bycmpRL0/+qM/evLJJ377t3/b94Nvfetbt3/qzw5ceaBcLn32s5/Zu3f/m970pnq9/uu//uvVaq34XG6++ea77rrr4Ycfef3rbu3gmBcDAwx7F+ZiAjrWCk4TjyAzI5DeW27jWVkbCKFqbZAQAgjxPGu36pt9fm3doKAp1gqwMCRVZFOL6vud3CEqkQsM/hNBpDaUwJUHrr6vVL7na//4zv9wWPLsnn/63NUvf1upOqgNytTU2VV8kb75tS+O7Dqwfcf5CJJb33DbV/7hM8ePPTdTwBc8/K/ftG3bte3nn30SALTWhJAXjn5//mEQQsiqp+ExaGygkbMh77KNFejxIqdXwPdYAwxdsHoHAIzUtup9x8ff0Jkj/VqDEVxRjhuC1XPrijCeXQ0GTG3xsqfb4ZCXeVS9qOzoDYAQyFp5EHHH5CqHZQ+RUlFG8orhcrwxq3e4aDuANHkkz0bts6fh0a324Vq4Y4//6jifBElhKo/HnI19A9DnxF13VGorp8T4csZKxmgptZQySxNMiO24rutjjBGaFthfqM8oCn5CKLOdIChLIdI04nmutV6VELrYubng8oI0UjIzKjdaAAACDbNbGwzArBpYiNwV41N/m1jqGACwqDutMRFHBCENiCGEENKAEEKUMcIYsULCXEJdYi114TJgjAIDZqrHQhuleVoXWSryFAgx2Laccjp02HJ2alZi5x+3AEoKbTSlVAihtZ7j7SyE+Jd/uef7jz5899e/+Vu/9Vt9tX4AePObb7vjjjtuuOEG3/e/+tWv3nLLXBP1LMuKuPslXgiAlDJOIt8vMWaJ7iW6LfGkmjCkYPq7rLVqtxpGa8cLmGWVyrVWc7KzGv4iJEkipbz++utnu9alafqxj/7ewYOHHn74YQCIovbzzz//E//2Lbt37wGA1772tV/72teEEEmSPvbYE+95z3tHRkZGRkZuuOGGI0eOFHuwbXtkZKTeWJmYqAN8kgEAV+c/061+UpqViGZZdqlSw5gU8zLtZn2tD+nyg4AmSBuiNrWo3sEytMSCBbwGqMd8a8XasuuaLSN7n374rij5pZPfv0vwfOf+GxhjQoFU539lJedZEm3fecDzAgAwRiOEPc+v1Ppb9bHZex49e7LRmGw26h/+b/9l9u3lSm1s9PTg0FTvjynmeRFy/VKWZ6v0ValZ+QtJ0Cvge1yu9Ar4Ht2nkeys+E8ysoAIShuGQLhsPOGrzddBYHBXV+BnOFRrfn+88kzTv6bWnD3K3VuORhPnTOoOe8lzbd/CJlx2oPempsVZxVrXX8GcnVnmlvVkGMTOfZVow1bvAOCQaqqWyLTXIE/lD4/yJz1WqVgjZXs7dS0pc8Gz47EHAC3h1Lr6KeSaKo1stuJzWCuVxlEaR5RSxixCKGUWYxaa+bZoDRgbpQAhYwwmhDIWsqrRWggupVBSCMHlSpblMZ/Q7edBCDAaiQuMtQ3olhHayKnuA0g1P3/xwUpDnp/Px0IIpp32LYxtjAEAYYaJY1U9RAjGBFN6cQ381PNqA8ZIkRitjdZKcKONMUZN31JEoBnXAUKRvw0qfSYsK3uEswpdnoGHlFJJed111z3++OOvec1rahcqsScnJr773Xu3bx/5w098fO++A8WNb33rW9M0/cxf3a61uurQgR//8Z+cs8+77rqLMTY0NLiM54csiV3Xdz1ftuTqZ16WA0UaXfhdNsZEUUsp5QUhZazaN9BuNfKsm9b0J06ciuNkdmKcUupP/uSPKpXKS1/60qKAd13vIx/5iOs6xQZnz561bdu2bdd19+zZ88AD9+/Zvev0mTNPPfXUv3nrDxfbOI6za9euO+6448fe8W+7dagLQpCxsc711OlqE3VFcH6J3nE9PygX1XsctdJk/axMLj8uA1H9riAaTRZuzJnM2VYAQtnNr377337qd0489t37/uVrrh/sP3QtADQS8G1Lz5pcl2BHrfq0xQMCAKVUHLVdP5y9Wz8oMcpK5cp/+dUPzvbyYMyq1Ppn/pmLXCtV/F4EQandbq7mZTqUJ5Ikknr0RTFO6/Fio1fA9+g+SntRtq3qPwsAxuBMVHJZSfIBpT2pAm2w0gv/eKwIBF2W0M9AsdlXaT80UX2+FeypnB/r2ETvKbfPxO6Qm40E6VjkFunxa3EMG4pUUhevXwEvlJJ4WSts9WSYyu17q+0N/inY4CzTB0yatMXTiI+Npk8NsD394X5mua/Zh58eU1HeZdFKk9sXD6NaEillUYRjjDEhlmU7jk8Zg6mqeGqcp6XUWlPLQhhbtmPZjjFGa6W1zrP04mUhoxYAKK2S+28HERVr6YiyC+LuECLsgvQ7y79gfhAzPFvcPnNgCFBxO0II0MJefTMYpY0yPGtoJY1WPE0AwBgwWk6HGWsAMOXQeJ5yh21cJdhWziAiBBAC4gK2EaCV/uhmWfLGN77xYx/72NGjR+cU8AODg7/yK79iWWx2oJ3jOO9617uit77ZGBOEJcYuiEJoNBqPPPKI6zp7du9azrMXkXLlSl+axOuzCE/RAnIVY0ySRNroIvksLFUIoXHUmr9lt7j33u/cd9/9H//4Hzz00CPFLYSQ/v6pYiPP0k984hO33nprX18fxvjfv/dnfud3P3TnHXcmafqqV73qR9/xY2t3YIvhMpnnU591v5sHREBhWeeHrh8USd2N+jkpxGUcGLFubGpRfcjykiVafIHEUKXxRCz6fLr/xjeoT//RA//8xTPHjlzz0rf41a0AkHKOkTXbVuOaG15x3z9/MU3jkl0tLs4PP/JIKsi2kT2zdxsEJbuyE1qP1gaGh4fPe20ihIorfIExRghuExcAbMdL0ng1vVcIYMRNT7bd/dUFkhR79Njs9Ar4HqsCIQBQCLQx1Mzy+T3XujHOtgq1JZcLtcsusU9d6Ekvocw+tOSN/ZP3j/b1e3nZOl9MbvHyY1EwmbEtfk6pOptYw0G2sUzTuo0yyGgoTLXWB8lGl7NZJlyRb91fSzZ49Q4AGK3sTNagctU6pR7NVdrKD++qopu2M6RZmvp5lhmzaCvv8uGGOEx1S5Ovi4Z3IZI4oozZtuu4PsYIAUIYF3JtI6U2BmMMGE872MOc8nIxmicfAR6VBobtYOEQ4y5gwOgFpO9aSa0UT2MAAIwBIYMoQgQBQdRSYWCYrdztNqlhbCtnCwJAABigWydlnqVDQ0OHDh366le/evDgwdkWaxhjx3HmP4RSWqn2zb9da/3ggw9OTEy86U2vs6xlvfMAIDgXPPfDUmNyvLOXsHw0IK6ps8j8XZYmWqlCCu4HJYxx1G4u87tAMJHLDkdIkvir/9+X3/e+/zA8vH2mgJ+h1Wp+5CMfwQS/7W3/hhCS5/kdX/7qli1b3/72tx89evSOO+54/etff/311y/zubrFzGVwxnweIeR5oeuHCCEpxFq0HrzI2aSiegSwM0i+v0gg/LmY1TzDHP+WW3/421/5tDLoJS9/LUJIadPMkGvB7AL+ta++5e4vffoLf/e5H/vxnzKAWo3xP//U/7jhumsG+udef37qp9/zsf/2n770d59+50/9nOe5SRx95i8+ceDQ9T/yjp8BAGY5Is+SOIrcduGZiglxHS+O26v5sas58fF6/76lMyh69Nh89Ar4HqtiqPwIQMZIlIm+XPQleb/UHgBow6J8x4p2RXASOGcwEhZtYKSUthvJXi4riz4AGdxVF/o5BEwdrrWeaYbX1BrWtJGpRfSIlx6ZqBJc3+plx1v+qcgZCS7nGB6hkAbd9e7rxdDGZCZb8vc2EVYU79lXkdZm8Ji1SR/IF1b6KAP6HD9xenIf56gh6daA7Ov3/aCUZ6ngnPO844BuA8A19ddGwCKFkEIkcZsyi1FKKGPMppQiSotpDK0UWtzNflEQwnRZjzKzBpjGGCUXVRksQ/puEXsE2SH2I81KxnGAUG1VKfIIdSpDexr1cSlFUa4jhDBCXY/QM8Ygo9/+9rd/5jOf+YM/+IMf+ZEfufrqq2e3ai+TRqNx9913f+9733vlK37oxpWUl8boNIlL5arjeKt3h14lnOeTE2OlUtWybNcLMMJR1FyOGRtG2Czbs+1b3/zaw48eqfUPPffcc08//bQQ4vbbb3/Vq161f//+LMv+9E//lDHrIx/+iO8HANBsNo8cOfK7v/vfd+3afeuttybtyY9+9KOf+9znVvU6V0hL2OPp1FTOoJPXbI4QCsKK6/kAwHket5u96n2N2Iyi+qqV2CTI1YJ5cibhyrfJtbe+67t3/+3AtiuH9v8QAJxpG4oAANqzxjtbhne87z/91y9+/tMP3fvVUmVo9PSx6w4d+omf+Y+lchUAitpbKkEJu+aaq//9L/zmP37ujz/4W79cDv1zk+0tW7bsu/JqAwYBeuNt77r9k7/zyT/4zWtufOW7f/YDhdWi7fpZlq7mvCXI1CzR4mz2MkyPHpcHvQK+x6qoeFNuPb49qjWT2uYyjPOt9fjgSne1tXK/Z59FoIvmUGNw6J4417qulS4m9URrvURfdnjaDI+1/BkJFgIY8ZOJ2D4yUb55cHJ7KXmmHjZzVb58Tekbqe3g9WshQwiVzPDFJ90lkDYPD1aVQzZHb5vdac+I0GBRtdWTz50ORtvIQ1HVMZ4bOGVPSZllaZpEHSxQGIOQAbyWkzLGGMFzwfPCLw0TYtuO4/iFtd1K94b9QaNV2ppUfKqVQ0kO0y/caCPy81W6mdNAfbFpjiWk75iyat8VQFh7cpTrKYU9KXzxiohjjC3GAGFMKEJIScF595tN0iwZGRn5+Z//+Y9//ON/9Vd/ddVVV11zzTU333zzMh+eZdldd931yCOPnD59+nW3vublL3/ZSg+A84znmR+UBM9Ut2coVopWqt2qB2HFdlzbcSmzJidGl/MtuMgWw8NbPc+9//77i3d1eMfu97///cVd9XqdELJt27ZC7PDpFzFwlQAAIABJREFUT3/61KnTv/Zrv1atTmWpSCmjKJrRklRqA1E01XiVZdnx48evvnrFv4YrQgJ+unl+NXVvqYFB+36pqN7zLG23Gh1P9l0EZdDGr1TXjc0lqmdE97v5qcibf5cyKBHEt2FgYOgDv/M3tu0CgJAq5rhsAwAcfvlbX/mSq4a2DBtjCCG3vObN197wsuefffLc6JntO3YPbhkplSsAILV83Q+//caX3qK11lgDwKte/ZqDB6989qnHOOd9Q9uvuGJnpVI2xmjQN73kZeXf+PjYmRN79h1QUmrLYIQIIY7rRavrhB+wk3pu9wr4HpcfvQK+R7cwGHMLc4u2A+f0YOnhdjYSZQeSPNSGakMvLmLy7dOuNT7bux4hzUi8tXKvzeJ6vE+quVJ8qdzR5k1D5e9Rsqo+3otAka5Y/PnI21tp4+nDt6k+NND417H+p5rB4b7m7nJ0vO16TLENL+TuAAMwwdnecP0C5BAAgYu1XRiAeubt9IVDNk0GEkKAAJmVqyu1dhDCDlH9Dj+VOJMJ8aCdZykhJChVPT/0gzCNozRNtFbLr+QTYzGs1kdVaIxRSimlBOdx1GaWRafb1x3b00ZzvrSABVGP7DyYnzqWZVN5ZgiRWcePEHG0MUXtzhw3D87PmBirotmiuZVLSN8xQdTBhACxQM8ZAhqllecHUpy/Xa86/WhBtJRG62q1+su/+L/feeedDz3yg4ceeuj222+fvY3ruu9+97t37dr15S9/+dvf/vbsuxBCnusyi33g5392aMtwBwdgjEniVqU2aDnemlqgIYDliH2UUs3GRFiqOK5PKO0b2NpqTKxm6sTzPErpgw8+eNNNN2GMr7762quvvra4yxhz5513vuUtbwGAL3/5y5///Oc/+MEPAsDp06cBIPC9IAiGhobuueeeN7zhDefOnbv76998xSteUTw2z/OTJ08eOnRlxwe2HMYzpyWmxnJ7SpFDFELYclwAyLOk1Wx03X1QA9KAF3QreJEzW1RPQLnrOPe9IjCYMsvPIHfBQPh6qkMbHEaHplvZ2xmSCklBtAEvrNbCso1iLnIAQwgbGNw2ODQseF58B40xXGQI4Uq1r+jlEYIDGIzx0JbhCy5BxuRZgjBmzDp01TWHrroGiozVNPa8ACHk+WGaRKvJO6RYc7GR51J69OiQXgHfY01ASJfcF0ruC1wGQpYyUUv5YML7tVmg8RIhVXKPE7zAOB4h3Rc84lknJqND7WyuJr+d7dDG6Q8fdq01ac7ECKqOOBl5p2N3JDg/TRAwdUN//eFz1eea/pXVqGTJ401/7+VolNLOrY1WJ2eaVRzh0I11VBcHIUKxJ/SK50GUpj7RBJs+Lz+b2c2cjXgAAEqpVmMCE+LYrmU7jusLwTnP8yxZUsKtAYxG9qUw5jXG8Dzn+VSh5To+z7JkmQVh5U3gj2szJfunyEPTzgIIk6B2RRS1lJIAIGBuBOFFVvyXWdlgQkFcUMAbA/MT2hFCCKGum4RpoznPbccNwsob3vTDQwdvOXp8TLTHhgLhuS4Yk6bxubHRv/7rv86yrL+//xU/dLPtnJ/CoJTu37d7YGCQdNC5MI2QMokj1/UFz1YUH7AiDIAymC2vMozaTaWUH4QY47Bci6NWlnY41bh9ZGT/vr2PP/HUs88+u3///gvu2r79tttuK/4+derUrbfe+vWvf33m3pfcePiH3/L2X/qlX7zzzi//P7//Icf1brvtrTPb33///cbol9x0Y2dHtRyUQWdTT2oMAB5VW9wIAJhlFZ7znOddrN4NIGEwBQ3I0MWjMXsUovqGcMFgl6xT/uJKGXTy40TFC+XJZZK80FBld6q218Y0EqQMqguim9qmOJewL8ilFFprxhillFk2xkQpqbVWUiilKGMYYSi+1FIaowmlZJbdZmFlKqVECDFmzXiIamOk4BigsLIPStVWY6LnvNijxxx6BXyPtcWikUUj3zmttJOJypnGD0nlz9mG4jx0j19kJ641MVh+UKggE3OdUeJ8iMtXDpa+F7onu3zoAABQtXOLqGNxMLuAB4CqzXcEybPNwGGw3Y9izo5HwY7gcovnORk7O/01tHpeKQghh2iHbbLfcgSIAu1AwyeU6wIGgH4ns7Hf4BcY9iopY9lO04RQ4rpBEISeF/A8S9LoIua9ibJ9uiGicTEhKxiWIQzW4Mzoz8xSRGNMZtuwdxWjlFpE9m+MVpgwgPMf7MV97Ds/CGOkFDa4hFJGcV/f0BjZV7b5Df2N4S2DAFCfHItarfseePDIY0/85E+8s1QKV1OrL0aaxrbrOq6/SlFrtzDGpEkkeF7tGySEhKUyJTSOWwueVGSp3Ps3vuF1Dz70yDe+8Y1t27bNdgq8+uqrDxyYiuh7z3veM2eCjFCCEDp48NDu3XviqEUpDcIyxhgATp8+/aUvfeklN91QrSzu5LJqImWPp1OSpQEndYkCAMYsjLHWKs+6Jk/LDTWALCQ3hU/bRqDEskbu2YRvzPVfC8s+N4vbwYL3ZpJk55ckCn0SGAONFANAI0FbqLKxBgAhRJrGzLIJIVqpGSGMFHN/8aQQEhb4GSxmmubcmCSx7XhFuIllOXne4ZmMwJDLUR3Zo8fGvLD0uAwhOPPts4xMrZAgpBFSGEmMeV/w6Gzx/IIgMFKdX1PCSMys2AsVjDZvnoz2g+7+mNWnKrREnJFmfoF2AAHsKsVVTzw5ETRze3clmkxpPVuusfOmQCiC0PrZ1y2JBgQIbbrqvQB1dLE1hhYRuz5TZUdIg/g83wetleC81ZysT54r1mlrtcFSuUopm19PKoMo3hBWyUWRI9UGlZgWmJn/zesAMsYoree8wwgvkUXXMUJwrTVCyGL2oJcgBM3cSgWIPAcA1/Vtx3nVLa/4wH98X7VaWYvqHQCKgtDz12R2YIoV9pkUuVMT585KIRDCrh94XrjgR4AoVRftA/c8790/9c4jR458+9vfzrLzcjBK6YzVf5H6PhtruvXdtu1a30CpXMUYG2NOnDjxyU9+0rLYVVcdxEvNHXSMBnS0FRQqaIb1Ni/FyCCEKGMAoIXoiqWiMjjSNgXtILERLh2bBQwmYGm68iCedWObk3d2uZIaNWal0OVZaowBhCy7ay9WKZmmMRSz9q6LO72uYgQW7p20PS5DegV8j3VlIPw+RqrqPzNYun+ofN/WyndGqvdU/KNLPlBpp/C3Z0RU/We2Vb89XLsHI45AA4DU3ljr5hOTuxd0VV0l24NMGjSRzy0cCdbX1eoBk483gkTgg9XW2cROL6Nuq4mc9dsbYqkWADQgggnbnJohBIThucKT5SC1F1oKAIyB3UFsDOILKR6nNpay3apPToxGUQsQqtYGypU+3w9nV/ISyDL1yWsNY5YBuKjD3AbAmEKBzOgCmcnGmHnrumtlLCCFMFojhCizHKxKVg4ATeGkWQIAluWs0cTBHLIsUUIEpeoaPZ0GxFd+DVdKtlt1nmcIIT8shaXKQi79BpaSe+zdd+XbbnvTV7/yldtvv/3pp5/uuFPgyJEjf/mXf8k5f+tb3rx9ZKSznSyH02kwYz4/4OQBywEAECqky7lYrXhbaJJpKgzxsNg4M7mbCIaNNFiaDToqKFlpcSVZKdqgSFozycHGmDSNAMBx/C5eGfIsLbrfLctZZuBojx4vHjbncLjHpsW1xyhpUpxW/OfQSpKSuQwcNlFynwucs4xECCmhAos2B0uPNJK9hVP9saSWjufX9DfsrrZtD7oZJbqR2ipI50SO20Qf7m/eN1p7rF5+yWC9zxHH28GB2gbSnHeMNpBKXGMbooBXBhFCGV0n37WugwARs0AFuHyMgbOprQyKFAkuuietdZpEWYpTQmzXc/3Q8XwheBy1pFQYGdK1hPJVQRgr/O0u9YEswfxG9xm0mmsciBBaoxpeayUFJ5RSxhDGWx3RzO2x1N7JJ0FrTAizrBlzgbVDSZkk7aBUXY2o9SJgMAx3ckoIwVvNehCWHddzXJ8yq9WsyxVWsBjjw4evsS32N5//4vHjx6+88soVuf1LKR977LFvfOMbJ0+eLJWCn3zXj12xfQ2r91zTE7NcxPeWGsWZhwCKjpJVdr+3pEPBOJT3Vt07BoFxqEi0VSIbNGt2Z5g8mq942dwAtLklNWLTi9tZknhe2N0LkZQiS2M/KCGMg7CcT4x1Zbc9elwe9Ar4HusKAl3zj463r/Kdkw6bXP4DKYmv6L97dvC7MVhql5JkW/W7Ze+5sdYNXJbOJnZytnbTwIRvda1KIchs8/nJth1LUp6329ASu8vRk5Olx+qVg5XmeG6daPkjpXiTlpozSIMxgo2Qsp4bqhGuXArTtS5i4QBrqs0KXoUxRCjfIwoAxjPnZORrQEITQjBMBaAt2kJujBZSi3YzjlqeFziuV+sbkpzHSVsK0/Ws8g6ghBkpN741UXF81FpgjGuMmR9ojzFao3c3zWLb9Yr25poToVYwkdlKg1CSYct1g3Uo4AEgTRPH8RzXFTzTXf/4EOBOL51aq3arbsC4jkcpK5WrHdTwhJCDh67+jf9r3z986c4jR37w6KOPznH7vwgIIUqp67pX7t/3utfeEpbKSz9mFZzLnERQAEAAu0vRLLdRVKyCyo5s+Q2AMDQRVsjSXkrc6rGRzBTTBG3MeZAKzWyiOpAutgQVGs+E7yithOCMdflClMRtzw8QwoRZjutladKtPffosdnpFfA91pvAfWEiOnS28dLh2j2MLPdy7Fpzq/1UVLW2DGAA49tntte+ofnherqzkVkPjvXfNDSpDXKp6op/yYgfvdByzibO/DRRBLAjSFJOj7e8EuP7y60nmiUrsYe8DbF23TGRoFpf+mbpWNoaSNXd3G8mAFjYwUA0rKSAB0QRZtSkkj7RCHOFh9xswBV02nwdAGkNBgCMURoAYH49bIyJ43aaJpZlGeaWylWtFM8zznMh+KWqn4s2XcE3qD/zDBfXCGijjTFzbOfXruFZcK6VwoRYlmPncYmJJmfjuRMKzpjFLIsQsj6KhjhqlSp9zHa66JFWYAySujO/iOLhJmo1lBSeF1LKKpW+qN3sQClg2/ZP/Ng7Tp0+nSTJiROnZt/lByUAyNJ4/luNMDHulpuuuqLkr7ncVxp8NvWUQQBQssQ2rzv+qZG0ABDDumyl6FJf/C8bQittS7dE0w04rW9hPejkJ+IFAuEvTiZJW9je9MS60ZrnGWMWs2xC6UVcVFeEMabdrJfKNUAo8EuCc7Vi2xSDe/NQPS5HegV8j/UGI+5aY61015n6K67ov2s1u9LGgunuMkrSwaC+Jyydjbxn2t65zBpysqfrIcN6OEhdtqqfE5+pwFIvxP6VlQWy4ig2B2rtSLKjjaDC8n1h9HQjLFnS3VRRZ3MYjZ1uDQo7pi1cqclAcDksBFngE2ASVjITYXBIsY31I2O1XJBDteb2IJ2jiZiuFlHxh1RowXV5rVWWpSbLVEot23Yc3/F8JUSctAW/BGU8xhgBWvlQbGEQgoVc4rsJQkAwVheurWutindbSQHGFIZ8a6duMMakaewHJc/1ozgKLdHkbDRyh0uJ42qEMGOWUt2Xtc9HSJHnWeCXul/AA6jVNQwbY5I4klKWSlVMSFiq4BgLnhsDeoWS8uFt2wBg3969s28c3DICAJMTY/PX9pXBTzer1G7BQlbb3WUi8xs5AwCEYMBNHbLar5I2qCU8C3ObyF67e3fBAB7huWIOWfMTY6UgZCp2diZ1iiTCFTGW20Pu+eDGwmgTI2QzO+le0mSe51zkluVgSh3Xi6OVtShiBHbPhb7H5cgGtdbocRmDkfLtCYJFKvrr8f5VtoymvHb+HwgconeWo9duO2cTxajZX2vlgO450//wWPVs5OQSK93J01Gka3aecXwqdhesdSjWV9cmhUGP1asUm343f64Z6E1bdSqDJjl18KVUrafK0hi2hMllUL0DAALskrkhiBeHy74yrTzXDic4u3agsaccX6SjASFACBgFiyHbwoRgjOca9yIwUookjuqTY3G7iQgplfuqfYOW7eA1s09f+GgxBoQk71ZfKCpq6S7t7QJmGt0XsPSXMk+TNImyLM3yTEoppVzT9oSiYMaUUoIDyjEyE5wJKfS0v93aPfVsjDF5niJCiuXo7tKVhV+eZ63WpFISYRyElbBUAzDQzY9mgYM0AMasx5dIG/TEtPm8hdVWN5v9rAihYj5LLk+OoQ1qSncs8wMr82jPrG5NoEhrjPSamVyuhprN7Y565c7Enpn1igTPtZKAEGELBKB0jDE6S5LCi8SynQ4iMDruyunRYyPTK+B7XAIC57mh8r0V76iQ5Ux0PyOXYrPFywkyBJlDldZNA3Vh0PfGa9892//ouepkuuJhLkYw4OYM6yOT5RPtKeHiHHxLH6i2Gzl7dLza53CLqqeb4Ybv8F2YE21vxL9kzWYaQAPyLTW4+ZXzs/FIuJzNtGEAIJVbjw5nBh9ruQCAVjiLQUlRzGNGMaVFeY5mBlXGmDRN6hNjzfq4yPMwLFdrg0FYsR1vwfC5rkMwxQiJ7q3SrD0IzdPGG2OiqLmehgJaa60kALiOX7W5RbQyqJ6SQrBKmVW4l60Dguc8T10voAv583eMAsy6lPnE87zZmOR5BgCUMQSIkNVKDmlRPJhFw+4I1uugPD8el7ic+qCH/dQlC7eiLHlmaoAGd5rCoaC3uBGFTSwZ2+AgMAzUxrSjt7GsdBo30xDOzN/GmCxLAcB23O5KojjPCsELY5btrFjt36PHZclGvJr0uOwhmJfcFwZLD/aFP7DIqnTauVyi/kcI+t38qr6WT2Uk6KnEeapR6sCyZcDND1YiLvHjk+UnJhdwJ0IA2/x0JEjPJvaxyN8ZxlLh0dSZv+UGR2sYy6xBez20uPNJNQVEbIYY2ZyTH4vjomWtwHMZAsBEdKWLy6fbrlDYGOCqw2s1xkAwMIqK/yyGZxbbiwztKGo26hNRu8Esu1SulKt95Uqf43prWsZjjNVmcLADAKWUMQYhQOjS/1wao/M8AwDH9UImGNLSoJYgWZYAQOFvt15HYuKohYyxHbeLu00VW+lc1UWQgrea9axIk8Y4LNdWGUZVvL1a68VOXYcqssah05lip5Op95wRtSvoMPQkU+x4HBJiSizz6WU1VboxYUjlupuzXV1kyO7QjuRYdEE8ap4lAIAxsaxujny01u12s/jbD8L1FIv16LFhufQjkh4vWhBSBGcYd9oVZhAAKL2sARkBI6ZLoPHMOtb2VjrIIsjsKEfX9TUNwPMt7/7RWibnfn0IMgcqjSqTxxt+M2X7K+3J1M7kOq2JdYsWt/otsf72dRpQZiyXgcvMZal5w4Z4pP/i26S8z2GTuSxH2c4op21BoZDmrlp7WWjsZ8vsC6U9QqC15DybHD/brE9IIShjYak6MDRcqw34QUgI6XpZiMkmmp4xC+qlLwkzpnoIY0bZFj8xBqWSZllW2Ol1oC/tGKVUFLdsxyULhK53yOrP8zlordqtRhpHAIAJqfYNOrazqQuAM6mTSAIACGB/GM9XvC/5bRUan+P+hLCv8OKQ5JdHj9KmICRZuro80TXC6dQkqJUzbs5fc5RSIs8BwHa6vHQhpUiLmTiEy+Xaktv36HHZ0yvge2xWhCwDQL48BX6qcD7Lo+XZZnii5V9k+8UYCZPD/Q2HqbHEeXC8OpHODZeiBA4P1m2mflCvcEVqbna07W2A0K4VMJlbwfrGvxtAmaEKsZDJzprxNgsevViylNIuRsYY0ogPSRVE0zoRA0h05N2wJJRAsSxfiO214nF7slk/F7XqaRJhQvyg3DewtVztD0sVx/G6UqohhDDGQmyORT9jCqP/Lgiwu4IQXGuFMWbMGrJzAGgLmyuUpwlMe6SvG3mWgjG+F6znk64UY4yQHACKNtqw0ud6fmc1PKYMFsp6KNAGrfV0babIqTgw0+bzfU48f5tC568X6k/RBk3kzgS3HSSHnajX7r7+UNBq4w28PdLh1VgZHIkLFlGSNAKA7q7AT+05ahfTl8yyrYVyPXv0eFGxIUYkPXp0gDIMALhaVtbuWHLBz4nW8FQjDGxZW2HrF0Jmm5cyrB8cr02m9kOc7a9FO4ILugACJveW4x+Ml39QL79kYDLi7PlWsKdyiR3dl4nSCBlYvafxCp7RoFi4ZTdnRG7idbHl4UPfOBxd5E7EZcmiDantZrJjdolgDHRgEbxSMIZpR0mtZKZUxvOYUNtxfMYsxizHNYVXXJYlPMuk7NhRGRFC+crDvdaNnPNHv//9x448kSQpICCEIoSUUmZ6Km5gcODKK/dee/jw+h+bLKyeMaGW5bPEJ6otiNAozRLH8wsLg3XrTdBaZ2niBSUrS3lHqeNzSAXxne7P7CCEtFJR1AzCCsbYD0qY0KjV6GA/MJ0+MP9eYwCjtc2sGs38qeV3BANuapPFMw7nTRvHyh7LrEEnq2LZC9a6VFCkuCEIbaxYeAzgExWvvLVQatTMaW1WCS/F1O8Co7S7LidKqcJ3A2FsO+4ljEHt0WMj0Cvge2xu8PLWEOp87qmeKfxsw7+uX1zE2XuRZ4QhN3/V0Pj3RqttSR8bD43SI2FKp1sfEcCwn9QT63jsvtDy9lSiR85V6pldXYOBadfJNeYasbWPXSlWlWNpWdQMBN1yI9/oELAtHHC9wGyOVLYxQDAfq7/MzLsyr/NAZWp50iglkognGojrBMxxCSYIoSAoQ1CWQqRpJHhetAQvfyxVpL7JjehgZ5IkfeB7D9799X+2LMvzvGk18typiuPHX3jmmWf/6Z++/ppbXnbtddfb9votBxljRJ5TyihlGKNtQfpMM4iUHcpMSUkotR03S9fPgTJNY9v1wqA8WT/XhfG0AQutiZWaAcjSRCtVqtQwJp4XIICo3VzhMS8xx4jRGvqMc42fakwpLJx55vPnmXerNHgitxGQXf4CMag91hMEQDbkRLVjyTjtRD8yx9PXGKOVwoTMd/1cNSZLE9t2MSGu42VpIuZFOfbo8eKhV8D32KwI6WJktlbuX3JLpXE9W2CEPZY6z7WCA9VOTIACS1zT3zgyUWkK+kS9XBfWlZXIo+drkoN9LYHhaDsIbXGw2nq2HdhEeGyjSxZHU8ela9sAbwAiaY3lroX1kJuH1gYs5NYKBNjCzoIFfCPZU3JPNpOdzXTPFj9jYE7E5+3BhMbaoEu1biaFGE3jEyk6WOOejS3HpZRRxkJWLfLPlRSCcyG4lGIZFRFCgNbTvH2ZjJ49+4UvfilJ81tuueXw4cMHDhxYrDJvNBqnTp164IEH/unue5569vnXv+7WrVuG1u040zR2/YBShjHpd5OjLf9U7G1xEikFodR1gzxL121tqnCzK1f61nnioDM4zycnxkqlqmXZrhdghKOoqZYXtwYAhcWAMZfAFsEAHG2d7xfbUYoXM5/HhAFA0fghDWkKBoDLjDtk42peXlRQUMqs5UxPR/RbYn5L4HLghirABOZ5MRAG0OUCWwiepbEXlABj3w8bjYklH2IMyN46fY/LkV4B32OjkIuyzZrL3z7mw4F90rVOL7llS9AFFcjGwHNNv8TEtqCTkU3N5dcPTDxWr55LrVOR187Ztf2Nsj21WEewPlhuP5CzH9QrtwyND9j8eDs4WOvQMXjdOB07h6v1tdt/bujxyAeDt3ppxRF0jR2bNxoYCAMfYHzO7Wm+BQAhJCbjgxSbHUFSc3jJyZ+oV4o6Vy0aXLXmFNXNqdQbje19QT0ShqQxZZbnBsy2ASGCMGDKfBsAtFac52kaq8UX2BECY4wxG6uAHz83+pm/+dtypfoz73nvyMiIZV3MHbNSqVQqlb1791599dWf+tSn4jj9yZ94Z7m8Tv3nUorCa9DxfDtvulROZFamiSe4bTuEUkzIRd7/rsPzLM9Sx/F4nq1yXsZla55kppVqt+pBWLEd13ZcyqzJidFlzndghAHALCahB8BordTpdW6PTk9Dh5YYdhftySpWPpWSXOMGdwOaOzTfUILtHhgZZdCGsg+0aYdfPQMIzGzdh1FKYULw2ljRxnFk2S5lzLIdx/WWnDQ0gDrOcOnRYyPTO617bAi0trlcgbNowvsBIHSPEXzBFK/UqJVbZxP7RNt7cmJqPN3MFvV9VQYdmSwXXt8dENrqxsHJPoeDgSZnD5+rTiTWzG+yQ9WecptL9OBotd/NDYKTLX8D/WLPo54zBMZG3R/6a0C5JseS8gtRuLOUHO5v9nv8xVa9F9iohNEF55sxeKx9bdV/LsqGuSyFtux3Mor1zjA5WG5aWAOAMehStfsprZVB51J7WxAXxYlSKs/Sev3c+LkzcbuljSGMAYAQHAw4rl/rG6pWByzbWTB6zbIsbRYN4uoAjFd7Jp0bG/2r//k523Hf//737969++LV+wy2bd90000f+MAHzp0797W7717dIayMNI0AwLEcik3VFsag0cQTUmhjEEIWW2+HpyRuM8teZUgbAGBshOm+DxzGF+xTKdVsTKRJZAAIpX0DW7ri3m8ASY2VQdpgDaj4b/W7BQAN6GzqczXV/b5zIfP5OSTGredevxN5a6yo6tEBCICgjTWFGdAOBRpzLuTGQDHbPOdL1y2M0UnUBABAKAjKy0lI6Xq2RY8eG4HeCnyPDYEyNM6rofv8MrePsm2BfSp0Ts65/Uzi/mCirKYtuw/0tQBgdCH9/Ay5wo9OVA7XGuWOtNwM62v6G0cb4QuR2xb0wXO13dV4ZxAV1elWL4tl9HQ9PN7295dbTzdCO7EHvA3aDH+sHewOF7A1Xg0GUCwsbijGZsRPPXb5O9UtgZFzhjxJvr3qPQsgW+lOhOih8ngxJsEIdpVjl+qnGmEqqTKIrn+2nwYAaAqHazLszrUq0ErFcStJ2pbtWMymlkUw4SLHgBHB5VJVKMHTNOfZbJUyJkwtS2m/XCghiy2KLgcp5be+868G0Hvf+95qtTqtmyPiAAAgAElEQVT7Ls7zJ37w0P6D17ieDwATExMnjz09c+/Qtu1bto4cPnz4jW9841e+8pWXvfTk9pGR1byQ5SN4DsYgQixGA8oxck8m7hVhYrTGlDLLyrJkPR2elJJZEvthWUqxfEX6fFwslMGs223wBBOt5l7eo3ZTa+35AcakUh2IomaeLVHDFCkMevE3djJ3YmkRZKbnlIyNZOEogZFhaKpdmBLlTAcpzhjRITA2Xvg3KFX03LS8uWrzPmvR49TTTnsepEOLr9L32AhsqAU0igxFRpoV/z5zRZRBsxr7jdEKAMjaFPAAkPOc55llO4WbXZp0edDSo8emoFfA99goSL2CJtKUbx2p3YPmjfNKVFpIp0AAILQEAOQKJ0stsNdT64HRvuv7mn1eJ25qAZNX9TUtrJ9t+bnGT00GGccHam2KNUKwuxRLSZ5tBn12trsUP98MSra8iHvwpSKRRGpUZt30k2sLN1Wk3+UlnLPLOh9umWhQkT6n4fynbwzl0g/cFxI+kPGBbX5adc6LShCCrUHqMvl869IkdSllAKCes4DxxXpujTF5lvI8QxhTyhzHI/ZU2hbD1CpVXK2yNEnidlFSWszmIu9yebmKtuQ4To489sRtt922a9euOXf9wz/8/Z/ffvsf/8mf7dmzBwD+7u8+//df+MLMvf/bu9/z7nf/DMb41ltv/d73vnfnl7/6/p9/X8evYEVoraWSlDLXDapJYmGdS9LOScBTj4aEMoSxWUUhvVKMMVka247reWG7vWJ39xkI6EwxZw0qGz3v3TDGJHFbaxWWqoTSsFTFhBSJ8QuCECrU6YVr44LblK18q5c0cy/XCADGEwdgqvDmBs1URxiZmYJnluTeFJrqw32N4MJYr+NxkCtSbDzkJgwv/MlmiqXS6iMUAJTc3P5eBlBTOJM5q3MLaWQh49m8RJVFtU3EWsjEXuRgBIxo2ZUcRGMAoJBlrQVFEgqzLISw7Xh5lmm94QZUPXqsNb0CvsdGIZeWMRgtw1U+F301/2mCFyg1HSYJMUV9VAyMuKRzXFIJNsYgfeEALJXkgXOVmwYbfYtZ+14UivX+aotrdDJ2tUHPt/1IssO1Sd/SBJm91fZkzh6ZqL5iy3jZ4Sda3u5Ke20axDqnkVtDdtdaJTXg1LCSzftpT715HmnSSF/QAC+1DUhSnEbpYULQ7lJ7gYBqY2JNuyXHnYNQ+JGx6v6+5oIKFANGGRwJe+tSGQrGGKMUV4rnGULI8wLH9RAhgBAh1A9Knh9G7WaepQghs5Ec7L5z73crlcpNN9005/bnnj/6qU/9RaPRmjHMHxubuOHGmz/84Q/P2dL3/QMHDtx7773PHzu2a+fOdThmrTXPM0qZbTuh1WRY55JNcKsvzzwvZMwimMwvWdcUIUWWJo7nZ1nn7tAIgK7jhdEYkyax4LxSG8AYB0EZjMnShcULzLIxJoXL9oJ7Q2AsrMuMl9nUy9+3uCtCYiyhp4olo1EqiTHQkvRM7N4/1n+4Wu+z0+InLFLWybZfbOlRtdVL579DQuO2cgioih0j8IvXtvz34ZJjAJTBSiNp8CR3RyN3Uswr/7LzWbAUaxcbi8kKky6TFOsSySyse/F4HYORCahMV17AZ/qC0ZQxRmkNAAv2T3WLPEtdL2DMsiybWdaS2pkePS4/egV8jw2B0hYYnPAh3z6z5MYISd+eK54vsIku2zyaFRrHiJr9o06wOVRtJwofbcxd0hQaP3Susqcc7QqjDgJQCDZX9TVdSz7TKGkN51Lr/tGBg32NQTdnWO+ttL8/WXl0vHJNX+MFSY41/d2VDaT70gY1MjborPaQECrMdZGFsYs7zgm/bBkTT865pZnsLLknUz7QTPdsD5PAWqA2eLZVygXWKxc3LocWZ01FnYX0EUqDMcA1jiTZW0qW77pkjInjdprGlDHLcphlM8oQQmGp4noBIQQyWJ+4cjqntxnhC3omEcIInzhxau/evWEYzt5wbGz0Ix/+yDve8Y4777xz5sZz587t2719wSd6+ctf/q1vfavRWIEN5ypRShpjEEaWZfW7ebvF2sJK86SkFCbEcb31z1iK45blOK7rLy+MYAEMgF73EkxK0ayPh2GFWlYQlDEmM2qRGRBCjuthjLXW+SKJ91xTe9kBnB7iMHNuEqgwAICtAH12drwdHqlXhn22uxSBgaca5amtsL6qWqcw9xLR4FZT2lucdDEF/oaFG5II1pYklbQt7ESQdHlR5FLjtgaQZMY4nWE94GZb3KRmczzPEb3HkmAwjHTy3ZOSaIPhAlmZAQAEUHxfunaIszDGRO1mtTYAAGFYkYKvpnOnR4/NSK+A77Eh0NoyBnNRWk4Bb9HWwnJZA1rDFoefansAUISZO1T1u1kspsr1YS/bHsbGANLo2ZY/Zwe5wk/VwySnh/pbZOVZ6BSbPaWYYf3EZElpHEny6Hj1YLl9RTkecPMrS9EPJks1x9sZJk/XS5O5XbM3SjO8NAgjs2AVt0wwxgQDQtMR4r0h1Dxy0k7NBTEESjsAiJL0bOOlFJttXjbf2G8ytc8mtkvX6v1sShYwaS/40RsDAE3uhottcFG01jzPeZ5jTAgltu04jk8pBQAvCBmzkrglumSWTqkVhhVAiF6o20Tz9AwX3oIQQidOnLruuhtmJ8YZY+6+++5yufK2t71tTgFPMLzvfe8zxvzkO297/Zt/dOauHTt2SClbzdbajVlnH7Tr+rbjIYQAEKNsm5883womcyuXKE1jPyjZlrP+kd/FqLpc6UvTuPNF+EshTRKCt1r1oFS2LMfzQ2ZZzfrE7BqeEGrbLgBcJGEhM6vVDCOAATsNqXiyWT0eBU1uD7l5i0/tdoefltjcnwxl8HjubnWTmep97aTL3aIp3cnMOpfawmCpsdBo9bOTQuPTsTeeOYNOtqfUtBfpMuixGAgZCwsAZ+lNl0IrZYwBBMtSVHaK4HkStz0/xISssnOnR4/NSK+A73EJQUpb2lCpglY2ogyL+UAVnlrGA+cWOQZQnG19evKl+8utoelMuHA6FmWby4+3AAACS1xVqxMEgKCQtU/mFsOm5IhWRoXGAKAMOpZ4sg6HKq0OihaCzM4woRoeb5S4xlzhRyfLDcEO1ZpXlOJ6zo42gz6H76m0n2v5ARXWxugMj3KmjKErGfRMOTNN1+09Lo4B0+BzJqdQK72i6h9N8oFclkq27HfmucQZ9GQzMAZliqg1WIHXBrVysmWeOx0UolYNAPBC4m5xErSK3gqtleZKcB5HbdfzPS9EGNuuZzluniZJEhWLyR3vH2CqQRnA8PyCfkhjjLqwkpRKLVlgnz17+utfv/vXfvXXZlf19Xo9CPxGs/36177iuWMnP/R7n6Ru9dWvfvXsGQHHC/oHtxljlBBCCim54LnWBqbDwzt+mRhjjInlOI7jUXpBhUYw1BzpMpkK2lZ2KUv9oIQpJYSs/6qU4Hmep35YmlMAL8bsS4dZM7doalmSLyEIklI0G5PlSp9l2ZbllCt97VZ95g30/KDQjKTxmk+MOEReXZt8vFE+l7j1fMrYP7DksN+e//40pBMQ6dPzr644IbncEAIoA0gbJA2SGrWkO544Y5m1FpeyAq7wydg7GXv7y+1hr81WPgv/ogUB0I4aEDKN1cKPQ4AxrOUlKIkj1/EQIbbrpWkkpdQGncnCM21XGpxrJDR+1dal14R69NiM9Ar4HpcMpa2Tk6/K+ICZdmMVKkzyIaFcAxiAKWV79mnXmhuaPQcDqJXsGmvdqAGOtgNGjUNVNquVq+ZkPhMY0LX9DTp9M8P6YLV1OnGGPF6z+f1na+PTQyUwcKrtcUmuqrYCa8XDIAQwUkowMo83S8VhvND2coWvrLYOVFvJePXxifJ1g5MVW7zQ8vdW13+dbAFOR26fu0Br5RwKFyc0/UeP5ZNBM1Zjs2/hssRIipBopbsNODPm87OZyOw2ZxbRVYezNVjMUAblklYXjB4wAAAtYcecVsscAFafWmyMSeIoSxPbcW3btWzH8XzHcTOe8SzjvPMUcSnyVqvRFU2+FPxT/+NPX/OaW3fv2dtsnpfEV6vVT/zhH1qMFWFprvPh737nWz/0spfZzqw1q0I7iv5/9t48zK6zOvNd37TnM1aVSlUqzZJlyZIlj3gCg5kdZgjkdmhC6AzQCRku6XS43CY0T4fkSYebTm6TAElwM91gOgETHAdsIMEB42AsT5JtedA8VanqzHv8hnX/OFWlUs1VqkHY5/eAn9I+++y9zzl7+N5vrfUuwi2LWxaAD2PxKK0VGq20Rq2V1sa0/zfb5yWEciGEsBhjQtic83G9i8ZIJVFLJmzCOABZ5yXP1YNTodfnxlJmQlien282qhf/hSwIREzjKF8oe64fRnO7oHN+vl20MaCQ4Axq4CJReu6MADSmWa96Qc51fct2coVyFDayNBWW7bg+jBnXz/R2AsiWqDUmB31lsfI8LzxfzwEAJbjOC50p1qctZTUzscG/JB4iUzFAj4VBM7XrkiVqRd1Qnq3nBmOn3wvXuMlPXWXBauEwzQhe/PSKMQYQCQG6nGXwAIBo4iTyvIBS6rpBq1U3SAYjZ9xAIXfpuQV36LBUdAR8h1UEESlO6KWSyvLp6i0GOQABIAbZemtwzq00oy1Djau1sQFAGvpUNU8vLOWiFDb6CWWmaF+gxstuVnBkW5ZsCOLzAh4AEYYi24bgyp7q8Zaf43pBBvWEQH8u9m31yLlSS3IEGIycluZ7io0dpebDQ6UDlfy+cr2e2cdawcZglZv9SM2GEmtLfsYMtIlh9k6wfREgQCjrGi84/ZR2bDEiVaGVrOvzLjCfb2MQQkm35MM+P7aYWY5okjKEAkybn681IOKx0HeF8rhcwnJ1Y0wchWkSC2H5QZ4Ly3E823aMNpWRwZVsfjYtP/iXb//jP927Zs2j99xzj1Lq3Llzv/d7v3fbbbd98IMf9L3zRTdXXX3tN+/+ZpImEwV8lkat+jnCbMY4Y5wzRhijjMFYBzK7HYVHRERAY7RWSkmVGSWlOp+GICzbsV1h2+3A+/j2EVGmSZYliBKNQTQW5hkXhJB1QfxcPRhJrNgwX2Zte6eVMRqYRJalWZo4fpBkyUzZ5uMohYKTsXQeYAgamEY6Z5/zZUJr1WrUZZrmi2XLshkrRWGzrd6VzLJ0Nq+sto/3Eh5Mc0yHCGr63HBSFowBGEqcjX5zYsn31JqRVaSaiWPNINOrMNeLAPVMtGThRBhszjd7nWip/FlfwLhcc4paL/gUmqT5EQ0CElj23Lx28wvHcSnjtuNGUQsunF8rTnmqdujwgqEj4DusGpQoW9QT2dP+J6OZNpYy7sR1yKzdYhBpM95yunYDAFAiBYGSpwe8KFP88UrenTCW2phvUjJNfuZ4UHGNn9CRAgJwajSOluR1u9lTlcKxlscIXt9bLc1lxH3hkUPRlru76k8MFyPNEKGV8ofOlfZ017cVo0OVYNDNtubqPz7XVbTSwsLj/EtINbHKTjZxxNxJj19aNGZNPDOx9MOgIEA4Tc829lLKtuQrU79nSmBTPlrWA6ukwhFq2rAhAmTIG5m11osMLL2gMsakaZJlqe24QVAglDLOu7rXVkYGFxqHR0CgdNFi9aabrn/66adf9rKXFQoFALjymps+//nPt19qNBof//jH3//+9+/cufPAYw/9zu/+X1/4whfX9K7VWj/3/OHe3j7bHlXv3/ve9xzH2bRpvdYStDx/2yKccYsxzihjQhBCCQEyCmNcCBvGb3lGa6M1t6yJh4do0KCSaZolRk2eRtRaCssGQhymC1ZWz6zB0C15ChDbXf1W3soOERuNWveata7jhVPc4KaujHiB6ly2PPr5g2maRGHL8wPGeC5fai9N02T2koQw44XpTCgXx7kkGIocAKAE95Xr1pT5u5HUXetGky5MwccGdastVxFgOHZWRb2Po5G0JH9ipHTW9S/LV9wLHW07TMJerI1/aOwinL/PGGMQgZBlbAU/jlIqiWMvyFHG/CCf1i6IQ3Sa13Z4AdMR8B1WDUKMzWsEDAK1eaMn9/jJ6i2T1hFstohHIruGmldSogveYd8+uZF3lf1uAGhlghK0xXlVzOd6jgim13nJmdjeWWoCwXORMxTbx1puNbMQQSM5WMvtKeuJrbZSzTg1s+cV97jpNWsqQ4k9GLr1jCtDDgznNwdhnxc/Vw88IXeX6ydanlvQq1gM7wq10Zed9Pjlo67PKbxAimcqz1g8u/n8tChDUs18sTRJoYMtb02QTD2HjQFjTDV1NJINQYgIy6SqEDGJoyxNxpPqc7lis1lbkIZXSrmELvoQ1w8MPProgdOnT7cFfLncVS53tV8aGRkBgE2bNm3YsCHs6nrFba/6yP/9X1796lcPDg1+77vf+/CHP+yMhd8PHjwoBC+XS1M+odJS6bFbEaGcEMooA0IYF0AoY5wAYYwBIXQsXA+ISiutlNGZVkprOZMrJOqMEkoI4dQULF3P4GTkbsyqrjGMMWHZKy/gASDStNVseH4uSWI1VzG20miNpdFTggKMQcJWVsVTShnjnAtKKWOMMMaZaPfha/8ixpgkWd7ZtIlIww43vfbfG3JhwZq8a2moRcGdIUN41EVsVZGGjqTu3OutCOdiq5L09vvROi/OiwUk072oEEs1wYEGANuTlEuwtbloN7/gXDiu5yYX3O5coQyCXNVZpA4dlomOgO+wmli8TmkGQHqLP6JkmrGIYKMDlyjt9+zTk161RdUR58J0nWudDZxTjI+OeCymfb7gSMiGfPNE5FRS66qeqs91JbUqE5Lqq7H12HDxpt7h9lyAQfJsLVjnJ3OG5Qu2zNtyvR9Hkj/fyg1F1nPNIOcoIPD4SOHm3mGf6xNNb2txdRLpjQGHKuYiubSyL19Q1PTzk5YolQvcY2fr181kPj8T9cx6pu5f112Zc05qTrSGSiqmdWEwCAikLi1fSA5GAV3WBNTxpPp8sWw7rkHTbCzAUvgipcrWLVtLpcJ99923c+fOSS/5vv9bv/VbfX197b9/7dd+7ccP/dtTBx5xrOAPP/EH27Zf1l7t8ccfP3LkyLXX7iuXinMcqlEI0HbZk9lYLL7dM5lwxgVlzGitZWJQozFzBlIR0aAh1KIkyluSEidVrJGQEhoAxoUghCKu+OQgIWkS2Y4bBPlabWT2dRFRaTJ+PmtY4iApo9NmXwGl1LIdwS1h2wQIoaT9//arRutGvQKE5PMlyhglxLadSM12l160DdhUhhKnJQUA+EKt86bZaaicnIgvxlpyuammfigvoRGmRnKy5Z+L3aKT7Mg3OoXxUxFEL+4+by5UyNqY0U5yKxIKaDe/KJa6ASCfz29OMnVOKUNiJD7NEIhaNtPEDh1WkUvo9trhRYgt6hZv9hZ+7IhqnHVNerXdggSRna7egMCmCnhKVF/xJ4eHepvxhon95xjBnFALvWcHli5Y2cmWe1mxFU9n+l1PrZ+c7b5m7YhgGCl2ouXGRlw3j7x6AuBw7XBdctNmIg7XgxORy6nRyJ6sFneWGg+PlPNJ1rMa9VpnY9doOpC/hJrSv8CoqeMGLhgsxlmXaw+2kr5UFqc1n5+FkdQaiZ1nGsWdpdpFjkpGMptRzE9XvmGM0YY2M2tjrmmQaKRiuvm1pcUY02rUSqUe1wuUknG0Quek57l7du++977v3n333bfffvvERvGO47zqVa8a/2cQBLe94pW3veKVE98ehuEDDzwgZfYzr3sVLAxs29IjAIAGkFrNlnA0kVMNf10+bG/CGMO50BKKdmZRkxo2klq9SRQEBUvYjFGlVlTAIxBpmCEyicJcoWhb9kyN02GsZhsNwljMXRCcU0VQSskEfyytZxNjhBAgYJTknHPOKReWsIVlT52wRERjDCollUqSMMtSAGg0Krl8iTEe5IoEIIrCmYLbTU17lsKoQiE9F3saCQHocyOPTf50CYqciKdN/iKMw1gj7lUEgRwNvUttdgEBEk3Phl4ttS8rNrpEzKnpaLuJ5Lgad16YP8mFAn7lTz+ZZVmaWLbDGN3R56zPN8NWsz1xGeuOzOnwwqRzZndYTQSL1pXu5ywGAKnyk161WBWRVsKdYbre5hcMbQ0KbQQlyiBdk39ksH5NNdyxViSh5LHmkaIpUm+BrrecYtFS9cw6MJLv86cfSY9I8Uwtv63QfKpaUIYORVYrE/N3qicAeUfuc6onjrjK0ECo07FbcrIrivUD1YIg9Uk2e8tNomg95VsKHfW+XChMaubUxCWIzKBFSa2ZbJrJfH4mpCEjsYUIp5r2ljx1Lq7s4mzsbpzOf94YQIQYuUTiMxmj8OgKnZZKqShqeUHeDwpZls5pgbZUXHfNvjhqffvb33Zd95ZbbpnYPW52arXaV77ylSeffPLNb7p9WY9wEsOp1WsiThEQUEvB7RQgZ0lLmCRhTWlFcTMIgDLGhaVW6mtsk2ihkRJCEFAr5eeKJGxOmwXAGCeEjLX9Q2MygghkjjJ4QojtuBO9/WSWSplNlA2cMdL2HeCcMUYp9XMlAjA6O0MITIi0t7MYUGtjTJrGaXrBhFqWpvVaJQjylu34uSLjVthqTDtl0EhsWApH0uHEHUpsABDMrPUmNwcxQBjMWLrV/oAGDa5qcP5c5tTTS7cdfaLY48Olgu0PeFGvG/FVcky8BPEtBfOdRZwNozVwwRlbGR9NRBO2GpTQtoGI5+c4F1HUUjKDjg99hxcoHQHfYZXhY1XuGiefjbaoh+nakdYVBrk0XGmXsxiRtpL+arirFByotnZKEyAyRD7SumJ/kiHaGolCog1h5YU9lSnBspueipxaKhhBPd3UvEFyrOlVM15LbQAwBp6rBvt6F9mraVO+lUjxfC24pmdke65xuBHsLtdXshj+TOgWHHWJ9KJ/QdI0Qwov0ANS52xeU8ZuxhumNZ+fhUTSSmIBQMGWU02tFoQ2tBaL7WumEfDt8dZI4uaFtKhuSJtaC7BvvEjiOHRcn3HuOF7YaqzMTm3HffnLX+65zl133XX48OHXv/71AwMDc77r2LFjX/nKV44ePfrqV73iqr17VuA4x+n1o3pmdTkpAGqtLNsDAE6x284aiaikVpQaJSUXwrKdJF654m0AkIYwaoQQnAuppOv6jutNLcUnlAomAEAZ1a42J5RpGc19WhPSVu9Hnns6yOW7etZyYSklOWPcctot9yijhBBCqJbSAAIQRKRjBm9aqTRLtJIGUQhLKX3y5LFSsZgvTLEwAAAAJbNmo5rLFy3bdVyPUNqsV8fmHc6TmiVIGNZIDtUL7b973NidEn4HAD5nOgyupn43AEcbwartft7UUyuU4mjLvyzf6nE6s9gAAHJRGQm1xIIL4y9mOdu/T4uUWaNRzRfKXAgAsGyHC8sYHRhwYxQCVJYhKsCOoO/wAqEj4DssMdrYiJQQTYghgGTembdxVp60JJGlRryl/TcikdoP04GR1vZMlQGgm0rOZJTlRtdGOqni7keD5X4/G/BbHtf2/DRq0VIWxUizwcSZafyjkVQT27P1dd0jOWvBifoA0MhGY0cWMwNBsybFwWrpmjUVK9anQmdTPlqZpL5KIoYS67pctZNDuEwYlKEemjSUJkRSKgdr181kPj8LZ0PfIGEEr+qu04v72VqSuxRdMU1oHQEQyPHQ3Rw0MxSuWNHKDmNMs1EtlLot20nicHbf7yVECHHDjTe2wvjhRx575JFH9u3b95rXvCaXy0278smTJx977LEHHnjAdZ23vPn2G66/ZmUOcpySLYdip110ZIxGAMIc1EmfFx+u+6liTW3HcSsnSo7jNUl1JZNaW4oXrZQSBgCnTx478vwhyiyjppkDuvraG8Mo+e63vr776pt37txJRp0ICUww5JhkUo/YdusgAPC7v/HuV7zmze//4Ed8PwiCPLY97bXWSkVJKLNUa00AglyBCItxHkctmSZSybZFIiGEc4Ecm83qH//X33zHz/3SK17zpvEdTdqp1rpeqxRKXZbl2LbDSt2N2og2573iGtohgJyaiUe+iG/vdJRLNQUASnBrvjW1yn32+oJpq/1XmHrmxOrSDb9PRBmijHi0UlrruVuDusPVi7zbXFMtRhSoKVNX7ZOfMk4IxflpZoNEGaqBxJrXM0caei62FcB13UPe/Nq5KyXrtZFCsaut4SmllFIO4FgAYIEHAKCkVErKLDK602Guw083HQHfYSlBIM1kU6W1g9OY0ozRTLCQkszidUq04CGnMZl3ulqmzsdDjLFPjNxmcNRVjlHjWeekyreSfjMldD/2dna07h5ruGVL3tR/bj57DCxZdrOo6Zq5HuJRyvYPlbcWWutzi49u5YQW1OwsNh4eLh2q5jfmwwPDeY/pXn/ZA56pZicawb7uesdwfvlIaSvGC2LIiAwAUllYqPk8AKSaHml6ALC92BLzG9DMQl2Kkj9N7T0iGAN16RhDu+wsVVbRWunYVJalUavp5/KW7cbR/HKSyRIoF8b4a1/7mt17dh88+NSJkyf/5E/+JMumH+Tlcrm+tWvecPtrtm3d1Ne39mJ3vHAYRUZQGcIpaq0QjWXZaZwUrcwXMpTiVOj1e1U0hlDqOG68gkF4qakZi+OdOnHk3rv/d/vvSiM6ffTJrdt3ue6o2+imrZc3aiM/+fH3ibB3794NQMDyCxQpAhuboDLGjNtZcy4QoB1jby+hlAElUivMNAJImaZJ0o6NC2E5jgUASiuVZVSINIkRUYjRh0jbeZ5xwdn5JwihVFg2JWTcCgERldZGKyGsOGwRBGHZXIhCqTtNIymlVkprJTUtOjpwrPM2eMYYY5SS81fyLSWOtka/nHVB7JAFl65wLmBUPq2OEEUg55JV7h63UBDhTOhUU9HjpP1emBfZpewOuHxIZMmiBPzUzvGjjTcWcluWhlVSuybtRiYizcat438y3LOnVC3NLwtMa9WoV2zH5YxTzu1eWd4AACAASURBVCmhjF/wibgQXAjLtmUSJWkM2PEy7PDTSkfAd1hKCGDefb7a2h5lvRMWGkozAkiookQTUBav2qLh8KbgDcFbBAwASD2bgTMCQTzvCc9pAwBca4jRxOjZsvUQYUF36H4vPtmcV/ObpuQHKoV6Yu3qqi1CBtvUtCf7i062u6u6f6iry063FZtP1oqBqPjWMj5XEOB06Pb54TwTEzosjqqabLto0OI0PlO7caHm8wBwJvZSQwOh+mcwaJg/BqEp2boZtoOIJ0LX4Uowg2R1xjdx3BK27Qf5JJ7RM2wCSJdEwQMAwLr+/r6+vigMoyjWY2nSlLK2y3GrcQ4ABBeu5wS+vyR7XAScICWoDOVUA2rQWjCeAlAK67306boYSazYUCkzy3Ycx1sxAY9AEsPGf7A9e6/fun0XZ1xY9v3/cu9n//zjP/+LH1y/cQsAUEqLxe51/Rt+96Of9PwCoxwAjNGORbUy4yXu46XulrCFZaExWmulVbsK3Wgl04SOaWZKmWU7aRJbts0ZP1/ojsgIcT2fAD3f0w+AMk7JeT88QohlOVPr2xnnjPoGDSJmMjOIlu0wzl2Wo2mspJQyc7Rem6eMiwkbH92onNnDb9JXdyb22gqKUbPOXXw5PZpVayMnDRmeOX/tUiZR7ETLG4rtXi/enqvP3iD2BUms+LSVg3O/ccp8TTvJhZLpG0BMi81Un6d6Ico01UhCbVdTayixY8kP1or7yiMBn9fDSCmpWpIQQihtd5fgXAhhCWFzxoBSAKCU2W5AhX12uIFgGMVAdFLrO/yU0RHwHZYYSlRvYf+Jyq3tYCMAIFBtHIDznYwT2T3RKMXm5wSLMjV9tuq0uNYQAFi86dnNejRHuV2XtYBcqV4vsYTJ5LwUuTLkSOhJCruKjYWKYcbMuI9yr5tdUWw+18xd3V3ZVawdbvmXFxtiIepuQSSKIULZXVHDvBcbIRsJ08ELlxEASGVXpgq5BZrPI5KToUsIrM9F3vzGMbNgkHBAe7oqeqUhRV7PrG25llTcZqtzkhhjkqiVy5c8PzdnJTwiLKhv/JxQQoIgCILzNxbGWFdPHwA06h7qlXMEmAVOIdPE4QAASithOwAEANf4yaF6gEjOtpyyn1m2w7iglC7tVzQTiICEUAJpljmMW5ZlWWVCqeN6pe4+AMjlC8VSFwAQSjnjtVrl6HOH+gc2FXL5em3ksUd/PLDxsjBsPfyTB41Kr7n2hs1bL5dKPvvkY0889uPe/o1XX3tj79p+wa22MNBanT517LHHDrSaI7uu2HvFnqts2w7yBaO1MaZWrd3/L9+tj5zYuGnbzS9/ned6hFCV6Ucf/rf+/nVh2Pq3B3/wyle+Nl8cbYAiuGXQaK2rleEnnjhw6tjT5d6N+/ZeubZvwBIcjH7koR9KJS/bta99POvWb77l1tfm80XOxTnl9Dh6ZHho//79Z44fWrt++1VXX9fd3WVZNqJRcu7rKDN0KB6Vvmud1L/oy3xVqCuntdTd4xjF9hyNXH6RlWp2vBmcDv0rStUuO3lR+du1FJe4uNSJKQ0dtAJYTGdaCugwDQA+V2vscEcepKHVzBtKAtdfwKxKu5oGAECDknLcB0RwzoTleQEXlhCWm+9++mw21OIGUXDtc+MzzQiW3IQButxQCgSwPQ9BCFIA8uKb2elwadIR8B2WHs8+XfCeqYWTmyrPRKp60gWOVSzeBABtXMS5VZAvFrb1DV50ouVpIGpqZthUEE42vCTj24rNHnd+WV5IAcBhOPFptC4XVlL+VC2/t6sWK3m65W7ML0vQzBh4vuFvCOIFhX87LAhEqCdTw++ckrSZ7DHg7CqMLChro5HxJKMWNf1evPBB0WQUUgCY1gbPGDOSOASgy43TVS1kTdPESmPXC7I0mWqBtsIggtGaMjb3qitF0UpPh37ebgGAVJnluJQJozOHK1/olmQnI3erbLrGEEqFsNN0Kdyl50IjkZIRFxAxTeK27uKWnaUX3BuVkoAGbDh25JlP//kfvO1dv7hx07bBs6f/xx99ePPWHYT7xVK5Xh269x++fO1Nr26FERqdD5yH/+3+u7761//5Y5/acdnlbW3w9MFHjx15Zu26bWka/9NdX7rp1p/59+/7te6uboXw4x/d/1ef+Z/lcrlv7ZpH93/xH7/xt//xt39/x+VXpnF0x6f/qGfthiNHjvd253bv2Tsu4AFAa3X31//23nu+uqa3v2dN/9MHHv7W1/7mvR/48A03vJRS+qU7/vzs6ZPbd7+EEsj5zg//9Z+/809f+2+fvCOXy7sWOfbUQ5//zB8LzvoHNh267+vf+uZX3/2+37j66qsty9ZKzRkSPxkFoRQAwAh2uzFblHRc3VPUADxTW8BE/ExQCi7XJY9ZDHI2BJZ2BTMIpxt4qgrN+U2vXwzKkCcqpS5b9rjhWjeZ2zXwBUE6ofhlQbhTSrpGI/CULkLDT0JQs8ZprbnIrYwhlZJKySxzXM/3gm6f3rKZJ2ncClsaMVM8Q5pokmieaTqSEoVAAdrmHGYsnUAwwwn6XDNiLKYpgU4yY4eVpyPgOywLZf+ZZrxRG2+Ztu9aw4i8GQ9QkhW8ZwWLOI261TrhjQbNbIY2M9qQp6v5QGSNjCnNGDUFexoxn2pKEK2xtnMDuagqrXV+dLBa0PNzqRtOrNa50q5SvdeLQ80NEo8Zm0//1A8zAQA2UxMFPKO4tdh6eKT89Eh+V3f9cCM3Ejld3gKCtPPkZOTnmMnNu/Vdh0UQYSXB+qSFlEhlvGaysc9JFmQ+D+3YiCGcIFuKaZdWxmxqpm5Ka0AgLWX1uSlF1AiLUxFLAiKGrYbj+q7nq4aatg/ZykMpW3F/5enhFMc1oZYJgSLnPNMZp1iw05b0UsVqEeZzhnHOhVgZAW+QJGpUQ5qxoD8zRmulkub4amgMoEFjJslarXW5a81b3vuf+0puFDY++Qf/6YHv/9Pr3vLet779nZZlPfqTB/76U3903z137rjs9ymhAECt3Ps+8LsbNm0zRn37m1/9+zv/17ad17zxDW8IW+Gdf/u/du3Y+p5f+R3XdVvN+n//bx+655t/P7B+a3tHrcbwRz72xz3dXcVSdzTBZ+H48eP33vN3Axs2f+A3P+q4XmV46P/95Efv/voXbrjhpe0gnFTZnj1X3Paatwgu7v/X+7/81//9gfvvff2b3tWXh//6Zx8bWL/p3f/hN0ul7kaj+sk/+E9f/tz/s3PnZ13X45zLWYPwobbHndsFNV32Iu/8bQGvp3yxK0NLuuG8u4h3OVl+gommYMYTigAy4XbnXZtTiwGlICiMj1R7c3B5D0RJmqZhK4Nna7lGtlyTjAbJucSqpGIwzrYXG3l2SeTdLB8GSKzF4k6aLnvy40y175JLVti0xGitwlZDySyXL1HGbMdVMtEqddjkD6KRIIJGAkAUEoOASKQhmSGtVGRIpCGxppniFtecmpzQHtWulbWHoKvy6Tq8SOgI+A7LgsVbRe/wSOuKqblVFw8BJMRUoy2NaMtA+X7ORiPVZU4LbP3ENc9FbiWzfjTY0/7nnq76VAGfGfrYcHE4s3fmGxtzIaXgMOMy3e1k13WP7B8uZ2pe8/2Jpo9WSjuRbAxiAljLrFOhmxoWMO1ZqScMAeQECEGDBAAsauiFuVg5S+0pNB4eKXbH6fZC47lG3lXSm2EWYHG0JKul/MquydqywxKCgKGuaJxGotfDHQatLflzCw1LaCQIxCAkittTBhkLOTaQmg7F7qb8NNZ02hhp6Ehi7yxUDRACuLqjL6112Gr4QT5LkzRLccYkcKSMup7fai7jiT3mq8z0JTP31eUmQ5GzxksAUGYZ5TZkCQNTsNXpELSh1ZitU5JxLoS1Mln0CKApTptl2p6CmTNEvGnLZf0DmwIaFYulrZddMXj29PXXXVsoFAFg+47dXpA7cOjU+Mo7L9+xZdtljuMCwM/+/C9//at3HHvukTR99fDQiVNHDr7vl/5jPp8DgFK56+ZX/uy3/uH/q9drrmsDwOU7r7psx+WMcUZZFJ4X8Js3b/nUHd9AY7Is1Ur5Qa6vf+OZ00fHVwiC/C0ve20+XwCA9f1rbEv8eP/jr3/Tuw4++uDw0Jm3vPO93T29AFAqd195wxu+842/Pn78+I4dl1PGYWYBj0CONH09drXtKDQvMnN7VdQ7AnmmOV9XCEpwZ7FemlLGRQh1g0AIaHf+a0/1gNFKKW5ZlNDAIYFjG83jOOwLKs/V3KMNP9VsmT6xRjKS2CNne/qDcHPQ8pi8JAXpEmCQxItysAOAaQvI2/0j6CVsk5tlqZSZzVwAQun0xrCMIBDggABgT35x8pxOPeMaSSu1wthtSZ5KRvlorN5n2hLS44aS0ev84jPpOrzI6Qj4DssEFv3nomx9nBWWfNOMhSOty5vxZgBoJf1F/7lpV6un4pFzhYlD1sIUZzhj4NlqLtR8kx+WbNm+pXJqynZKALvdbHdX7cBwcaqnLiHQ6yWFKXFsZViseGDJspOVncwgiSRvSH4u4VpTAJBAUskAQFCc2rGmy0t2YeNowyuIbHOuWY2taSOli8MgORu5my/CNr/DfNCYtfDs1OWZKlSjnX1evCDz+TapZtoQINCSvDAl3DFPDJJTLTfWdFM+nFpI3x4Bp8gtii7XDWnn+eoHneI4FMLK5UuuVu1cepmlk/SJMSaKwiBXkFmapkuftAIACGiMZpfYEzMQuhY77b+zLI6S7MTxo4efP9yS/GzkaCR1Kz2SA8uy0ZgkieYp4B3HWbOme9vWrYs4pMQIi8AsparWmIH8TFDGfZs4zJsp/1Y3j8303i3bL69Xz2VZ8tgjP3Zc79v/+Hff/+497ZfODg4mrWEtE3DPj8MRUWmpzAW38dOnT//g/u+fOPx4q1Ezxpw6dbKnZ3KL04kIbGUaHn34AYP4wL/+81NP7G8vP3nqrFKyUR0EuHyWtwNATdojyejv2O1kPRdhX7eKNKQVzjse3uumgT3NbZAJR3ABAGkSKZkao40xo1bhERPC4pZrCYsy5gd5rbw9bro+1zrRJGdabiNbZAB5Ppxu+bXE6XHifi/OidW/MS45Bkkyv1jFVGw+zSNJS8kti9OLmG9eftodK8b7XFwk7RFm2b7gfmKQZIYYJInijYxJQxgFQKAA3Re/yw4vYi6t4UiHFxKCtbqCR05WXr7kW9baa8ab2n+fa141rYBPNT1QKaQT2pM6XE9tvnW85XNiruuueEKNN9YmAD7XjAAB6HMTXWg+Vpk8DYEIOaG2F1qzO5pQgoElA0uuRdBIpSGhZIcbAQBUUyszzJ5ySP1eXEvFwWr+ujXVgp0NRk5/sDS5r5HkHDCYrvV3hyUk4XU9XfuxangVIFmo+TwAIIDSFAA0klbGEBc5ef/YUKnsJptzoWDTBkgBEU6Efo5nFjWpYmLhEw1LjtG62agWSz1CWEJYxhijVZLEaRJNbBGfJpHnBX6ukE2R9y9sPCtLNbWZufc79z388GNxHDWb5+XfjEp3VhhjjuOUSsVrrtq7b99eIRaQpZwoq+zEswSQCSW242YXzrMQQrhlCSdo7923qMyyNI0XkTKQZEprMzI8FEtGqG1Zo3J9w/oNG9ZvcL0LQsQIiIg4oWtodeTcZ/7s42fPnHrTW/+Py3ftRcSv3fm5anW2LqQGIM50ZWQIAAWH8T1u2bxx+/ZthdIcXQYNkrOh354jZtRszdUXHbJkdAGm30sLAhlKnEzPqwKfEez1YzGNBwfz/DwQoqVMovqUTnhaylipNKOMW77tuIxzxnmPZboKakMzOlOnTzaCeVa9LYJIsWOtYChxB/xog99cxfKi5cAgLDoC79AZBxWUr6aRyuwg4vgdZvkyBShBhyEATMqmNKuc39bhp56OgO9wUSjtMpYSmP5JFjgnB8rfGW7uS1UZ5+FuSmmGyMbt62cC4fymtLGHG3u6809csALC842gmloTFzrUTIoLaUPX+dG0YiZnybbKogQ2FEIAOFDNUwbX9ww/W8vXUpEhPRs6G4LIm59DHiVAiREUPK5dXh+KnZHEOtr0Lis2yeQ1cXuh+dBg+fHh4hVd9bydPTpc3FFsuRdnSqyRHKoHu8v1TuLWcuPrNb18b0U/I/H8zEuS9TSTroWaz7dBJNnYFRZrppHwhRvh1jPuCjWLM6JBRCAjib093wiNWNrajYtBa10ZGfRzBVvYhDHGRZCzglxBpmkUt5TM2g23m41qodjluP58W8cvCBwVE5zyS2oCLG+p548O/v1XvxxG8cDAwM033/z617/+IrdZrVYPHjx499133/Ot+44eP377617n+/N1Myk6c3Qvl2lGKePcMmhsazTcCm3DakIAAI1O4lDPz2kAEcdVnjFaymxdV9mx7cuv2PejH3znnf/uF9et3zS6fUo9L1BZVqnMpsafPvTssSPP/fwvfODVt78NAGSW+UF+dgHPAD2qtl925Q//5d43vPU9193wUgAwWl84ATHjBZtodia2x83nL2aClRACBBDRrLhPgzakntrzvCvZzKyZxvCVWI5HCEXEOAln+sYQjdZGx7UsjRwnELZFKaXUWlO2ikGyoVB9YsQbDK3UTM1vWxpixZ6t5wZjZ2uhVRKzzVX9dBEae3GfxGVm6vMIEerNZldXF7mEU+gBoO0uSQgByoFQWEGnFdpxs+9wcXQEfIeL4ujwa4ves925gzOtEDhnXev7YbqhEQ1E2drZJx3L/kFOZTMZCNP++R9DLbqs4B8R7PyofSRxTja9SXG4QKhJU/6MmpmmCia5jwzkIw1kOLHKjryut9LIxJnIPhc5Q7G9aYEW9wAQCJ2zZDMVz9VzZTub6l1vM3NVd+3hc+WnK/kdpeaWfOtQLbfWjdf6i0wPRoQj1WBDEHVcVVYAApBnXTbZ3TSDDXNWY4ZIm8nmRZjPtzEI6VhoqyX5aPfvBVJP7Fm6JCCAMXAuc4whZSs7Hnlbgjmat60kiNhq1EJCKGPtfuCMC2HbBds2WkuZtasZo7DleYHMEqWWvAUXolYANiWEUA4AaC6JLl+DZ07d881vFIqln33nu3bt2uV5S+AbWiqVbrnllpe85CX333//3Xfffcfnv/T2t725b23vLG9RwDhoAJhdvQMAABJCgvxoTtPo+B7BaC2TJgAopaTMEIHNw1D99OmTjUbVcV0A+OH99x07/Owtt77Osp1NW3cqTb533z/83L9/vxAWAJw+febc0OC+vftm32Ac1bXKlBrNoKnWKqdPn5zzMABg196XJMb57ne/s2vP1b7vU8bOnh167tCjV113i+s4OLOifr5VVIYCAKfY60U/pXHdprQrF86Yo0qjU/tr1ZrSk6+UgOn7p1ZyEWrZLiHUGC2zGMae35TSNb1rLtu2xbYv3L7J4qiaZRbnNrdszoVlOVbZuTFIh5vJiSY5XrcXnRM+J41MPDpc6nK8PjfsdaNLWqTOj0oypcR7fjhcTa3yS6Wi3AAAY5e0yjBo2gKeEEpmmWbr0OHS45K+tDpc+nQHTzhWZfZ1GI3z7iHfPtZKBoYaV2kz43OCEl30n825x+Ksd7h5RSK7ZloTAAgBi4UAiWcNa2OPC/hQsserhXRK1fok1/cFQQluyIc9btz+u2hnBSvblIuixY4P1jnp06kwBg5WCjeuHZ6qq31LXVGqPTJcNkh2d9fWefGTlXyo+OZcaxEKcCSxHUt1Oy/Ayr1LFpvmLBp4pDyYPZUpGqcbFmE+3waB6LFikFAxtajUu0piFWY5ARAQ8VgjKNiSUixwcwkOSRFRKxUrlSQRacfdLMe2XdtxLdtpW5ozzl0/l04KwlM2HzU4juDW1IWcWwDALdvnXQAAaIxSBo02WmuFBtGs9PV19szZz3/xzg0bN73jHe/o7Z1NYC8CIcStt95aLBY/+9nP/vO/fP8tb3rD1NmBGIVByoixyHynM8RYhrmWEhHbUy0IqJUaHz5TSiP0PJi7dOjEkUN/+on/fN2tbxseOv3g/Xd3r1l7/U2vopT2re2//Y1vv/uuLz9zdOQl1+6Lkuz73/7KlVffvPuKPbNvcNu2Hbl84Wt33tFsNsKw8dhPHqyMDFnWNOfDJNYPDPziL//GV+74k/+RVq7ce32lcu6Bf/2ubfHrb7x1lnc1pXs2Gv1Cyk5ati7OwYGs2lV7qJmf+M/6k//43MGHdFRJ0+lLWmac8p8CIcRxnHw+t23rllfcemOhMLGcDbVKtcqyLOTCc2yXci4se20Zuwt6nd96viKOt9zFfqY5QITh2K6l4mQY7CjUcyL9qU5uq8Zzn+TT4nA9dWSltUmSBADopWlDP4YxetSdlFIgpKPgO/wU0RHwHS6Kov/8PNdkNCl4zxW86Q3nLlwzDZzjthgebu6KswGLt9oqHQAESxlrMKos3pwpb98X+rb+wfl/hHnCCE70HiMEXK7dxaYZ592E1AMEaEl+pOFdVmzRKY+5spftKDSerOUNFneW6rvLjf3DhZZilxebCwqkK0NqqRgIlqB/+LQggDYEJzynx31Wp+XFkzlGgHhY3ixuPlY3mbEXYT7fxiBEYxF4qdmJhn9ZqbEga0MEqEvuTVct0kZpCJWdaX55qVpJLZ8vixXcUoGIqLXRWkkZhU3KmOv4tutSyhDRdX3H8Sa1nVtYXTyiurDzvOU4pK2OCBkzV2NsSnnnqCg1SiuFaFCnMGYJjoALPIg5kEp9+c6vGYTbb7+9rd7jOI7jGACCwB+vxEbEMAzTNOWc5/M5cqHGy7KMsdHZjSSJ1YVO6VyIq6+++gMf+MBnPvOZc+eGN27cYJAYIAZJS7oE0LUyn84xbUEIoYy5jpsr9fauXcc411nWDBtgtLBdxll3T6/nBe3d9fT2e34OgBigAJDLF7p71oox/UwZ6+paM56X3tPbf8srfiZLo2/f9VdojFfa/OGP/P7avj6DBgi88W0/T+zyvV//7Deef5BSdt1Nt77nl37bdd00jbu61wS584KTUtrVvcZxPQDYsGnL+//PT/zVZz79nX/6GiH0uptuLRa6vnffP1SqI+VSV7mrhzE6bqTPhN3V05srFA0aSuirXv1aAtk9X//iwcceZpxfef1rP/gbv+W4fpYl05Z1KCRPVPOIBAAowa351kXeG8dt/1bYBkIibaSj1wJLR47d/1fHjx8vFArX3nrra1/72iAILmbjSqnHH3/8W9/61v5HHjt+4sQ73vbG/r5JtgKIRsu0KdOmsALH8ShjgvO+sl+wqtuS1hMj+Upq6UV1OJ/78AytptZPhrs2B3G/37Co+WlUgQikNu/+f5OY2k8HALTWlDKAeeXRrCLtGzUAo4QSeNEMTTq8ICAvKr+fDkvOT858abUP4Txr+PZJbeQuWVJN//V0T6wYADjcXNNTKU8Xm0WE0033yWqhbGdXdNUUkKeqBWPItlKry55vuO9UyxUE1yw2/X52MkObKW+k1sSwsGBmOoOiUVw++tJIZjEw+Qn2gcuNw9XKl3a3f+tuN91dri/Uvq5Notn3T/dkihIC/V6cauZxfXm5MdUBcSZCyR882/XK9TNObGUST4RepK3tudpw4hWsxFp4lv6qw4XgTLheAGiajerEly6yM7Zl2a4X2I6LxsRR47xBOmHtym1KWXsJgVFD43ZIB7VGAG200SqNm4hL9q0+9PCjd33jnre+9a2vfOUrAeDY8WN/89d/c/bs2WKx2NPT/Qvvec+a3rVa63/+3ne/8Q/fYIxLqW655eZ3vvNdjDFjzMnjRx7e/+gzzz77jre9Zev2y5VS99z9jccffXh8+41GY+9V1/7su/4dIn7uc58bGjr79vf+BiWUg6YEAyHpDFOo4xBCuLAcx7Udtz2aV1JKmRmjszRBo2131FKOUsqZaOcytJe00A/INJ0O25ttp0hkcvQe2Go20iwrFkuMMUSUMqWU8VEz87jZqNuuWyp1246rskwpqc30vwJjnAAorYwx1WrFskQuNxrvtYQNoy+NvheBDKdunic2M5RQQmn74OM4iqKwWOrO5fLj1tZhqxFHoblwv6cj/+l6URkCAOtz0c78HLlsc2JZdr5YJoTUqyNZtnL5IHXp/ttQFwDY0bHnf/i3jUbjtttuu+aaa0ql0hLu5Yknnrjrrrtqtdqb3/T6vXt2zbQaoUxw1/UCoNRoHUf1JE3PJfaZ0BmKHLmcqUU21+v9qM8LXXpJ1NfMn5ZyHhhcjCc6I7irVOtzL7hUDWK90XIcb+PGjQAwdHZeRSirRancIywbjWk1h82Uco9lpVBeQK1ohw6T6ETgO3RYBQQ16/3ouUbQ7t3yRCV/c+8wnzJVTQj052KL6ccqpcfOla7pHdnbVXu6mn9kqLSzWO+fR1A9lKyeWZeXlquemRPMWSqY0p9vPtQlOxt6PeW6NW8hepEkUworVoCnqjlp6CLM58cxCJmiAMAJrg+ivK2eqBSfqeZ2lht85omSiYSSz2KCqDVoAy1p93stZYgEMs/NXmooKZWUjHPH8dSS+nhlWSos2wYXAWWWwHntOmq9RmDU/3v8P+f7ElFh2Y5tu0JY7R54UmZGX9SEWpqmjz9xsLu7+6UvfWl7yaf+56f6+9a+733v45z/xV/8xRe/9OUPfehDhw8/95ef/vSv/ur79+zZc/jw4Y9+9L/s2rVr7959X/va//7K397pB8Gxo0df96pbAYAxdsvLXnHVNdeP7+IjH/nIFYYIIQghu3fvvvPOg0eeeviavbvn6drFGPNzBcuy29JdS5nJFA0ioNZKKYmIJI0t2wUAY4wmelzfGqOH67FfNOP5AlmaAGB7ZURUWk2cjgly+dEgL6JME6kkIQQRhRC249qOCwBtt7xMns/oRsQ0ibiw+FgmhVJSK8mFoJR2dV2gZ5SSlLHxtI4sTTLDCRHtmUptVBongnPGLdf1glzecS4oN/CDPGO81ayNpw9opEOJ21bvDtcD3rycDmLZoQAAIABJREFUFxGIBsLnmjpZYRLNAMCOjh383hca9eoHPvCBLVu2LHnodffu3b7vf/azn/3m3d8ulQobBtZNuxoanWWhMdoPCpQx1y8C1vpo0uOktVz0fD0YipylPbBxUsUON4LToTsQhAN+eKn9TLMQLtZ/XlDT40wudUFERBBi9ARoX4wXdXzLiVZaWEBWr4NDhw6LoyPgO3RYBSiB7cVmptjx0DMAjdR6plHcWapNfYAQAj1+tpfWHh8uPnS2e9+ayp7u2smGf6BWSJFsDOJZUqkNksONYGexvnwhbkrQmjkxe3Y2BhEHFNSsmLUeXUGP2TbnYmcochdnPj9OOja6YsTkbGkzc1VX5clq4flasK3YnHgCGIRpf+tQznarRwCFxOHa50oaSnHZHJxXBKN1u6/v8owaCaEUJ7qLj2bIjzogTbNLLWMVaytnCSEsBwhpR56NUkorrZXWGRo16qg+v2PW2oRhtGfPnvHybM/zbv+Z2zdt2gQAGzZsePDBBwHg4MGnCKGvec1rAKCvr2/btu0HDhzcu3ffts0bPvGHf4iIv/orvzL2qUi5XC6XRxueHzt+9MyZMy972cva0xADAwOe50X1c/NR74xxx/X8IA9tsa1kq1GbNiAspZRyetO7WlLoCSdr2mlXntjDeVweI2KWJjJL2y8Jy6acozFJHE4yONQ6Ti8stk/TZGJPqZla2T1WzXXbseudjz1qpQhJ2yUDbQHfbFSDXLF9DI7rUUYbtUp7gw3Jh+JRJbnWi/35NTdAJJkWnE8fXSeUAhDAlb56h0IH0Bx64qGhwTPvfve7t2/fDgBSylarZYxxXdd13Yl9thFRStmeG2ovmbqyUjKJL/hdCCGbNm369V//9U984hMHDjw10N83c+svVCqOI+b4AaXU9QtRywBk3U7W7VROh+7T1Vys2HL08TJIIsWfqRWGY3drvp4X8qfClXAoXOSkxo5Cc+o9QSmDiBZnRut2OUM2w2V+KSBl6oAHAIRZoOd/nB2132GV6Qj4Dh1WB0rhiu6aw9WRVpBqerzh9Dp21ww+4T1uuq+79kSl8KPBnnVB1O8me7uqhyqFRmJvLTZzMwTAz8VOv5dMDexfIlACPV4qFhuXXgSGUG2ArVR4WRtyvOVJoLsKlYtpphOOeSU6zNjUAACjuLNUP9lynq3kN5da47n09UzkhZ70ASuxfSJ0gxkUAiIYYxLtBDxjxJxKgu4pEZXRNcEo0py4hADhmJ925VVEawUEGKVLG4Q3Wi9+RgAxSxtZClIBY5wxTgixbMeynbaGMVpro9EYNAqNljIzZrahZJqmJ06ceu973ze+5GMf+1j7j+GR4ZMnT9x4440AMDg46Djnh+bbNg+0Wi0A2HfNjQDw7LPPTrvxLEv/8i8+/bKbr9+8eXN7yebNm3O53P6HH3vFrbcSQtj42UwpHQuSt4sIuBCW7bZT2bM0SdM4TeJFfG/+vCf1sB3vm/klQkg7CK+0MmZeRzJn//mGtOuptatQn2GPo9+JyrIkjlzXa6dpWJZTLPU0G9VY6idro+nlgpo+N5rnlJkCOsvtixLanrfCGWoElokYiYzrw8/84Oabb77pppsAoFar3XHH555++lAQBI5jvf3t77jqqqsJIVmWPv/Mkw/tf0Jl8c++8+dy+cJMKz/99FN3/d1XxncRRZFB+L2PfGxgYOCtb33rd75z3/XXXd3dVZ7lqLIsBEDXy1HGvKAUR3UlEwDo9+MuJzsb2WdDdzixlqkddyW1Kud61rjJgB+WreRSdn4JFa8tKgJftGWPO23mCMKE6TbKOFzCAn68bEdYDmfzfk6PFU916LBadAR8hw6rBqWwtdSyOD5ZzUtDjzT8nCWtGUauXW56TU/18UrhuXpwuuVuKTSvWVM5UCk8OlS6vKve404uoZeGKkO7l6f0famQmjEyjYftMmEz08x4zlohAV9JxWBo93nx4sznx2lloym+3Z4cHzNwihtzcT3Tp5vu+nzUTnrPCXWolttVHq2YMAaebeSON3xOzcZg+oridm14qESv0wKAhuLr2fTzQTE5VcMTFy4jFM9bH1m0QMlY2iQQG6aJ6lBZttgi+xXNFzQECKEMlqEbNgEgZPFzToyBlJmUGQAkacwoc1zXcXzKGGXMKGUI5Y6wjEmzWKYJmgWcOYeeevzP/uxTg+eG9+3b9/a3v33qCs78bKoOHnxy//79X/z830xaThkrd/fCxOqACX8SQmCs/l9L2WhWlVI4lxKeCQSigC5JEjLnwhI2IsZRyyyFsjUAz9bz3W5izVDq3O7EThkjBMJWQ3DOxzwFuRCFYtfJM2k45hm2xotnmlybSiStgjWnOf8S2yXOjgKqDKs8+veWZb3sZS9rL/zSl760f//+j370o7lc/gc/+MHnPnfHxz++2XXdP/3TT+5/+GHH9fMef8tb3zbLylu2bPuF//CB8b385V/+5ZlTp9p+eNdff/19993344f23/66V816aJhlkTFmPJc+btWUSgDAZnpjLurzksHIOdTIxdlyTXIPxU41tbrddHOuFbBLsQuMMvRQo5gsSsBvyLWm1buW4JzzZhgX09T1PMtykmTujhLjTJtTs3woNXr1WZYNsMzPpg4dlo6OgO/QYTWhBDbmQ43kqWruTOT0Rvb63IyPupwlb1wzfCZ0n2nmDo4UfUvtLTdqGX+yUiTU7Cy0ik7G6ajZ7pmml3eyFdPGi0Maai2drdd8WLF0Ro3kwLkSobAl37zImfrIjN6o17gXNE8mBIp2Vk3FeC49p2iQnInctW6cGHawUjgb2kVH7ivVfVtOHNUrDTA2PDJAXKYpwZHU77aymVyUQ1JT0+jJ86PSzMyjjpeezzJ3WRcHIUAAANGBBXlCCAU2oRaRLaIuMZOybSW30DfOzmiYlxBCKSz2nCXkfEUoGqOMaTVl2Grajuu7ARWcERLHobBsx/Edx0/jSGZt87O5L+SBDVt++0O/s3//Q3fe+XcPPPDDN73pzYs4Qq31Az/8wUtf+tLevsmGoIioJ0TSlJITk7WNQaMlIJqx5nAXg2cpZdiSeDHYjksZi8MwXYiKmIV65oSaX9FVm2Wd9k9MGDcyrlaHu3rO53tTxnb2ilCmh6sWJbA135qnb7lBApdeqytpmEGSNAYHBgbGXesQ8b3vfc/27ZcBwI033viFL3whiqIg8G97+a2/8su/8vgTB/7uK18Y38K0K5fL5fG2hSMjI4cOHfrQhz7EOQcA27YHBgYq1dm+//FtT82l13r0JmYxsz4X9XnR0WbuaMtLFFuOeQ9p6JnQHYyczfnWOq/lXErmoMrQx2vl4Xhe+fOEgGehO3bvcy3d40hGOUD7oj+fCEMIKeS8RiuWSroAtuvaaZKm87r62qlJ47YUxugkjpa1hN4YkySR43iL2MtFHtjMNSAdOsxNR8B36LD6rAui5xt+opieyyOXUliXi3u95EzsnovsB4dKPW52WaGFBIcS+1jLLdiy101zlnQtWbQvKvD7gkRpBrDsTrOI8Ewt39JsfS6a2H1wcUSSAgCjpmRN84PmhXq4lgsV7/GSPFe9bvh8sxCl7GTsNVLe7aY78g0DGGbUItMngcfGylsRAJxNrB2F6f0OtTFyHn25F0SsRyYtIUg49ThwAhQAiPY4FQwsSgQBwkEAANU5Nte4x2jDGJ84uXDxGKMRDbm4VtujCuzCHwERkzhKk5gLy7JsISxGKBpDEB3Xs2xHylRmsVbZ7DLe94Pt27dv27bNGHLHHZ9705vebNv2RC+xVqzKc7X0qtdrP3nowQ/97oenvmSMGm4cmemNDGyKS2YPRgkq0z4LLgrGmGU5WZa2WrUlkQEIZDB2u+3MIbOEzdGgYQCcixRiRGzURnKF8vhvwYW4diPaArlqzLqdC6ikXnFWKw3KGCEEEcwKRuBjxRSSY8eOvfGNbxzvGPfBD36w/UcYhQ8++KMdO3bkcjnLsm+46aVTtzDtyuOvGmPuu+/e/rVd/z977x1myVnd+Z83Vryh8/Tk0eSkHEABULAMSGREsECAbbBkr0EswWBrzdr42V2vA+yaIPAP/YgmSAYhQIABEYUkDAhppNFIM6OZ0fRM5+6bKr5p/6jO07lv9wzifp5Henqq61bVra7wnvd8z/dk4nwAsG1706ZN3/jGN97w+lfP5whn0tJnUAJbitXVXtgd2serXnVWu5BFow06XM71hE6nE652Q3sGldNKUkr5oWphKJ5vzrnN06tyCIAAAELQ7iifjt/vWqskjicqXByHVyoV1/UopX6uoJSYz7xe1j9CirRUGvZyBce2uWXXa+ptJrKJbCHSNJlepzY9xixR0ZMvti/l4w1+x2kE8A0anGa0hv3DuVgSACjMT2tNiVnnh51uXBPkYCm3byiXt+WuQpVgfaLmPjpYKHKxMT8vW+PTTiDIipnYwUpl4Adjq6vmOFydla8t2nx+jKzHcpMlpo1bXSYp1icCuyeyONIIGWHwaqd2Vq4aWDw28FSpECiCkMnqbD2iMAClKscERWBTBRiEoUYjISidIbksyKDU4bS/qiMGjNDBeECDhsEAApxFcngknmPYoEyuT4G6uhPDVGm40fqMTW5gjKatxDbGiDQRaYIxZoxZtmvbLiCECbGIy7gt0ySOg0xUzy2+Zk3nr3/963Xr1gHA8PDQu9717ltvvfXss89GCPm+r5QBgNbW5lJpvJ3e8ZP923edM/vh/fSnP+tcs2Hjho0TFx47dqxWq23f2tFvHp/+SwFtQdvxdEUTi8NFaagX2Zh6Io6XwxhXS8P1SuKlGg+mfE9hjvR7NrInZGSIlaZJUKvk8oWxCSCK0d7VKI5YVJuv26I0aKbbc/LeV0J4PEYsyLQt1sOw9uF/+t8PP/qEZVm33XZbPj+bWcYsK4dh+KMf/fgNf/D6JRzjFC19IahpLSe9al2mzsoHnW5yInAOlX25PE3jA0EPi/zJ0N2SD1Y51WnXUQZJIBZa3gg/UuSxUlO4kN7vBRsBQG3gmVr/MUKQKdr9YAilq9esp4xjTLJIe6xTAyNESNXd3b1u3TpCaT7fNDw8MM9Lvftk14f+1/tf+8abL7n0ykV8u8VhjFbijC45bNBgIo0AvkGD00xv7PSGLgB4TC4olKVYFy19UcfQYGg/XvYf7GvamAs25GubClCO+LGKH0liM12gwrdSm2iMDEGAkTmjDHXU8ngIzYRe/k5yicLP1Byl4eK24fyiGuxNRJuRU9Qxg57CocrhKhBUaRQBYVhvKZTb7QgBgDWST5BAQsUqCSsnrJRyl2ik9UDoxACppAbAADIGWpwZhy8RTPXrWjEM6GxQOHJvoBRG5foubnJh1akfkVrW3WFIa20MIAQYLUkFSzCoU5LwU3aUJEmSJLVaxbE923ExIRhjbjvMsjNRPSHUc91HHnnkuuuuo5Q2NTX7vn/PPfe0tLRIKb///e+98OpLAWD37r2cWx/60IduvPHGBx544OmnD+/Z8/ZZji2O4zvuuOOWW24ZS6VmdHV1hWHY3FQEM+n2kTBywRDQ9XZlNsmSgyjLdlzXj8PaWJnr0ukJcx7R7pxV61rDJLMAiKMAYWS7xdHuWkAx+J7HCalUhuYMuQNp5awz0Qks0mTaZ7hlOTfe9IcXPvnEF77wxa997WvveMc7xiTxC1r52NHDCKHtO/cs7TBHtPSOl8OYOG4hCkp6suU4QuAyubVY3ZgLDwznTgTL0jTeAISSPjpUeJq7u4sln061qSfIDETO0ZrT6aTNdo1jTbGpb1uQSJGHBtpTuZjK/wd/dM/37/oXzx+RSBhjhHF+/yWvfd3rXm9Zlu04cRRRSjKRlG1BLGRff29bazvlVqHQUquVjAGlJMZ4oprJGE0IIRgjQgFAirS3uyuOAoQQJVQSCgBs1I9XSJWZU05YInXm5gKAMWaUjjc4mPCrBg2eTTQC+AYNTiexxIfKnlAIAHwm6aJC6xY3vtxJ+iKru+Y81NfcYokmK91UCGyiQkGrgvZHdiRIajAyQLF2meJE+VTZVNlELT1FvBSkWlGXfIuJVOGZnAKXSKJIT2h1Vd1Q0fNay81L867LqAkCABiZJndGQXinHQ8EFgD4TO5pKTfxZIp9GwWVJyrvxmtdSDQdjJ3V7nj+J7OhkhrNNLOjjYnNfCpOzxSUzAaIde0kZ/R8CtHriFYqCCphWOWWzbnNOSeU2a5n247lpJdcfPFX7vrqj3/846uvvhoA3vve937tq3fd8cmPhlF0zjnnvPxlLwOATZs2vf/977/3W9/65//9d9xy3vOe927btmNs+/lc7sXXXdfUMi7jPHLk6ec973kXXXTRxMNIkuTRRx9tbW2+7PIXTTnCk/ALaZZLl7G4h+FEGOPGmCRJ6nUZJJo+XXO35CpsruL8TMROGZ+4sBqEv+wpbG/Vq4pkrN0jt+08aq5WSmNu2NNSk7jA5nierLzqxACSZvoHOCFkw4aNGzZs3LN773/58z/v7e0da2qwoJVv/9hHnvvcy1pmNZyf4yANaG0IQakIUUxsx6OUOV5THJaVnOahyoja01pa7fPu0O4OnHhRge6c1FL264GWZjtd49aarRRPEIe1OzUN5slS/smy7zFZtNI8S1Y5MUVLrcYyAEOp/USpsLjofYz3/rd/yn5QSj36yK/+45ufCSt9f/wnt1q243qTtuwxCwCUkpQybts53CTSVIgEE4LxyJoYEwSgTpGjY0wY5SabNx0FIWQ5VCulJzSFJczSWok0IYSRCdH72K+SOFpJWUqDBitAI4Bv0OB0cqiUK8WjnZzp4mNpjMwqN26100xU31UrMKybbLHajTq9aBWA0lhoJDSuCaIMigTrTniiUSoJxzpvCXvmmJYi4/EULWo8jRB4RM0ysAyXp+ZwJlyqE0WWI4AfStiTw/nhmAPA7uZKm1sfMV4qGQB4VI31ijuVJisBAJuqs1tLLXYKAFrPmONNzNQTTkFTrGepN1aoZsyZmP2bCa0Epe405eZLBgHgJef2McLKzPcKNMYkcZQmMcaEUurlipRSbtkXP+fSH/zwx9/73ve2bNmyYcOGtWvX3nzLnwbVCgD4+WJm9wUA559//s6dO6OwZllW1pt9jLb29re//R2cj8tot27d9md/dtbEznMA8OSTT+7bt++Nb5hGw8ywI9WyBPAGIF1y/hMhZLQWom5WCMdDDwO0zSxUGWNEPD95Iu1E6J6ooMGQbI/N3s7xq4hbdrG5tVoeTtPpD1UbhIGQWa87hBAebQEw9zepE8agVBEAWLt2bVZn4ft+EAYf+OsPXHbZZa94xSsAwLKdbCZl2i3MvvKvf/3rJw8de9d7/3Is2AOAOI6PHTu2Z8/OOQ9PKagEsRRSa80YK+TtJKporV0vRyl1vEIYlKZo6TMQQIudFi2xIRcerbjHq95yKMWExr2hPZzwdjvenC9bo8oeBGaVE1hU/rq/xWey2U5yJMH16CdfVda+oeZ0yTK0XXvPH/t5+65z+nuf+cXPvvv7L3zpjl3nGIyFFI/vf6L72AHLLVxw0XP9nG+UDpPqiZM9zc3NnudQGBnzHDl0oKW1o7VtlTGmFlT37dtXK/Vt3n62niBgkVIcOXRgzbpNQ0P9T+x/7NLLrszl8gab8tBgb3fXiRMn1m/avvmsTRgT181pMEbrcnn4wIGD1aETG7fu3bJlC8bEtt0oChp5+AbPJhoBfIMGp40TVfdI1ct+Rsh4TC5R3D5RVP90zekNrK6qw5le74Zr/IhizYluyeJAJxlLAWFkKimRitQEm9biODKkr+ovaARjACopM/MTwR6tzSitPGNhWJ/fVvK5MAZCSZ8u+0erLgAQZFY78To/wHUa7wWSAECOSTbz5E7BkhiZVJOxHAPGWKnpB3xhuuDHfooivbLNAuYJMwUM/NTlQkrbwQjqWSuiMh1m5kK/RBZ+bRhjlJJKySTp4dxyXJ9x64//+I8/9KEPffvb337Na17T3NzMGC82t576WcdxHMc5dTnGeEqsTikdi/wBQGu9f//+j370o9u2bVm1qmO677Fc9S8YgbPkWTappIUQJqQuybdA8e7AbXdie4bucWMwxrllA0AYjXtiJYYer/kAEEs41K/WsIFisRWPnm1CaKGpZXCgb3ho6P4Hfn78+Injx09Mu/F8Pr9t2+YXPO95tm1ZlnVqtwUz77mhpaNH51mcfEtX1/FKpeL7vud6a9as+cIXvrBz587m5ua77rpr7aqW5qbCtFuYZWUhxKc+9anLL79848ZJqfskSbq6unbv3j7tBo0xWptqmMax0FphhCjFnLMkSQeHUt/zHFPFGNuORwidVks/BkEmx+TelspaP943lA9Sthy18anCXYHbFbjbCtU1bjUTdyAwzSy+ZvX018AiMABVZT3Y01avDQKA1gpjwjnfteeiX/z8p8dP9u7YBUEQfOwjH/rlA99zLCKl+hgU3vOud1783CsZ5f/9PW/ec85Fb3/PBwmlSsoHHnjow//jnW/8k9te+YpXlMulf/r72w7s+6XrOsboDdsuHtvL8NDAe9/+hpfc8Lbvfv0zhPId23e5rvv1f//Mv3/pDowpQqhWq5130SV//q4PFgpNSJuHHvrJx//P32aP6jgO95574Z/e+oFcvui4Xhj8dhgDNWgwHxoBfIMGp4dSwg9Uxr12CQKP1c23psWNm914KB4RAR4q+4fKPgBwqjNhKgZjkZHBCCNqTBHq0OkHfy5dcPyWr9/XqS+M6NnVuQiMTacpO1SAYjkSvBmAnsjSoS0UOhm6scRFLgpctDhJpxvVUcoaKgoADpdk1gxMi532R9bRqt/mDgEARjO6XaUa0YWMQg3o1Azp5bfuryNGG4xJfTvJ1TF7M8tfZz6kaZKmCaG0uZi/9dZbP/3pT99+++3XXnvtrl27ZikzXihCiJ/85Cff/OY3Ozo6rrn6KstT4hQfBLKcQwhpsAa0lOrfOAx8L8+YJZeclDYAfbEtDdrozxEDIIT8fBEA0jSJ43F5Ql9oZ2JsjMz2fEVKWSoNOp7vOCNzuCdPdn/nO99++OHfFIvFLVu2nHvu+dNuPwzD7u7uf/7wv2zcsO45z7l41865E9HLhzKoJgkAtF7wByf+/W9++MMf3njjjQDwlre8paWl+ctf/GwShc3ta972p39eKI5r4Ds7Vz33sudZ1sjk0UwrDwz0b9269WUvm9oN8Re/+IUx+tLnXATTUQvSWhgzRl2HU4Jt22GcaqWkSGthXKrUopj5QhtjHNefXUs/RpOVXr5qMCtS64ksuQy18QBwsJzrjezVbtDuxNZck0QLwgDqibwnS7P5CC6CTBahlHriUBfjvL19FQDc9eVPHXzs/je97d3nnXvuUKn8zX//zL/801//1Qc/smv3eS9+9Vu//bXPlEpDq9esj1Xw4EMPeb539tl7AeCTt/9Lz/FDb77lL88555yTJ7vu+eqXpuzrN7/6+Z+847ZC06qOVWuOHDn8ta98+oUvueE5V1zHKP7hj370rTs//suHfn7NtdfXgupX7/zMpq173/CH72AUH3pq37/+y//4j29/7eWvvqn+RVUNGpxWGgF8gwanAWXQ0YoXpeOyQAwKq57KYvWo8bQtvhi05JHjkL7AE8oFAKkcqRwAUABCggGcyqbF7fG3F4zMnOlxgqbRG+iRVswAAAZAa2QAENIuP7m7achnkmFNsKkZWFx8JkFKmBppDKdnIeRIdHxA948tjNXQ2M9COUO1HaWEFy2xpTgSXWAMMw1WaikrLsQNy4BKUO0Maz4NAIAAU+RMe2DGmOWseMQAaCn18HWZ31FShmFt7Zo1r7nhhk/dccfnPve5jRs37t2795prrlnilkul0oEDB7773e8ODAxs3XrWC6+9tlgslNHRQJ+csubynWQMBiEwZkkqCmNMkkSM8zjCS8xLS437I2udGzlkjkJ0z8tRykDroFoeuwGVwYOJnT09Wp2kYMUAIKWoVcppEudyxZ7e3o985CNKqeuvv/7CCy/M5XKWNX1/LyllFEU9PT133nnn3V//5vHjJ3//2qsBAAAhvKJ+IgCgDWTV1NTJt2x5zgMP/Gzr1q0XX3xxsVh84xtvqlZKUko/V+B8kkxm27btZ521eWzhTCt3dHTcfPPNU0QiJ0+evOeee55z8QVNTcVTj0dpE0SJ7zqeyzAmlDu24yOEwBhjtOeLOImHhoeHStUoitvaO+bU0o8xVqS2UdD9w/nhmNc9EjQA5ZTVROF44G/KVzvssF7edf2Rd6BUEEuWDxCkc3TSTEeSpt/55lcfefDe5qamLZs39fT2fPvrX7zupa+76uprCKGt7ave+md/8V/+8CUP/Oy+Ldv2XHrpFV/67Mef2PerNWs3hHHyzFO/8Fq2btq4qae35+c/uueF1738BVdexRhv7+ikhP7PfQ9O3NFV17zoeVe+iFKGEe5cvfYD//P2jlVrLNsBgBtefcPdX/jwYF8XAEiZloZ6z734qg0b1gPAqs7VhDotzdNcKg0a/LbTCOAbNFhGDIDSCKGsdHb8ZTwYsZ5w0rgE4XiYPbwsaU4Mrbm51zothEkHpxVKlrfL61ygROaVnvthmIgmM7mAnJHEtXoIjhRAGbIQv84HF4i9GAlMny7L4VN+iVLp95bPidIW3z7Ykn9MOx3GbEAGw0gBockKYzOzXiHBGB0ZvKDhjDIqNWem8hDN0igcY4yWmOk+hZF4DOOlV9djjJce/WqtpRBbt279+7//+3vvvfe+++47cuTIV77ylSVuNutjl8v511z1/AsvPJ8xDgCWccumDqaM8wWBMciYxZQbTCSO43y+iDDRyhgDQuNZvCRmoSTtUNLdxVPvwUlQSi3HBYA4jSd2vY4V6YtsACDIdDohG1XTGKOTOOzqOvG5z/8b5/xtb3vbLE5vY7vI5XK5XO6WW275xCc+8cCDDxUK+YsvvpDgkZpnfTMXAAAgAElEQVRhMWsgWl8izbPbACGy4+xLkt79X/7ylzs6OtatW4cxzhemnx0mhBAyaa4BIXTqyhgT2x5fzRjT1dX1sY99jHO2Z89OMt00WKWWIIRdh1HKbCfPuDXB/4wQyizHLRSbtVJRFMRJSmnMLXtOLf0YFOsmK31u+0B34DxVzUXp9A78S0EZVBN032DTCcfZmS9xrLNvMKW8bp6xvQHUH3m/GapPBMuwyXoo3Pjyy8YWUm77LVve9zd/53m5n9x3r9ZqzYZNYw0Uc/nCpq07jx19OgyC5mJx7+4d//G9H1zzolceO/xEtdR33WteQwjp6XmMEdi8dScbNX303KklP9kSY7Q0mlu8tb3zqaeeOnzoYHnw+Mg3NQYALMveuGn7vXd9QkTDF196dVv7qkuecxllDFa2tKRBgxWgEcA3eJaTKkyxrldB8oIoxbw7sioJZ0QTpC2iCQKLKIYNAb2tWC0nrCJYKIg0qIUrbPKJVlrbSlOhHANYa46Q9PggoxW0ZAfaBjNgLDqvHmkuH1zuQ5mC0lwbjJCiJDjlV04p2DocnsVI0Fn8ec45DgBD0RHF0xZ8FjGMUTBmkuEaowCAhSKAgBKk9Lxk4enpayC3aAwYrRXB5FRFw1JQQjA2Tcn9QtHzO/PzIYxqhWKLVurqK5+/c/uW/oH+I0eOTbtmd+SGkrpUtdshI9hxPQBI4nBinJlh2zYtrrl459qJC5lqPTWWZtgjQDAQogoEps8YLw4EJpaIY5rDiwxHpSEVwR2EihgjZiEwUuPHhwptTrjOnXo3zY4GeKqUa7OTWZw+M2zbJZgYreMwmBgwPF0bqQDPcdFiTcphhmF055135vP5W265palpAXqopqamm2+++Utf+tL9P39g69bNra3T2B8sN8GERuKJt+mca//o8P1f/MQnPnHVVVddcMEFC/o6c/LYY4/dfffdaZq+7KUv3rhh3akrpFLHcZLzfcfLW5aLCQEAIVKVxoARwpQShjFGGGNCPD/vTfjsPLX0GRjDmlzU4cbdkXu86gzGdXgmnMpQZD8QdxS4IAgQGD65us3Gk55sFtITH/WcaE60MTCcWkerk1pCLoXV7shM7tv+/P3ZDwiT5vYNmzZuyOdHrnDGeEtLB8B4r7hNZ+04evhJo6Xt5veed/FdX/jXw4cPHz74eCTIddddRyjt6xmZwUcIjUy4jP4PYzz2DiOEIoSMVsOD/R/90N8ODpV37tpTLEyqC3Ac781/8l8f/Nn3H3vs8Z/85L9blnX23t0vevkbVnd21uskNGhwhtAI4Bs8m1EaHat6a/3QWXgJ96IxAKWIHazlyhFLFJkyTifIZP3YM1N3qVGmqxxI/KGBq5QxYIgxSBsKgIzBgDTFCaPlonPUs7sJPr3J6gYrijbMALboIJkcxihtdQ1dFov2JveJZv8JSsYHnZX0pCGqlWwliJ1aA54orA1CAIRkXmxIKaP0bMFkRAbqm8euFwgQnekVZrIAfllKVRHCixbQGwApjTF1q8SUItVK1arlJIl83/N9b9PGjdOu+VS1cLSSc4m6oLXft0xTczsmJKhVglrl1JUP1fIAk5YTjG3UDAAWWAgwBZ+aHDYUAUKAEGLTFZ0sHgQgDDwy1Lw9X22zFxZvA0CoeaxI3pIOM0IKz+aJDi2idzdXHxpo8qhs5guwph9K3FjS5lx1dh8KjLFlOYCQSBIhxm/YqnB6wpHZje3FypRmYP/5y1+FUXLTm94yFu4+c/zY1+++p1QqXXL+zsuufJHnegAQhMH3v/f9Rx99dM2azpe85CVtbR0AUCwWX/nKV/7jP/7jww//5trfuwbqavowH0qTHTETd8OGy9985Cd33H333ffff//5559/5ZVX+v6SAkgp5eOPP37fffd1dXXl8/5Nb3jNtNE7AFQqIaWsra2dZ9UHWkdRKNLAZAacCOPsUkWYUJtSTglBE4QAlFLXK0ZRTabhfO5vSsxaP2hz4lLMnxjO1ZahnYo2aDiZaXZgUo4aT779sjGGARCjA4wl4jO51kvGOrc//+rrp6xgwEglqZ2XQgwP9UPWHA4hAHjm6EHLKxDKMcI7917ieF+69957B04eeO4V12TX/IazdgAAZdwe9YNgdh4AECGE0szokVpeJpg3xvznf/7y+LGD7/lvH962Y0/WROMrX/gkxphyDsasW7dpzWv/6IXXBdVa7aEH7//0x//WcnI3vulmxixwkVLSTOjXqLWW6ox8vTVoMBeNAL7BsxkFqDt0GFYb88vVrHgiQuNSQp8u5/qiGZNRyiBl0KlpwVQRUNMNdAwWigrlhclqhFTePlpwj3E2RJBo5OSf9WhtgyFK897yhbEoaE0RsqS2ECjf7m3N/cCzeqd8xICpqB4wpo1tx6c84bUZH5lmo31KESg0k2U9AGCgFGwDSoMyda8QWAIIYBYJvTEGkTq/4LKwG49I6BfxcZAK9KzTJQtFay1EShmN4zk2u8pKjwKEikSKuDoVIrGI6zheGNROFZfmqQo09yZPG7Wbs2fc+jJEjh1W2lVDjw4VdzWhVU6I5nftKYMC6dhcdNpZiI60FJSw7B95Kz2nefhwqeAUhxwyr4IladBT5ZxNVZszR8zvuD5hzBgTBOPV7wbQscAxBgFApxcW6KQWdEmafv8HP7riiivWrh3ROzz66KPvfve7zzvvvPXr19/+qX/75SNP3XrrrYSQ//t//u+vfvWrnTt3PvHEk1/96t3//x2famvvAID29vYXvOAFX//615//vOeREVOxlfObrCVT33TKWbX+9/8yv+9rTz764He+851vfvObS5ysQggxxlzH3rF967VXP684Xek7AMSJ8vzcqlUjiValZBRMTqeb8TtPyXTkykaUcpsRBghTxjAhnl9IUysJy1rrOcN4BGATtcqL2pzkaMU7XHFTTU6LS9qUKH3aMcbiYFh3etGWfCXHbYBJhQ9KyeyPa7TChBJCzzn3XK31Uwceu+TSqzLhen9f977f/OdLX/VGbjMA2LRpU1NT8/3f/azteu94798ZYxDAls1naQMHHn/k+Vdfz7kFAHE0OmAbn5NC2XQAQqj7mQMtras7V6+1bdsYMzjQN/p79Nijv/zk7R9+53s/uGnTWcWWlrXr1//o+3cdObhPiNTP5bMpgJmwLIcTprQGAANmpC+9ATlSk2KMGn8eTrmqDUx4s56BhjENno00AvgGz2aEREFKDpZznV5sLUPr7wxjIBS0O7J7Q7uUsLpMeM+wI1KONpejzYxUPGvAYv2e1c9paZl21+D0YgAFSZvSXKiOVDZxWrZ52aIlhw9SEjAy25xURfdqodvoVoomWS1IRU+9PikBhLDW4yPc0aESYAQdaKfBIKCSQpTIUEAlgUialZgRWzSZiR2pdwAv5yqRnQmlYeLprSPGGCFS1/WDWnX2SCnPI5uqWJKeyG+2BtM04ZaDMGKcp8nUxubNdtQV+J63gkXvp2DTNMeTJHL6IydSdK0fuETOVPeBEDKAs/mVFh6P10whQITiCVqMVlsMWelT5abdzUN0HtqS/tiNFd3VPDz7yoRSz/UBIApqYoLpfUlYg7ENABZR6/2pUoJHHn2Uc753797MuS1Nkw9/+ENXPf+573nfXxNCrr766g9+8G+HhoYcx+nr6/3QP//TuvUbwjB805ve9OnPfPY973lPtpE1a9a4rvurhx++fvU6ADArmFGMZvBFK+59xcU7Xxye+HVpuCRHJxTanaTJSgEAELFsFwCSOAIzx3QDxri9o33blrMsa0alOsKsqbmZcQsAtFYiDuNk7i0DABgpk5oESIWmjHPL9Tyfc5sRFieBSCIzv/aZBOvNxeoqLzwROCcDp5qyuT9zxoORaXfiDV5Q4FOfDxlpkmg9cn4wVo5Li8XmG25863e+dTexWy48/+z+wdK9d3+2qbnl0uf9HsHEgGGMX3rl9Z/75D+0da5fu36LSGKEEMb4pa95239884uulzvvgktP9g59955PA4BRSgmhpQQAmdTSOMKUaqU27zj729+6+9/+7QsXX3LpYF/Xz378PQAIwyBNkvaO1WlY+ey//vM1L36d75AnDx09frz3Va96tet4SkoYfbWNf8dsNnYUNKGL5oQ/4dTWHkap7BlkjDFgTNa6MIvbjQajAUBnbUdH18nWHjtdRqtGnN9giTQC+AbPZmqSUKLXujFatlnxSNBDFa8/skOJzbKF7lMQKl8K8witpzjhtFRwjuXdp1dm1w1WDKWcwdpebWhH/mHX7iIoxVhgNN/0Wk0PKKlW0Z0UjWfJbCo41WUxdXxJMBCMhER0Qopl4lCHQN6GvGGgQSiQUZoKNDBspi+3PhMwShG6LLWpWZnmfB4oBkApMNro5czKiTQB12ecp8kcKeINXvRk2e8O7V1FEEIYrTEhjE0TwFPQlZiDN+1mVggEcFY+GIqdtfnIxWk1sQQlHhOMGKlGihAQQghNuWgnRVwYYUbpmPQXADAym/K1R/qafjPYcm7LAJ01sa8NGopth8p2a7baJYRQLl8EjKWU0YTe7wbQQGynCgNAq5P4ZOoE0OOPPeG67o4dO0bWN+amm25av25N5vHW1tbmeb4xplAovO9978+q3DmjGCPGxm/hHTt2FAqFRx557PrrXjrLQdadQM3WUA1Ry9vwXG/D+JK9zeWNhQAACHWzTnvloe66hDG2k+OWDQAiTeK4pmW60M1yho2RSVQRaZIvNGFCbCfHqR3FgZLzLVvzmNpSqK3zo97QOljOZV0Df0vJcbG1WCnShM5aNjKG1lpKQSl78cten6bxN+7+7E//gydJumHbBX/xZ+/dtHmHMSZNY4TwNde+9K7PfWT7jj2FQpOQKTJgwLz05a/q6e27+67P3/fdux2/cM21L/ny0YMGQGs99vAUUmCjtdbnX3DJtS9+2Q++88Wf/+AuYawbXvfm8tCJ7u6eoFYrFJrf+NZ33/7xjz7+v95NCa4F4XNe8LKrX/hypaWMRRKHxgDGeOyJMSmexyz7J8YEj9ZWEDTyA53QSQERMvdQb3yicbqfQC/RBrVBg0YA3+DZjEP1VWv6Ca5/7l0aVEvpsar3TLVujZcXijE0U9cHyZru8iV5+2izf4CQiKAUze+le9oxyyG9fVZgDH1m8AXG0M6mnxWco4vbRqSHTsrH17C9ZDSdwIjZnKs9PpwPJXFPMYZgc70QEAICjADjlgNQGE6OAYCDWwjikRrUoADMCsrsKVa5mUT0SuspTtdLRykFI2O+6a9bM/JfJpVfofMgpdBaOY4/ZwDfYtdQ2VcGDcR+K9SkSDlxGOPTWuK3uGmkmYPr6QK4UHIksagMBO4syIItE4WfqfqliOctkbPSJltwrJXGUgMj02e0ELWz5mqIWEaNnB+L6l1tpQf7Wo9U/c1+Fc/cqS5WpC+xdhQrs5t+M25RygEgicOJCvZU477IMgAU61V2eGoJfRhGGOOxjnGWZb/gBVdmPxtjfvrTn7a1tTU1NVFKOzo6wrA2ODT8s5/+lDH+yle+cmwjlmURQsIwxCtbA5/KRQ4gs1S5TBccZk8L5V4WvcdxkISLd9xECAgCrZK+vu62tlUYY8K5z7lW+SgKtIy0mTvowggcqjbmw1ZbPFHyhyJLaPzbFahxotd64Sa/MvVyNQAAN9z4thtufNt0nzNKCkKoZdmvfcMtL3vVm7qOH8nlC23tqzPjQIRQln6uVoaVNrvOvgAjZLRK0oRz2/P8d/7X93T/wU1BZahj9fqc7730VW/IJFRt7Z133vvLbB9SCISQ47hveeutr7jhpsH+3tb2NYVC/qUvfyUAZE3mzjv/gts/8f/19/WUS4PrNmy2LBsAtNZxFIw+5fD0wpF5CKw0KEJGhnyE0MxIhmI6umSiq8LIPhAanyUYqwKYUozQoMEiaATwDZ7N5Hn9qwFjSXojqy+yByMuZs4/rDAT1fW+3cvpoGcNnPnqeqFcdoq/egOl+UD1XKEKrbl9efv4UjaV6NIJ8WgH3WGhkXRqpxsdD9ze0NmYr9VlvG+B3Yy3KxxFuqZBJ3owQbVUL3vnOQQwi02dNhowRgjVzS8OAPT0etrMVd7U1V5+/hhj4jhyPZ8QomaVT1tY55isCHoy5q02hFHAbYcxjgk5NYDPs6SSMsc+nQE8AGzPV0/Ebqoxx9oiemuxKnOoL7b7I7sk+Do3dKikMz+GbW4brdEpka3P1HnN5d8MFiys13s1AJCAU8kYlgyPn8PDtaJPVTOfI/1uO242CRLHk0pLumMv82lvt5Nma3od8rQopX543w8+//nPf+ADHxgzgXty/767v/GdQ4cObt68JZebrjUoxgAgTmkrsEyUFmjbZrORA6OEAoCsR60+wsS2XQAQIk2jOjxzMAaHo/JwL+M2t1zLsjPLeqN9IYWWiZRCzSPD73NxUftwKeYnAudkaP9WZOMZ1m1OvMELfJac+mpIRWJhe0zMIqWY4p0hpTQQUcIIpbbjbtm2O1tujAaDjNYAkKbiW/d8pVhs3rnnQqmk1kYKYYzhjGss2juaZVPT2N1qtNYIjc2IGWNEmhgwnFmYkGKxuVhsnnwAYkwb1da+qq19VbZcKZkm8dJnVBUSA+JgB+wa2d3ohOB0j0iUzRsCAB6t5MKjpw5jjBDBlNWlp0mD31kaAXyDBvNFKPJ0ze8OrHAZur/WC6Hyw0EeoU2Zur7JO+Db3af7oBosjCDZWA43O6ynyTuwdKvCRFf65FOddFempccYtuUrByv5Ti+yF9UT+1QIBgIOQw4AGNKaaiFBxLqc4KFQD9RlFwtFa2WMoZROLEiuCwihiQn4VCyrQH5eJHHo+XnGuFKzhZoEm7yVVgQtJ1wChiSWQlDGHNevlqd2OOdIliRbciP2pZJjiQj8VGE+KqSixKz2onYnRgjIzMlzAECYUcYBoTRNJhpQZTQ78QafHS7na5JpSSymAOPhhHTa8Wq3SpAJlNUbWmflqxzPWv1OqGU5ABBFgZoQPCuDni6PxN5b8qUFncYHHrj/9k988tZ33rp7966xhXvPvWj7rnMGB/r/6rbbPve5T7/97e+c9rMrNoUUpgsbQI72giGEUqiT2R7jLqHMGCPnXa8+HwgGJeJaEpc0cl3P93MIY84tYFwbo6RI01imMczloVC005wl1vrBkUruROislChnMXhM7ihUijyeqdWCkjLW4djzwBh96pWmpNRKYYknTplprS3LxoTef//9P/rOl5547OFX3/T21tZWkSYijQEgVD2DpixNxJBX1JtrQey51ohvxaRqJZMF4bFSGI/vQptxAzljNEII4XETDAOglarLTVFVPVXV10F3zb0qGKNHLm819sOkFRBCiDWtWvpRNfidpRHAN2gwN6nCR6vu0+WcmMGz50xjorp+TfOPfKu7YVn/20Iqc33lPRbrW9/6wzpt0sR6eKKWvmBJhkwlJrZXz6titIMvsQkBYvuQk2qtMjox5YgMhKpfg9Awt7fzPHFIy2xqfa0BTH1FxVluE2E8FsFLeUZUMiqlZJpSZqEknmWoisH4NMXISRUZjK0OO4qiWo412dyunSJVINgQgpUmdNbwdblhWOdoOhgzn02K9+g8hMmM24CQUSoJy6dedQjgrHy1yITFRY4pADAAfYF1oFQ4XPU35mvllDFkOu149mvIyxUQQkbrKKhOXH4yzEmNEcBZ+dpMM2Xc4kmaCiEm1rQfP378X//1UzfffPPll12eLUnTtFKpNDU1ua7rrt+wdeu2H/zgR2MBvBBCaz2mw18ZDEBlURJ6RGj2pBiraFg0CGHGM4G0SsVSt3bKxoESoMSIuNpdGbYsN5fPU0oxJphbjFvG5NMkTpOa0Vl8OP0FSZApWPKctuH1UXCw4pcTJjRePqfbRYAQdLrBzkJp9ukwgDnKgkZqi1Dm6gYIgdKGEIyJRQhl3Boe6u8dqL3qTe963WteHyexUlIpFaC+Yf2UHolyBwhCSraEsXHtGa9nY8wsUiNjDNRvpiT7IgAgTDQsT1h4+iYIi9nwmfDmaPDbTCOAb9BgDpTGjww29QQrOjyqIyeHr2jxH2/298/f/6zB8iGUL6QHYBidVDuQlRJI5fSWLyEk6Sz+qr77nailJ9is9sOjtVyrM7g8vdJHoAQowdw0+aZJo7MqcGJYHdXzcYdeMtoYMIYwDmndrNSnDLmUBnXG5NTCqOZ6OYTw7HnIJivlRCeS1CRvhzhNEqM1IsR2vSiYpEAmyAhjUoNO7ygBgWnlydEgtyE3Xy+x0U9izixjTJwEeobaB4yh1RtXtiOADi9pdQZ6QuuZmjsU82Y7sels149tO5ZlgzGVyvDE8KYm2dGaCwB5Lla7M0q7zzlnz3e/+4P9+/efc8452ZJjx479zd/8zQtf+MIrrrhibLWuE123/dVtf/mXf7lnz57BwcGurq5LLzlv7Lf79+8vlUpXXfV8ANArZUGfGqoXJc7gzAIAJeWpzQsXCuMepQwAoqAyL8/5RUEI8hxmjCiX+hmhmNmcMct2EMKW7VjcEkpqmUqZSilnOgwE0OyklzhDoST9kT0Y8cGEnyG6+lY73p4vzxm9Z2CMMUKYUEAII5x5yGd13gRjhAlCKOsAjxGCyW+X177+phtee6NIkjiNtVaZd6Y0oYbxk1Y2J/OsKY7TWQL4lSRGAUfcINUbPy5NOKWry3yQJq7qPopsDIRRm+vTag3a4FlEI4Bv0GAOnhrK9YZnxLtkcRhDhmq7YlHoLP6S4AUOghvUFW1YX/ncKO0AAIQnDfUIkgCgDVHaXtP0U04X78Y0E4munBSPtNqbc7qjzUmernrdgbNmoXHRwkEIEAIMhOkFj35mwYLZtqa1NgCULE8/J8yMEqO9hM4IpEgJJoQSnc4WwvlUuFTEklRTLjXCSAuRcst2nKkBPAJDkU4MdeE0T/wVrESE+eGEjzQhmx+EMESoTBORBAsSfRCs1/hRjov/7G3eUqjOEqQSjF0vDwCpSEQ6ngE2gLojN5YUIWhzInvmhvN7du36xje+vX///p07d2ad5P7hH/5h3759pVLpnnvuydZ50TWXv+bGPzr77LNvu+22c8899/DhwwiZN7/lj8Y2cvLkyTAMLzz/PFjBAD6RRC1Kj0YJgdEKl6UcAMLMdn0ASNNkUr/35QEh4BQDaJUGUYrDoIYIz/keZZxhDoxzrbXWaRKJNDIzzya4VG3IBWu8KFa4N3SO1pyFViLUF070tkKZTTb6RQhRQhDChDGEMcUUIUQoHSkfQiPJ9gmWbLMh0kQpRQk1AEKkxuhZitIViJQMgmmN49i26/m+WByaRVqj/uRgZCoL+mCiq1XT30rOkiYuqWc0aATINs2rye5lOtQGv2s0AvgGDWajO3SOhe5vu9ZJG1qLNzzd17Gu5T6bDTcakJ4uhPSr8UaE9IbWb3NaS2Uu01ImokkqdyjYDYA68g+51jLZFhhp4p7ocXDBV+3bc8H+stfpx7O4cNcXYYI6pt/RTAb0o8g0RfUWGBgpEaUIITCnwa9uFrTWQqSWZYtZFQcITIudDMV2OWGpIgyLLIDHmDDGhZj02RyVobCALsB9bTkgSHdaUVfNnX8AjxC2nBxCKAymEc/Ph1AxSnWezBYZcsshlBpj4jCcGI3EinSHrgGwsOp0ZlPgu677ghdc/sgjj1x22WXr168HgHe9613J5G4C+ULOtu33ve99Bw/se/Thh37vqisues4VfLSp1eDg4I9//OPLLnuO7/mL+JqLJlJ4UUYwGFEGE7pkLxZk2x7KbMynq49YPjDOyrKVMVFpOKSEul6eco4QJpQ6NOd4OZEkaRoqlRo9fcUQxdrH2i9UNxeqPaF9rOKVUybUMvTLmRWCzPktpaKlhAQAQAgRQvOFZspmm/fUWgMYA9IY0CarPdHGmDgKpRIh7gaAWjKsjRQ6kiYEAAflW2A3hqmJEANSoPLkM2QSPmCnTWEsLMuac3ZguRFxwLgj9cgtieanOlFIDMKRQA40k/UCUg06e/EpLRr28w3qRSOAb9BgRmKJD5U9oc6gcrWloLTdPXx5S+6RvHPmtu9+dtNfuQgAcvYzNhsGAJsNZctdPmgM0YYTHBW9w8t9GH3RAW2pZndVLnD6ImuVuxIRmgGj0IpammujLVbnHI7SOntrCnkGRe+QWTSL1HX9oFadPTTqtOODUEg0rknuMZGmiaMVxoRxa0oA7zPxTOiucpb50OfBGi/4xWBroog1P9tFxj3GeBpHc9qMTYsBGI5pM5vtcsUI246LEJJpmqaT7qDj4UgP8LW50CFzTDo895JLnjzw1Oc///lbbrmlqalp06ZNM625dcferTv2TlxSKpXuvPNOY/TFF12I6900cXZStRgnV0xoFpJptaQecoRyym0ASNNY18+7bkEgAEYRgKrVhhHClHLKOLccQgizLGZZWikhEiUTKaXRM15Lq9y4w4lDQfsjezDhAwlP5Up0t8HIbC9W2rwYsoJ/xl03xy179A+ktNFaKaMVIKyUAjAJDIaqJESqjRKoBgCxrAGA1NHs3UMjU4nxkGs653Ng0oTKGmaqrVwNbYvb1vKoqOaHAZNCTSOVXa2zy74yJI775FOBGACAYfUMR+Mza9I0JJAN6kYjgG/QYEYeGyqU4mdVn49E5nvLF0dpU0fhN6f7WH7niJJVQdpGsG72njr1twiponuQkpV4wWujBpJDGiebC9axmtNqJ/OxBFsiBpRQ4dzr1Y+xtu3LkSo/o9LvGSJNwPUZ57M3hLeJaHbiocg+EbkdTiBFqrXGmFDGEMITK5MxaI51Yqh1uu0zCKgckaWEdrjzC+CZBQBT4ur5IzUuC2uTO1sZC7ftrAtUGFQmpt+rwjledQEgx8VGtzrj50dxHOdlL3nxF7/87x/96Eff+MY3btiwYZ4HWSqV7rjjjkOHDr3iFa/YsH4TIhjq1JttPizOiY1gghA2xqgZXHCiWb0AACAASURBVAnmB6LcwRgbrdMkPO02kgQDgFYyVjJO4sAAdhzPdlxMiEVcYxyjtZZplERaJtNOWyAEHpcer63ROFG4J7SPV93aArv0LZQON16Xyx7I2PdylutiTAAgjeOBoUEpFWMYI4QRAEJGGwBTw8eG1CLbmoYw6MK8AngASOgJL++IWj4IIymV7502LX1iIqIXNgiM5HAWvQNATQ0000YA32BZOFO6WDdocEZhAE5Uve7gDMg91RulreFgz4mhK6R6Fn67MxZj8FBwnjHIs7o4LU27DqNhLOplcjsH2sgBdSRBBzHoSK1Q7k7PmqVZKMjMcdhKSYRm6xW/CLLAgyxTaf3SkFJorRxnbin1WjsFgIHI0gYZY8KgCgCcWYRMPVcdVtoXustxtAtlrR8MRnyewRrlXElp9CL9C1ONjDbOzLXrCKGcXwCE0iSOk/FpAm3QkxVPGYQQbMwFM3XkmrKtuLj78jf9xeDgwMc//vH77ruvUqnM0vtQax1FUVdX1+23337kyNOXX375Nddc43h+1g59ZeaVtEGhWvAtUOASY4IAwBizBPdHjImdpd+TSKsVFfXMQub0gUBhEHFYGurvjsOaVgrAYEKo5eTyzV6ulVk+xmSsm/oUGNY+k1sKteev7ntu+1C7lXKil0NF7lK1o1izKDLAvHyL4+cwJlrrIKhWKkMUG5tjMuYoP0MhwIII9UCIu+a5sgZVgmP5nGNxnqRppRYqfXq6dSqQSiQzOYMaMCV1TE92CZkoCVGQJrg28eSFdFhpfSz9xaA6tDyH3OB3hUYGvkGDaegLrceGc6f7KJaRarxBGzvvPOXb3QTXzaa7wUyEybowzSGkPOsEnuGEYyQQ4FQWZ4rw605JH7Wp013blGta9sSdASOhnqNtptpnn4LWUgAghAnUydmLcStLulr8THS1NMbEceR6PiFkljZLAFCwQoZ9ofHJyF/rVpM4gpzGhHDLkXJS0jjHo6MVf90ZYJzsYnFSu6nGFplX7KeUWMCQH+EspsKEYkDIkI1NKO/YxqgswWsAjFZgTNZ3wMsVECFaq1p1Upa+J3IrqQUATVbawueVbSunTiDZec3B5re88af3P/jVr371vvvu27JlS0tLy7Trh2HY3d194MCBjRvWveqVL9uze3cU1hzXz5TPBONlkpxMxABSehHzYijrIWeMHm0btgiw7eQBY61UHAdzr346QAgIMUlcicIq4xwTxrjNGKeMUcaM9qWUSkRCCq3EtLFx1h+hxYsrKRtMrKGID8U8UfWZi7Sw3tNcLrqE23mWPcq0DsIwTcIpRTT1paYHbbNmnq09FaQBOm75RUhUEphKRVLGRsztASDz0EMIADACGJ0QIWR843WZuo3VkE3GUx2ETpq3SqE2rLoiXWmjW8cM6hOYOKMna2nPxAhfyzSGYQXJkHzmrKUfX4PfYRoBfINnD5EJkDqx9O04aN3hci6t08vyjCVIOqK0qRwONvv7fXuZXNMaAAAYQyvROqU5I2FuVgMCx+or1bZyf4UCeANa86d6S00sfnK5OxQYo6Suwy5S0dJu2ZZpJTNkscaQSiE0t0nyPCGU5vLFrNI4js9QJWQSh56fZ4wrNdsRMqRzTA4l/HjNXetWjTFhFLheznW8cHIzcwxQsEWiqYVPt4oeGaVxKOYO4BFmxhgpUpi+URlCmGOMMSFZHyzKOQACGLHURgjZxrQDwqg4sb93FhUbrdM0tW0HAJI4UhMk68rgvtiRGmFkOpyQ4bmnjRJD95cK2wplC6u29o7rr3vR5Zdd+uAvHjp27MjPf/7zaT+Sy+U2b970pze/1fc9z/O01kGtIkWayxURIcyyi81t1UpJLmckpg1EC7eGQVn7MQAlxAx/mrmh3MlizjgOF9o6TmvoDZ2TkbWzqerSlaicx9gomUiRyDSKMOOWbdsuwphxzhjjRhspYxHLNIbpcrwIoMBFgYt1Ho4EHozsIxUvUAQAGDUumTQf6hJtT3aIKNpTS2nyXAEAwawlZ3PLzjw+pZRJWO6tGn8uv4YlkppqgkoONM1nZQO6pJ/B6AQwpHNYaRsBcenIzKmOXDOqDKIUj6mJxx72I3b5AIAgKw0ghBCCLbYwuZkBSCDRow8BTNlEVw2jFYCp6QEkcRvdRtBUWYoBLcykQh6lUgWxWpFeqg2e3TQC+AbPHqrq5NwVh3ODTLBz8NlV+j4T2vAw7QyHOh3e05p7wmH9MyWHGywFqZ0gWQ8Azf4+PGs5MQLt2T1h0uFavStzbAaJov9YT21Na27/spo5a6RnNzqaJ93Dv7epvXeeXYvBACEUYKldphDGuVwxazodR2GttrCWQiuGUkqmKWUWSuJZ0rAEmxxPhxKeapyVuMdR6Ho5TOmp2fsWJyqnrN0+7QG8zvGkL/Sa7Dk6LGb2ZgCGUAcQwoRgTMZaYU08KRNOkQEAmaYAEKXyaNXd5A0bYxi3GGGY0qzjNUIIMHEZBwCtdRyFE0/ykLD7IhsAHKo63WjOAFcbdLCcb7HjVmtktoVz3t7e9tLrr5/nORn7FnEcCSEKxWbKOGO8WGypVobTNF16r/Vp0QYlcmGjx6zVBcEEAIRc7FsGEdvxACEhUpkuwFBDaiQUqgpetEV/bD3U27Kzqdpmx2T5vT8AACEwRoFSSRgnUZlyz7ac7LIETjxuadtPklimkTFSm2m68zGsmaXzVm1TsTbNDhZwKJgyx/Vymd7EaJ3GURxXAXQq3QQvr9uFBpnAkA1j2sY5YmkNakSOTgCRCADG/+QuwGhlz9jDXWkHzEgk7488BED2t0GmTJEIANcQAkUszgilNqeEYIKz8gcME+L/jIiWIAEDZqY3YwqJNhrA1HRfE2wgwAAgVkOzfKkQagipRiegBkunEcA3aDCJcrixt7qi/XjOBKJ01YmhDof35Z0u3z7aaBdfXwZr26TGNhssuEfnXJmSQEhPGzp7qF9HbFZKRFFqmy7n3z2A/rpsh5FQGErmZ2gvZ64lnj8EY9cvcCtzvU6CoGKMnpjYz6K4Kan+usiYKWVk1F1caT2ftGoY1bIB+kx1mwCAwBR5ehJrofFgzFc7Uisl0oRxy883lYcHJq5sIVGbh/fyCpBn8slhb0sRk1n7bWFARmvL9s1oBa8Bo5QA0CIdKaXVRoMxIw2xDEzM5T46VByM9CoSIYBktL6dEoIwIYQSQr1cHgBEmkg5fnVJwE+VRiKTzYUKncv93gB0R57WZGtxtuH+/FFKloYHHcd1XB8TUmhqTZM4qFWWQxStDEoWKKFvdxJEWCZgEeniJtQQtxyMiTFGpNEsl/cUaoIeLflbmyvtbgwAe1vKvZH1TOB11+xNhaBgpSvaZsYYmdRqSYgJZcwizGKEYkIc1wPXk0KkaZwmYRBGYAwhCCGU5ckpxoDQKSYV80VpYIxbts+5BQgZY9IkTJNwzETAtdKByFrjLO9LJ4BegSpZB1CkXIKJqJ+v28RxS6RGyyuaBwGy2i2EwSYY65qfImQUQxFmygNhcYYJZQQjghEhmBAMCDGaPXi1NjO+RKQJM3m8hXNZ9D4nqa6aRvq9QT1oBPANGowTpS2Dtb1LsNf5LUYbFCQdUdpWCrc0uQfy7sEV2KlSrjEEAGlD8cr2GFsxElEoh1sBIO88PZ/viJGU2kpF0eYDc65cLwrusTBtRVQTvNRk9UzoRafdJmOxboD5Wv0hhPDSKiEJxvliMxvN56RJrKRk3KKjxZDG6CSOAMB2xivFpRSLjVIm7JqQsa5OAEDBYITSuTYrRUowIZTodLYIp2ilnOhA0JrkGiIwWog0K/InlCo5PsQkCChgZfC8LNmWh0zZ3mylgGA44q3ebPbyaVITaQij7uQjMylmxjTaRBKFhyK2xp3avF0qBUoJkfr5kWuvVi1PnKM5VssFggFAk520W3PHJLEiPbG9PV+uY6WW1ioIqkma5PNFyji3bEpZEFSisM614oFesAdEuxsRwgHAKLVQ6XsGQohzByGktZYL6S9QSlkywToBIbPKjZsscTKwHh4orvOiLcV6SPcWhtYqTZRASZhgTLln2Q5CKCuSt2zHstNKtVqrVkRm5JEJwtFIiphTghBChP4/9s47To67vP/Pt03dfv10p94tyZLcZVywsY0NDphgAgkkkNBbDIEEcEhCCj2BhNAMxJAQ8A/HYIwdY+Nug1tcVG1JVpdOurZ9p33b74+5O51Od6c76e4ky/t+3R97s7Oz35mdnZ3n+3yez0MwAoQYwRhhOsbtvB8KzlVDLmc57oDPfBRGflWqaLiBv02UUHT8rznmDYCP04U+RurI14M/BKgws3lorcBXCsCpAYAGjACUolqRACElbZuaOt9EMMYEx7VXUkuq56NcSUoLoSoAmCI11AleI8Xx0ASfhTGZyO5E6sQ0FHXqDFIP4OvUGUAqI19dHonUyR7IyURp7EdpPzqv4K1qTDxhGX3TF9EBgAYMgKQyhbRNVpi+NzpZKE17Kyu0pibNJ+2JevA6ZnfJm2cZ/TMotNOM1PyoWSmjHLRFIqs11RoDgMkOZ861JhrAMfoPLwGEtakSdPiSBNMYaYoUxRwQICAIkA9T00MOIRFKYuEJTfdEIhopi5zkuzmJFDMspZSUgkcRQsiy7LidtRAcY0wIjetaEUJSCqUUY4ZhmFIIdUK9siCOW6uV0qYNz8xbeEZLSwuawGSEUorzyDQtHo03Y2Ii4TBe47QcGsLFBpZRFFq2ixCilB0ZwCsJkis0TY3GR3w+QxMuGMFRu6vbEt6Okptzq0iTsdwNtFbHLR0vRGYoSYsz+rlKCHWcBABUK8Xh1e81aXTVHAAgSC9OlfCxvrZKo63lTJMVuHTq0+OCR4V8r+umbNfFhCRTWdOwK5XC+L6Gk6IcTq7EDAEkqSDEgoHmjsdzWSPMJpRpravV8sTT7wBQjWjGGHm5MImcm/ISTG7Op/tq5rKmYpIJPKO5eADQWksppfSLoV+khmuadqzysB1qO05LS4uIwiDwgiDQWnEhlNaCCwAdcSVDHwBihffgIUUGxQCACMUYM4o9P3Jdt3N2e/x+SsnAq/GodvRHQLECgEASl4753TGINfBmGtfCDi9sDMWszoZfTfVhmQkQKABQOIrL5xHxAgBo7AIAqWwExGWmLGQpWDpvu4AAkBK4bJDICg1GGUGAYzUPBtBEOAhRQMCJN9Q0vk6daaUewNepAwAgpN1dOrsSTLQH72mPH9n78q+2WH/S3puy9zAyjdPG+eqSXOKF6dv+ySLk6d7K6lowyzUPNKWeZ2SieTBGPIKjojc/4+yY1hGOeFNGPABIOTsAQAMS8oj+YVojqWytjwiqpDLymuXDw2IBpQzlGQCQJF7GyROMcmy+CUk+FQ52AGDSMkDLBFfWSlFCjtuX27KduDvXgX27/ueWH/7+H/xJQ2NzbETse7Vf/OyH85esOv+CiwaEwTy69+7bK6X+t77jAwCAENBhIa8aEGwPgBAabpIslRo+QowxRijebG/3wW985bPv/cinW1peP1CGPcxgWQPEmx2+RPDIdhK1akVrPfyN4pXjhQDQagc1bkQaK0QJASm41gpjapq2FFxrrQZHRREIIHAsWfjEGdwLGBQIT5Q2O9pVNvcH+xPEYIQZ2DLARYCVBq00AGgiNOGEO8chvNAAhYDaVFijKWUwxqlUBgAE5+EwF0MN6EDNCQQBgFbHT9BjpJc1wI5KhgC028eukz8+tNbVainioeMkDMM0LCtNGjyvGgb+lFR2eJNsUe4yaTEdd3A4zgJ4ROL+iH1VtbWbtrtG1owmEm9LjXxOG5KjzMgggCY7vKC170DF2dSfzZnB/HRtgj0OpgMR1UTkYUwZMzEzGaUIE2qYCcO0HSFlJHgkJR/eOU8p0PF8ldagIZ4xFEIBgFQKIaO9vcmxbQBQSvLAj/iYjfcwgpTJC9x26UTmRlHAM0Vv8bTO758sYim+L6uQ6gdASjMDU6SJ9l2JkMcNQzHl2RRRRbOUGFproI4vI0KJ0mKajCfq1BlBPYCvUwcikT5UPM+Lmk/2QE45At4Q8FzJW5iyd8xK7w/V1Lujl/05CInTr5Vdb3ll2V/IpZt1tzcm1xM8Cc0nAKSdnQfyFybMLkpOjh8BAj3ajMPk5nF8AKKoVhIwCD01GXjL6I3kogmurCQHymIXqcm+kWnZyVQ6NjeSSt9/3z1nrFh14SVXxc/293X/6hc/XnLGmvMvuCheEgThww/eP6ezHQAQQqY1on26FjyKoggAGKXUsNCRVfQiCrgQ8fsSQkbW1CNEKaOExUuHPTcQkQ1fgjAGhJhhaq0pZcOfUkpppWIz8DkWEgQBIGxlTVJVWkkhCKGMGablaK2UUmEQaK0cKkrcmhKT6lgMH5eXHoc2ImlwC5FCmCXuPl8B1iQuPR36eLVUoHQLWnIcY+MK9/lGZ2L0E9VgJmWG1jrwa8Oz2ZHCh3xbA1CsW23/mIUGfaHdHRrnNfTSaS5JiMJACu64KdtxKTOSqQyjrFotn3gMX5hkAJ80OKMknpCS4nhKpWw7iQlRUm7sQV3lxMGa3e4GSzJVRo4xqaQ0khrbY69mEjUvU81Y4bZ86knfWpotN9nhdLRenxhaKR6GHEVeiDCmlmk5lFJCKaGUGbZWikdBFIVKhggbBAMgGCjnQShuzIEAEUo1QhiTWM/CozAIqkpE42sfGsxwV8XtdI493YmQzCW2BDwd8sYp2/VTFI1RJGLZvx2XWmCFsKY01EgD04q5xJVVuwQeQgiQYno+kgI7fsAKClTdUajONFEP4Ou80olEqqtwQXD6/w4dNygSyb7K6kq4alFqb8Lsreo9EqIpcRQHgP7qirlNd03Jpk4RuHR7SmsrwRyMRC6xpTG54Tjs6DCSzamN1aA94+48DRxrPTI1Tl0AACC5oDCxIlwuhGVjBBP0rD8MM8xkKhNH7zwKLcueM3fBhueeGgrgn3zqGa3UlvVPh2FomiYAeLXant27rv29NyKECSEahFYq8H2tFaHMNE1mWJhQpSRjhgLiCYTCEgAYpkUpNSwH8RAhTCnTWoVhoKRkhhmPnGCCEdagpBSUMq11HFpblj2Y/+c8ChEmtj3QtTiVSPuhP/wpyzIpMyihnEdCcIxQSxIO9ld7qka20WSAhJKIR2EQCBFQahBCLdsOfM8hfE810XYCTnYIxbKCo1Xxk92Onpv0eoWpARCA0lIdqQtAGmXU/KPaOR0bDVALoSZYkowyTYkQMm0bYSylCMMj7sh3V9Jx+t0mInus6neuyL5qclmmzMb14ZsqpJSVcoGHXiKZxZTabpJQVq0UORfHHaNqQPH+TpwE5RYjAKCVgrEtwcaCUDPuLHCoivNVBAChJLvK7t6KszRbmZXwDTJmUzupQYIa320eAeQsfn57/0vF5IZiZnbkzUvVZuYDGos4ra6iqoiqhNqGYVHDRAhhQkzbNYfZbRxjK1J4tYoUE4ohGdE5M+jx3Sbr2BO1GImO3KOHimdPaCSnFUppBST+TfcRgAf9NNOXwFmsmfKyoQ9IUxxk7CCDEVYClATa3BtJIXUFkAKkAGn98v9Zr3NyqQfwdV65SGWU/Xn9lTOEco699iueMMKb++e6tKPVWZIwdyq2L9LH6Oc0ESzWb51G1e9+1HAgf4lQjsX6c4nNKXvvcW/KoGUvahLSpmRqctcnERFNWRYCIYnpRIUAWmmE8GRjFUJIMpWJ/a6j0BdCmKbZ0dGxecPTQ+s88eivFyxZdahrzwMPPHT11VcBwEvbX7QZn79oGaNMKVns7/31vffteOEpEXrJXNvFl12zevVqZpgYISnlgb277rr77p49mwBU25wzrrjytXPnLbAsR2sdRdFjD//myccfDr1y26y5LbMWDL1ppVz6j+9+9VWXXbv5+d/t3LlDhN6iZasuu/L39u3Z8fSTv+09uNd005e8+oqzz7vEMm1EqQ70/z35yNBTZ5yx4jVXvymVymqp7vrFT61kYyTF04/dt/KiS9uu/hPB5bZn79/0zO8O7NuVyroLF62+/KrrHDdhWk4YeAkqPWE4k6nZPm6d/Pik7XBnf7JRGsZoigALJS16PE1ApYSDvptiYlQRNTMMw7AAIKhVh6ffy9zcU3UAgGC1Ils85l7urCUTLMrQyelxTpAgDKXK245r2a5hWhnaVK6UvVqFYDSWj8A41MTkHOww0q4hKaEwWMExufdDyDBsjLFS6kAxCuXhaSSp0eZ8am/N6XC9dsd32Chpdl8QgoBOrF3cwkyl0Q53l92ne3NzE7UWJ5hou8rpRArfFz4KKCGMGhajLFbQ6MGDqfVANKi1Puy7oaRWkvNQqUlMH3cmgvX96SZrlCL5UWnN/N9kd+e0RGivKD0AAGt33LJDa6KBmITpyEDcDGsmxZaB0qqaQEaEjCgco5ahTp0JMoUGqHXqvJzQmvZVVveUz6pH7xNHa6hyuqOU2tq/olC+0MQTNQMfh5S988Q3cupQ8ubFZ1RT6rkTid4BACHpGN2nhzYkOuFO7ENoUELWJhgGaK21jpO1EwUhlMk2xapUHobVSkkpxRhrb2/r7+s5eKgbALp7erv2vnjhJa/JZHIPP/JI/MINGzd3zJ6fSmYBoFSu/Pu/fO7O//l+59ylF192TbkafOurN65//jlKKMG0p6fvC3/7kS3PP7723IvOveCyjc8/9aXP3XDoUA/BlBC6af3TN3/ny1WPr7v4qiCKfnXbfwyNLQj8B39zxze+cuOBnuriM85BlP7y1h9+/u//+uabvp7OtZy97ord+/t/8K0vP//s76SUCKH1zz3xg29/ufvgnrPXXZHKtt3yn9+5/55fSimFEM8/87uf/+Rb//uz7yQc1u4mAODZpx77wTe/fODA7kuvvK6xce4t//md+3/9CykExhgT0mAHB4NJpOAxxowiRhEhUxm9A4DLJIW0VKNE6QiQjRL4WP2lx2JPxU2xkOFR4sBkIo0wlpx7/uG6EgF4WykdP57j+kl2jJO8L3S6PWtuojyRsDBuoDCC44i3YziPKuVSqdivpMSEpNOZbK4hEppLGW954puqTbIDPEU6RQU1DAAQUqhJBvAYMWbaACB41GGVzsiUDXrEB1QJ6dZCanfFkXqUg1MKTIeIiVcrZMxoRUNpXqK2rZh8vi/D5fQ4N04erYTgfuCVapX+aqm3WuqtVvpqlf5apd+r9nvVvFfN+9VC4JUG/vxyGNYmFb0DgENlmsqSOCXaRr6sQUhiFHFVE7TA7UPC3hdZewNrd5jeGjq7arjfnOaOfXVOe+oZ+DqvRKQye0prS/6CY69a5yg0gC/pvkruQPWq5tSzCWs/wSE63npO1+yZ2uGdXIbiCjoV7j4mKwU8N5M94acJOXWdbxFoRUsaMQQTSrRiNIk0I8Y4mcwSSgEgCoNyOa+UAq0Rxq3tncwwN2x4rq31tc8+8YBluStWrzvUte/Jxx4ol4qpdGb31sfnL1jmJpJa6yceu2frC+vf/f5PXnrFtQBw/qsu//oXP3PLD792zjkXYIxv/fG/h773wb/652VLlxBQCxYv/ZfP/9WP/+Orn/rs15RSX/zSV1cuXfGRT/x1Kp19zWvfcNttP//5f/3z8EFeeNFr3vm+jwMAvOVtf/fp97246fkbPvPP51/wKgBYdebqj3/gD/bs2L7uwiuq1covb/tpS1vH57743fiFuZR53733XHjx1QnXBQAeen//tZ+m2xZoQL5XfezuH7XPav+7L3zXcRMAwBi7//77zrvoqubmZoKJg0NfJiYyF4IQYvS4I81jQ5HKmLynmpmTHVWIcZxvnI9MrVHS4Ee/3rIdwgytdblSGD5z1BdYZU4BwCSyzRmlFRkhh2+xQoV7A/es5rJFkNbHKDNmzDBMM96XuERCDab9ozCYVGt3hDAheMBPUSvPq9hOkhBi225np1urVqIoopSEoa8mZlNf5pOLaSnWSQsQiiX0cpJuFMiwE7EJZeBXHSbnZaqzU7WdpcSuihvKgXkHBDptilGnRYrCSLPJ1bRTrNpcP8nExkL60e7GZelyixPgk5GKDzi12JFXTq2Uhim0kzyajqR/0DPTNDg6CY+BMOxyNcVdCV8JIKR0bNVBhQZAxPfg9BEe1jkp1DPwdV5pID9q3Nd/aT16P3GUZodK5+3PX9pdOrsWtozwJ5/AyylG/HSysdWaRDI3tdtMO7v8qGlqtznzTKH9IUKKTaKmQCvQE4zpEEJuIm1aFgxkLIuxwXvcMGzuwhXJVPaZZ9ZLKZ975rdtszrbWlrWXXKN79e2b3+hkO/bs3P77HkLTcsKw2D9s0+l05k4egcA23HXnnvhgf17nl//3N69OzdvfHbugsWLlq6In120ZMWCxcte3LR+/4H9u/ZsAn//qjXnJQf7ja89c/mIcc6Zt3Do8bz5SxuaWubOnRv/2zlnAQAUi/1RFNbKxV3bN5677sq+nkPx35LlZx7a96JfK8crt7R3dLS3mIgDgO/VXtq6ecXaS3u7u7oO7Ovu7j5jzQWH9r3o10owKIZPG9yX4xWXI4Qomd7oHQAwgowpRu0YokELOE5h6oGaQ7HKGSNjY0Kpm0gBQBQGYlh3PaFxl+cKhRGCDtc/2iaNGaZlO/GfYbk1lFvaipqT1HZc23ENwxzrMCGEmGEAoHy+UK2UMWCCSLVSzufzAMAMY4IJc4SQaVqO45qWQ5gZ/yGEw8DjfKAHeLXmcSG4EAhRIdVEgtTKJHvIpa2QUYQQAq215JNy9KCGY5oWAPheVauBj4ZgvShbmZ88HEbaTDbZo/+OFALisuOZPUwY/LymviWpyo5iYnfp5Mj0urzJVStMCTYVUuJInSrSgzp16oxKPQNf55VFNWg9VLpASPtkD+T0IXaqrwSdttHdmNxksYmGakpTjMOT5bI+HQhlaj319z0W6xfSfvkeKI79KWyNi5DyZMARMicQxcSFoYxQjVkV2QAAIABJREFUwY8d17mJlGU7gJBWqlYpDTX6FoIzw2xrbc1ms/u2Pblr184D+/aed+kbmWEsWrhY0MaDe3fUykVm2I1t8wFAClEp5ZetOAsGzKg0xqRt1hzHSXTt3W7SRTyKVpx5LgAopRBIjMmyM87atP7ZcqH30MHdhNBUOnMiQXAUhkqpbVs31aqVO2+7+dd3/DheLqWQUu7etbWpue3w2giVPdi2/vHQK957x389cu/P4mZ1Qggp5f69O+fMG/D8bzD8fGg6zuhHkmBExmzNPsVkjIhAYtSnOA4UkniSX0NPkELAkkQaeGSwZ1kOIVRrHfieHtYIsMitfGAAAMOqxfGOztBSSgGgkO8r5vuE0pVA+Q6tJDJtrS0I4diekEfjTV/+8KYvt7TMetsff5AQ8sv/+c+urr2fvPHLE98pw7TiShAh5QtbtvR07bJTDSvOWJVKJXkUIg2EsRs/9o51l1z91ne8T4ioUCy5jkHGnR1QAKGa3ERtqxVhhBFCGkBOqsMWInETRyGE4COvfp2J2rZqQgoEAPMTNWM0z7kaJ1zixHEF8ACAMbQnPIfxTYVMNuRZc6ZbpXQF9vz0TKe7KVaUqgiYAS9v2VedOqc39QC+zisFrUnZn3eweP7JHshpCZLKrgZza2Fn2tmWc7cxUjumqB6BNkj1NLBYH0IpOw7gpzaKwUhE0jmROoWTixCB1lOo+dQaxEQtfLVWUhyzCBshZFq24yYBQGtdKuWjYZHVQKN1QuYvPqPrwXsef+KpWs27/DWvBQBC6YWvunTXzm0h54ZptrXNgviERmgoTTrY5g3DQCobAQKCj4gwh1amVnZC+zUBYkX0hZdcqczWYXsKHfOWDV/Nwhw04ZwDwJnnXZ1rask6A43itdaz5x7u2EeRVogoQPjIgx87zNMZzNilDG4Rub/Y3pHpAgAM2KIpk7qF4IAQgSYS0ORGUwyNSJIFmZGafIyxYVoAIKWIosPOc0qjTYW00ggAWhx/nAZ7993985/9901uIhn/y3nUPmfZO9/94TNWrDYMUyslpaSUDIXNQko1mAjP93Vbph37OJSK+XzfoaHNUkoHVPEAUsXNAeVwWb5p2ZQyIcSm9U9/6ctfZbLfNE0hpeM4v/+HH7z0sis11WHod+3fXSz0I4SSybRW2g99gtGQ1RzGBCHEBj9aLkQgiNQYI3CpspkYutIpjYoBEwqOfqrF5YTZCCGllJIakWENFLVWKhxLVM+YiQkFrXlY1UfVcptMtVvBvqrtMjFnjCi3EpoYgTkxB7tRQQBZk1/Q1PtCMZ1kfIJmeFOG0r7ANj3isi81kiqeLkIA2iBqan9uEECG8f01d3k6VOpl+YtTp84rgXoAX+cVgdK0t7y65C089qp1TgCtSbG2rOLPSVr7k9Z+x+xGaMzILRIZk5VncnjTTSQcpQkAEDKVwTZCyqAVdAr4IR8fCuTUtswh2ENIwMRq4JXWmBzjl8607FiyrpSsVctRONIkXApOKDtn3VUP3nvHpmceamiZPat9ICq+4ILzb/nh1/tLQfusjvb2VgDABGcbWp5/9necR4wZhIDWevfOrbVaZcHS1elUyjTtp5986DXXvZMSjAFiTT4zzMaWjqbmZilFId+vlJqUtdjRLFyyElFn7qKVbWf+3tBC14SsJSA43D8CA7IN1LLkVYg6i5atfPVrrrSwtGwbIcx5FB+K+MOjSGEArrA5zOaNkBkN3YfoSPg7KvMBugDAQck0dICACvQcx8mmNSqEBgbdaI9M85qWw5gBANVycSg81gC7a6lIEACwqJyfGKX6fQR/+dkBF4Ourr0P33fXN77ymb/+p+91dMwyTBMGJ3diCAMAwJgcthM/EoSwadl42ARQ/EgKHkVR/CpCSKwaePLxh7/3jX86/9xLL7n86ra2WZVq7d47f/LDb38eA7/y6jeTgbp0oZVECKUzWVcklRRhGPAoIJQNNBg/PDZTcpI0VIOBsjYCOOLZBlf111TSwMlhT9kMXNehNN5NxMyR7mhaMxEFWo2UdSCEmekghJQQnI+uU5ibqh7yrGXZMY9/gTPXEOSEG8JRAity5VBhpCSZwcLTVjvyOLPp4d2XGr1UTPR4VqSxidWshDcnUUNTPaScFe4su4FkBjp9Ctzq1DnNqNfA1zn9CXm6q3BlsbZY6fqM1UwglVP0FnUVLzxQuNIL28dcTdoEv1xl4aMiNRuU0HOAqcxdICRfvlIFCWpqA3iMRIQn5H2otVZKoXHvcCmliWQGIay19mpV3x+lwF4IDgBLly4NA3/vzk1rznnV0FPz5s2r1SrV/L5FKy+KTcsopUuXr6xVKnfedXe8TrVSevTBu9tmdS5euKittW3xshV7d+/avHlL/OyzTz+2/cXNi5Ysb25qamqe1TJn5W8fviff3wMAgke/ffTeCR2Uo3Dd5PKVZ/2/H32j398dLyn1H7r7p/+eLx4R8GiADK05TmLxspV33vJv/Yf2xbncnu4DP7n5G5VyKT6OAICRlkqJwYQfQshgJyd6B4A22w8FrYQOAIQwMOFiGykJMhKTk3sIjQqBkTY5HdFSHqFEMgUAvlcdrsiocqOrNlCEtSBdMY9S3R/N8pVr47/Lr3zDa173h74XbtnwFMaEUgMhLHi0cdPm+379y40bN3LOEUKUUExGObIIIUaN+DTr6jr44G/ueui+Owv5PgAglBmGESe3MaEIoSDwH73/zlxj07s/+InVa85paW1fuHDR9X/4vnS24fZbf+QNnudKijDw/u///vdXt/3X7h1bDdOybdd1U3H0XioVtr248cH7f71j5y4A4JouaCZZGwFAxQ+3P33nk/f8eH/PegAwKVrcHEfvkPf3bnn4x8/f/2O/ewsaVKNoKQEg9L0nHn/8/nvv2rlzFwAghKlhIzxyMo4yh1EGAJ5X0WPMZSSYnJesjaNs7w9Ykzk1IShC2iTSl6TfmzmH9gbLL0RHzJLEM2jFiCkES7LlOUlvUrN8oSB53wj5MV5Dse50gl0VZ4ZKYurUqTN56vFMnWlHaTpZe7MpJOS5ruKF9aL3GQdJZVYDsxZelrK6GpLPUVIZYaVOyGmVfgcAIRP1SaKj4bqmps6FHgYcfSfhVcbomNZrhNBUuiEOMALP873qqIJeKRUAMMaWr1r74qbnzzlrzdBTlu12zF3ac6jrjBVnaqUECAB49RXXbnj28Vt/9M/PPvnIwvkdv77vt2nT/8vPfiWui37fhz/zV9vf/rW/v2HduldRSh597LHGdPqjn/iHeBgf/fO/+Pzf3vDhD33gqssvfnHnwf4DWya+p8NxXfeNb3nX9//tc9//i7cvWXO5knLzM79Zseps0IoPi4iUkgRp201eet1Hbrvpxr/9xDvPPPdyDeSZ3961avU5AzYCQ9ukohQ5CVam5AT1ASeKyVTOEgFPJ01PaSW1Jgi5qrEC/dwswmSag4YSlwRdncuPWJ5MZRHCWkq/dlharwG6PMcTFADSZtRojDcFGSmSD4/wIUMIUcYAIYyAEiqVLBQKN33zSy9seJIxIwzDBcsv+PBHP97W1kHxKFeSWNOulHrowQe+/52v2TSSSjmO8873/sU5519CKCNCCDFgpF+t1p5bv/mt73iP6zgAIKUghDY1t15w0eUbnnuiXD7o2AsA4FB398f/4uN+/0tKK69avuzaP/3oRz9GMOGC33Hbf95+648wpgiharW65pzz3vOxL9pug0H0bx++77bv/Q1ohTAOfhLMWX7xez7+93YyzbD81c9/ev9t36QEQOtbb65c+Yb3vO997zcsW2u1edOG737970qFfkJZEHjrLv+Dd/3pn7qJJDVMHgzzt0PItl1AiEehFGMeYYLVgnR5rJS4L3Akcdaasm7bCCDBJAbcVXMarcAg0y4vd5ju8ZBQaEi6j5C2mEQIzm/uS47W934IrUEj6YW4EJoVbpRCqxCxuNNezg7mNT6axe02HrNgp8WtbS03yxTBwyrhESAGBoe6C32dOief+r1mnWlBA+IiFfBMrCim2MfTVr7rRY2O0TfqU7Fyvh69n0S0hpLfXg1bXXN/2t7jmPuHRPUmO7b09GWEBjRqb+pXOBq0moamRxM3G1dSjlUDz5iRTGYoYwAQ+LVqtTh2cy+ttUIIX/fmdx04f9esznkAIAQnhJqmeeVr37BwwcJVK88AgCgMKKWMGTf81ecffuB/9+zcVqtW3njtlRdc/NrOzk4uOQJkWvY/fOUH999316H9u0GLt//xn6276NWW7QgpNOh5C5Z86BNffO7pRwK/fMHZZ5z1ofc/9bsH58xbDACum3jLH7137oIlQ8NavfaCpubWRCI1tCReARMMAGvWrP7EZ76w4fkn9u/djQ3j999+w7qLX53OZngUXnrFtVxEAKCUlEI0OaFafs5bP/zVvm33dx/sItR427s/9ZrLLzMtOwoDNejnlzHEiyV3XuaU0O7NdaOdXkrpQxhLgaoEkgBAgARROU3HFP4czb6KYyLlkCPOKMMwY327H3hy2HyHJ9kh3wYAjHSr7Y/qnTZEnjuMAAD09QyUrx/s6b3v7tsyudazz784XnLTv3+x2H/wQx/7uznzF+/bt/uH3/7STd/+2qc/+wWDjXIxia0TfvfIvT/69heuef3bLr38aj8I773zJz+86Z/bOhZ2dMyilArB48RpsZBXYX7pkkUAIAUPw8CyHEzIH/7Jh//onR9hdGD7e3dueeNb3rnmnE8JHv30x99/6qHbdlxzzfz5i/bu2XXHbf/12muvP/+i1zGKH3zoobtu/fZTTzy27vI3+F75oTu+P2f+4qv/8JOMmTt3bL/9+595/J6fvu4t766WC4/+6ntrL3/7xZdeKaXY+vSdd9/+H2csnXfZVW8slwo//M4/zJm74HU3/E0y0/DS1g3f//cvzpsz6+prr0MII0wGC92RaSYRIVqpMBi1U+AACGAcAYgvmFQ4Y0xZAB/jMC61PlS1Mdatrj+tVfEUK4w1V5gOK1pJUMGQGhG9S6UV85WUWkkOUbxEUo8rXUM4IklmOQlsRNIMeSbvW7nQcRzPgjQaQ4dLCcxOer2R3WpWJtf4r06dOjNCPYCvM5Vojf2ouRK0K0Uds9dieYQkwRHBk2seMykCnnXM7lGfqgSzIpGepvetM3GkwmV/di1spWRlzt2cdnYBAEZTfGt1ctGaCOme7FGccihQoRrvLvz4EBN2SFZajRrAO27ScRJDTba9WmWc1txaayklpfjMs84/86zz40WScwCglJ117oVnnXshAGitBI+E4JZlU2ZcftUbOY+klIZhxglrMfCvkUxlrn3j26LAx4QMdRQLAg9jTClbu3bNypUrlBTMMDHGnbPnx6pp03Gu/6P3Dh/Y4fEMMrQCF5HWetGSFctWri0X80pr0zQRxpQIw4RLLn/dwK4pxXmkUQ3A7Fi46uI1c8MwQAinUhnKmNa6UipIKePu7gYojHWVk8S42b+ZIW1FYTHFpYlREKnAxEmsqaHTPhqZSx+f/b6TZtwY5jERmxpiTJRSgV8bfmLsqSVCSQCAYd1i+2js37Vu37Yt7dIIAD73mQ/EC4MgxIT8+Sf/saGxBQB27Xpmw7OP/fGf3XD2eRchjJuaW9eve91j9/1s7949CxcsGnWzQkT/e8ctpuW84U1vTSTTAKCufuv6Z5+6+47/fs8H/3L4qd7fcwAAbNsBgNiXLgx9y3aGKkqklgCwas15V1z9JtdNEkzOOee8F9c/tnf3i/PmL2xv7/ybz3+7ta3DtGwAuP7N19/+31/v79kPAIKLQqF4zgXXNc5eAQCrWxeQjJhlpAC04FEpf2jF2gvSbYtsBisXtXW0d8xZsBwANm98tlQsf+hj745noNraZz344CMbnn/y4suuSiaTCA2Ewpgyw7QBgPNIyeP/jfAkttkUFMAfTdIQNlVdNXNjIbMkVXam7btAkAYMoUD2sFt1lwqCtU+LSkRS8gB8iPPtXGqtQGs1VL0lABgkGSShCgBCYaWJVAYAroSEK08RQcZ2Eml1/J2lZCPDZFj2xUJJAztSwyF/zFk8qag8VZVoIU+rUVpUYKkycpLtFU6cs9uOvU6dOmNxin7H6rxcUJqBRkqTSGRK3mylcdI+0JTaMEIsfZJAveUzdd3o4ZRBKkMq42DxwkJtSWvmSYsVT/26bq2JUCYAQqB9ntWaaEAIJB7UEWhNAp4DAK1xwDMndbCnIgiwiZNc1RRIPUW+AAhIpMoT9PpXSgFojPGQozLGJJnMmPZhYQ6OzeHHJQoDNMxbXgghpBBSgAWEEADQGngUxO/iezVmGJQadNAJTErJo0BKCQCCR4ZpIYQxMw1KYMCBbNDz2ZCEGZRSoBQAtFYAIEQkMR5qY6aVDkPfMK3h41FSMMMaqlr1PQ8TopRihmFZtpBCayW5jAKPDmZ3tQbOI6WUVGGxGtiWWZCJrAkAwEVEGUMIxT7keDDT2GEHJd9KsMnJaKVGGOmpLahlWNo0zaVp0iA+tRBCjLBAoYgrg03oyt/jmyHHaScYnuTEmJimDQBR4A/v/V7g9v7KwCTd0nTZGrv6PR/anJI2Uo0d+6+59q3x8kOF8LcP3nnzd7/02X/4ZmNT6wvrtyFEC2X/id8+EK/g+74UvFrqAxg9gO/pPlgqFmbPW7Dx+afjJcVyRUpVKvbGIx9a85jGE7GJXdwnDwAIpYxirXW8y47jNrW0b9u2bcdL20v9+wa2qTUAGKbZOWf+3T//Xl+xtOLSq7PJzjOWXJlKWJiAadlzFiz/wVc/dd31b1229pJks/Pa172ZGAYAPPP0Y6bbuPXFLQf27Y63hjCtlQ4KHgAkBweFDMPBhGitorCmJ9V27khqEU2w6dL9Uaw6kz6U8FM9ueW5UoPJyfSk4pOUl7iRsQbONI0UN3YAsvPB/pGrHmtfKVYACggHAJtBpEHCKAG8HrwUGlhrgEhTGw24DCCgCTU/fpw93XSNvsHwjJf8T1nPkTqvQOoBfJ0TwgtbuXQwikxWbM08PeS8XfLmJqzuk2tR5oUtkcidxAHUGYuAN+7rf3V7cmfW2RWh0rFfcPLwo0YvalGaFmsLlTYoVkJhgj3XzNtGl0HLGHF3UAAitVPykuNv8JUGBtRE5iNCQvDyYaHbTys1UJGOAAgJAbhBagCAsSA4QEhRHAyf2SHIwIgxMACA6gQGSpFDgU60kZySWmtKSKQUABim5bpJZpgAwHlEKUUIA8aEkNipbsztaB2M5m8XBqNc5bTWURjyKBqxcOhBGPgA6KDvtjvV4U8BQBhFaFjX+nF0AUePR4gjxA5KKSkEowwQxJnkeGtRNNL3iyCtFGzvxz3l6JymKgJAGFPKGDOy2UY/qPGoFrsDpKzo2Z5se7I2qZtdLyJKk7Q1labWBOuUyfu9ZMIsRVCVkCPAbJRkmJEJzxUcqDkUqYYjrc4SyRQmRElZqx326eCK7CwPNJ/PmLzJHlNXIjTuCuxljYdPjKvf8AdDj887e8XXvvDp737razf+7Zf27NkuePDs4/ds3XD4urFo6So5djDW39cTBsELW3eJ6H+GFnZ2zqFkZCTW2NwBAOVyBQAwIQihOP1eLld45Dc0tgxX6SOE8JGtDYuFvq9/5bP9+dKy5Ssy6dTwp0w78fo/uXHL0/fs3vL4T7/yqGma8xYsvuLNH3Bmz3aS2es/9C/PPn7Pxid/8+tf/jSTyV566aVXvv6tuUxm986tpb59D9/3y+GeFLnm9uEnOCZs6LspxfH3XVcahZJk2DSaqCOAzlTNMcS2YmoflfMSXs6e+rfLGHJb0YHkwDcdaWyqBJuiO6syHGqE+QCgFMQzgaHEIScpiwNAb2AmDV6ILMfm41yFTg/qdn11XnbUA/g6J0R3eS1ovKDlF8MXlv3ZPeWzEXo6Ze85WQNTmvVVVp2sd69zTKRyuivLM7iB2Y9zGCUuOnXIONs1kHx1OQAIhQFAKqcaWH6UsVhvQ3KzxYrxmqFIltFsfaqqB08iJk6akFSoTSJHMVFS202WR6AQUgAqFuwgpBCSCDSAxkBSuBWLnEFMBBhpjAEDAAYGMI5seTS0BgCECULCdZOWk4iz1r5f86qVdLaBUgwAhDI4qnvcCXKsu16NxlhnCm+XtdZ+4CWSaUBIj93VGSNt00hryxM0ENQiHGktQp9ShgixnSTCOPLLAGASZVPlceoak5BZJQzRXTOmtpwJAaSMqNufA7BfKQlIAwKKLIom6hPuCVII2NxkLUEPz5gww4zT79VKKVZMxPQEVjE0AIBgtThVHCe/f9BPOIQ7VI/a6Ke5ud2ynb07NgBAR+d8Ztivv/49q1auPLxfCKfSY049Z3ONpmkuWLr0/R/+y+HLj8i9aw0AjY0NucamLS9sWrX6LEJoLPoAgJu+9/38gec/8df/1NqyYNgGEBn0vUeAEKDHn3h8357tH/3kFxYuXm4YzNf2z/77psPDaO5Yd8271l5ynVfzdj53z8//86vZbLb97X9OmNk5Z1629b38ijcZvPehe+/8f//1nWQqc/Xr3zJ7zsKQo3d/+MZc7vDeYUxiq/8Y00pgTLSUQa1yIvospZEnSGdyeu3WEIJGO3So3FxMPdOXnZXwlqSrUyvaN6nwJeKSMDJwKhIg7hg1g5MlFJ5AQAmUOMuaHAD6fLM/NFZZJQDYV7WXZSsbC5k5ySrnp3kAX6fOy476jWadE4KLkfnGgGd6y2dJZVWDjoTVNVads9ZYaRqJdCWYla+uGPHsrNyDCatrkvfpR+CFzaFIHXu9OiePSOFtpZbV9KKq8YDUp249vM9zR3vLK42VTHCZqIbzXKMn626xjF6EFDr1qwKmnTGPQcZSGasKABw3FkVU5d0SwlGFvgnSllILYSpalEmltNaUGZbtmNZAPXCtWva9I1LfhJ6EX8MSp63Tr0RVQlBCMcZKjles22BG+7CKFC5wc44lEYIoqikA20lijG07QTH1vbLWotGMSpxNKoBHCDDo4X7aU0KGSSUtqQjgSKLxCnqPJlJ4WymJsZqXOCwCwhgnUxlAiPMoGtZ+XGjc6zuxiXe7GyTZmNerqjT2VZ1zm3vxaPMIWuve/nwU8aamFgCYvWBVyOW+fQcuvPCiOH4Ooyj0PTb22ZhraE6kczu3rldK5RqaAEApVSyWbMsGgLgPfHyILcedt3jN7b+4/fXX/n4ikYhLOQ7s371r80OGaTfmOoZvlhAC6HCDQADo2vNiQ2N7S2ubYTCt9cGDvUMr7938+I9u/t6b3/3pls5FdiKXu+pPH33owT0vbfRqlU1P/fLZpx656u03NjS1zE25i9//kXt/+R8vbd/q+/7cxWvvf/AR3w8z2YZ4O77vaaUQQlprrRUmlmFaABCEnj6xX4S4XMcgM3ExdphYlStuLyX2VZwaZ8syZYdxPEUJXQSQM3mvZ7YPJuEJNV1zdNfe46AKezMwmyCVD1nO5D2B2eeZUaZaE7gaMZdKinS3Z+XYKT3JPg793HVIZONT9wajTp3jox7A15lKlGb9lTUaECMVjITWBI4K4LXGXthaCWeFvCHkDWo0rePBwkUt6adS9m50XN71StOyP1+qmevXWuf4CBXeXMwubDqXkvWhnHqrsxlAa6iGzdWwOWHtTtt7EJKgKUH8+E7dly9SGUozRjyt8VCjgbFgym7CC7Jsbr/aUZFdR9fG27JpgiXuE8S23divLgqDWrXM+YA6l0chYwYAxGXAM0yazYRXiALNBTcMS/Dx7mITjJtUBiGpCaYBxfOnIqpVRWQ7KcYMZlqY0CCoZO3gQM1RGiYVpWTsyBc0OaWu4A4TJpX7igvn5rYGpGzIiXaPq0V0SzGFtV6b7R9aiBCynQQhVGsd+LXh8x19gd0TmABgM9HpVMgY3+5Q0t2VxMpsYURL+YfvvzN+EEXRA/fcjpB68zs+AgBr16y56IrrH7n3Z0kbFi5aVqtVnnzit/3dez79uW8k3NGLcRzHfesf//n3vvE33/vO11/16tenE+aOHS/d8Yuf/flf3LjqzIHuhkoKrQ3LtC6/6k27tn3u83//6cuvuq6lKVOqeL978HYA/cfv/SvKjuhvx44yvV+8fM3dd91+6623nn3uBf09+5/83cMAEPlVJUW2rVP5h+7978+ff/WfEUL3792T79lz1jlvtpxk57zFP//Jdx6547tnnHV5KQUvbHyGGeaSJctN07jkksseeeCu7/zrP13/tnc0NLYU8j0PP3Df0mXL33D9nxBCALBluwAghRDRiYaLXBIMiKIZmk01iVqRK89ygj1V58lDuVbXn5eqTZW5XZvjbS2lhgJ4puwWWx3yXZuFBjnRC0gAnkScYby9mEyxQik0uMI9gdnrm1qD0LAgWXup5DQ0BCfiR3ASqUWUGrIewNc5/agH8HVOCJP2R/KwLrLkzc26LzSRGoAmWBB8RElYJNKF2gIvahfSlsoYxzVKadpTPgshnrL3HXMMRzuHSWVUg1mT3JU6J4cqp1t7Zi9qCAjZICfT3HtmoMTT0plId3eLFQmOECgAGHrwCsGPcpSEBIcAekT0LkEeEi/YOGejBCEMU8MWA19Yikkjnq9BVuTBERs0YGrkMwghN5kmhMZJRa9a8ryaGqYkH9JIHx3AzADFwJiBDLxWSvDIsV2vNl7jRgwqa4al0ChGRqSwNSjZ1Yr7tYK0kpbtEkodN620r6rAFTHJJEIUghSM4v98QmCkcyY/UGsG2Coif4KSjX7f3JxPUdCrGvrYoOAZIZRKZQ3LRggpKYdbG1S4vbU08DO3JFNJUB5qah5l1KoB7ffdnBUljyq9/v63vhw/oJSuWLvuTz/4qYWLlimtNOh3vvNd/2Op22+9mWAqBO9cuPZdf3aD6yRGHbnUkiBy5uozP3DD39707X/73r/+DaPYst03Xf9HS5YuAwCtJABIKQUPmWGtXbvmY5/6x1tuueXmb/1+2ux7AAAgAElEQVSjbRlcyNmz57z/ozeuOHM1DLrQAwAlFJORx+7sc9Zdec0b7r/ntqceuYNr8/J3vPNgd6HQ1x0GfjrX/rb33HjzTf92yzc/iRH2PO/cS6676Jq3M8Nsnbfyqj+44Tc/+9r6x+8hGEsZXnvd2y++7BoAlEgk3vuhT/zk5q/f9I3Pm6YdRcGada+/+LKrKSVaA2MWZYbWOgprSp1o6FuMmEXEWPMs00TWipIGLyeMjflUX4+5LFdqto+/jH8Il0nBiVR4SJxvGcmuQzmlUhYTBPc1J/c77DjfSGnFlWcRlvdZj2dxiaRG+8pOVdBYydFoBVv7E1XBXDKNhgInHa31MX1M69Q5pUCnvTVFnWnlkT1395TOm9v0v/G/veVVAKgxtXEoetEaK214UUPVn13yF4y9pdFpSz+Vcl4aP5m5P/+qjtxjw5ccLFxwHO9V5ySSZGJJ4wse2qwm3B5sZuDS9cMWoZye8urx1+zIPcJIZX/+Ui5dx+huzz5Gyck0cZx+kFRMyIRU1DF7JvVKihyGbRscTA1CWcnvDlRh6FkbNzTpleO8fIJgjJPpnGlaAKCUrJZLQTAys2eYZibbFD/u6+lSY1eJTweH/ETr2F5oU4hhWql0Lt/fPb6KPtT04a5WitW6tv60wQFAawgiaRkEIWBmwnaSCCGpYcN+2czyicmk05WGUkRThiRTmhfNB8YT3an5jU8mTb+drBjfi0oDFH22MZ+loM5qKYAaGD9jLJ1pwIQCgFIy39c9dCaUufV8fy6QGADa3NrKTAEAQk37fKfFrtJhv001wfZ7yYXJYhw3Dok+xkJKiTEe6NlezPf1HEym0k3N7YQQRg2tNRcRQiiWvgsxYCRGCFVKaq05j7r275FStrZ3Oo4bjzzw/aFMqWnZ8Wu1Vj3dXZVyyU40zGpvBQCEECEkdpunhMbTFlKIMPQ5jxCitmXFAygW83093Sg9H+zGeLNpGwwK1RD8CPpLxXDfs00Lz2VWAgCSlq4EAx8ALWwGLRcsWmqaphBcCqEGB9Z98ECpmG9pbU8PaumVEIZlM2YoKSvlftAn+iuwqS9tUrUoM96M1fShNLxUdneXErOS4YJk2aTqBEPDncVEgx2lzYEoXUh4or9UqC0DAIrDhU2PO8bxzxQkcVMKtzxwoMmhKu8bclAUaRF50axei6i9JddXaK57Qq4EJ4u9tXTaCNPs2P4mM+9Cn861z+j71Tm9qGfg65wQjtHfkn5y6N/G5OZCbVEQ5WyjTyq7Fjb7UYsXtkcicXwX/u7yWQpIxtl2TFHuEH7UUI/eX3ZUON1dWDI/Q3yyhesp9hI7Qbi0xATKMUzWB4DgFaCc14BCntHK1KBMVjHZpOcphPaE9HzoBwlwVF7HUg0nmAuJ+3g7TpIyBloHged7tSHZ/HCGG8UzxsJwprNMoaLm2N3IpgopuNbKttzhtupHYyLhMl7jrOAbcQAvpC4UK7mMa5mMhzWtlOOmCMZJS1d9NqkAHiOggJVSZEorkzNGxIB4UWPS3Bciz4IxVfRCoX1VZ0cx2eb681MVULF1IrJt13aTmBCtdeDVarXKUPTuK/ZCKR1H70kmFiQGAkITCZPwLaVsu+01mj4ACMC7qsnZbnUo6xvx0MTWUNP1IbTWAFpwznmECTGYiQnJZHKZzIC1m5RSqSAO7LXWUsrhZodh6Gut4gYBc+YdbjUnBY+iaLjOOQoDpRSlFGPS0trR0toxOADFucAIE0rpgLkd0lJGUaC11kpqhLiIlJII4Uwml0g17qm6Q5st+SCVBEAE44Z0BtKXDQyM6/0F5VooZQLBeO68uZSy2OheCh76FYQpYQZCuKVtVkvbrKHBSBFhTGJr+sCvnXj0DgB9kbnIOmk1WRjB4nStxYoOePb6/my747e7wYmY2zU4QSli6cGiB0qggaB4ytOgcqzoXWvEFTmmzD7u4GBg3eebo2b0GuxgSyHNHcwmfBt26oAAyMtw3qFOnWNSD+DrnCi2MbyGUGbcl8renHx1cSgahbSUPiFhqtKkt7Kq6C1AIAxaAACElMWKKXvvCH3+ECWvbj7/sqQvMHh+0ZIGpdDmU1BLPz6MSEY8qUx8uivn/bC15Hemnd0GK4z1HZwgXCSFMoZfQGIMOKFWfAghN5GyHRchrLX2a5VarTKW1kxrLTinjAEAJmyU6YTpxGIy0MycftWJlFJEkWU7njfmoYjpdMIXS+xA1ZmbrgEAJchgxmCPJS24r4RNDLMxQV6sGK2T7B+BsBIKMzKV3xGMocUJi2GiwcWRKlh49ABeabS9nNxVctudYGG6grTUAATjZDrHDDPewWopH4TB0PGRGm0sZEshAwCMdIdbtenhT6rBDAoR21zI5Cx7Waa4rZRudsLUMCWzFCJQ3mi6XA0A8RyBFCIYlocfeKFSoDVCaFRNr9YqPmnjZgqDe6e1UiM+Wa01j0LBOSF4+EKttVIKIYQ5yTW2DEoA+qUUAKhUqZkGs0ymtY4HtqOaLtRUTWI1OB4uCcGQIIoMDrAGmHPMJS6GuofAmsaikogYFiCklAqDmtZSS6kVR+Rw9ZxWErTQGiWyWUBIcs6jKfCN55KEAifoSRZzpU2eNHghNHZX3AO+szJTnJTv43AsovoVkhoNqVcaM/ilMgCAa+4e9SV9tUx/dVFresuxA3gVKCTTTBSCI+7WFCAuiUUUIzoQxBMkPUVV/TMJQppM7IIjJLDJhETDWwPUqTPz1AP4OlMMRiLj7hDSETLBjKJr9hAsGCljzKtB53G0dlOKhSoDAAEfkPCVAABQ1t129MpB1FQN673fX66UIra7sKgj5/nw0tHGZicLn2e5GL0kdQiC+wEAIw4DN1gaZso/aUZASlMhrXx1sWsdas08feJb1Bp3Fc5rSm0csdzACaLZqC+ZCISQRCJj2gOO3NVKOfCPERIMNVczmDHDNQ8Y6VFdPKcDP6ilTItQOr6VXbNd2VpO5CMWcGoxgRA05oaHxDrggWuYGVMXIysSyKCTOM8TTPT5pj3V1n0tCe9Ab05I0yO1Ub0TuMI7i8mdZWeWG5zZWOBCa60Jpal0LvY+EDwqlwpCHD4yQuPn8rniYEjjUNnm+sM/KgR6XrJWDK2DNafgW42O32yMPNMmUpER59hHXT7Oq5RSEyz30FoJMcqaCOFMtjF2gC8Weof0KUJIRsnA/IKUviRb+4/2aUBCQShGKRDQGmVYkDYiZqTjzg6BX9GDpQpaKy1GCKyQYQ3OtXnlKRFpFyOKQZsz4hA5PhhBgxU1WNH+srs+n+5wvXY3OI5GDBRpA5BUaEi9koQEIzUuXdc4XHwkFFWKdlcbCrVlQmGLldPWsSdENGiP5ClqHrlcA1cYADDSjKguL5HNFme4yGhKmI4rrMfZ//Wm17X00xnpdFCnztHUA/g600JjamNWvdRfXWYbfbYx0PKkGnRO1farQfvRAbzWuBLMk3L6XaHqTBs9gUkrKzvStKZfknoKHIBmhoR1UAMqeQu5dDESaWcnQS+bwY9PKFJe2IJAISSaUhsJnpr96quuCOUoc21MuRgdTwAfy+ZdN0Uo1VpHgV+tlkYNjUYQ8ZCZJgCMX7E8HTAkCqGdmZHfYR5FCIAxY/wAniCdYrwUsS7PnJcSHqeF0Gh1/aGoQ0QB2EnAuDMtDnrOnNTkUqZKjdNA/ThJG5IiSwMF4BLxERNAlYhuyaf7A2NxpjY7UeFCx27zjpOIP3Hfq3q1qpSH4z2p0Y5KqhQOSJYtKo82lgcACnJltvBMf84XNGtEatS27/+fvfeOs+Os7v/PU6bP3LJ3e5NWvduy3MGEGjDdlISSQEgoIYX6DSEQvpCEfEkIJCEEQgIk4CSU4EAIoQRjio0x2LjLsi2rbq+3zL1Tn/b74+6uVtu0K61WEr/7fvkPa+7cmefOTjvn+ZzPuSjBGGcyufqVEtQqc08JKQWe6S7gM/3hUn5VW6ZY9WZC2zTr3hNpHLFkuTOEUN0wHQBgaSLl2givirGuEWmsaT/2c6Q7EzRZ8WDNPlzKuAZvs+LVGUBixQBSifWZyWSKIEehqGSTHQBANbHDtL0Y5GLWpAADAMFhd35+enQp4tR3l1YHEKRcjfXX7M0ZYmDVcM7iEh0qerVUG4msHvdSbbDX4FKnEcA3OC8IaQwWnxSz1jBp29jybQBQCvO1C63DtH2RnSqzGm/4//uz5dJnpGalcldfXgTqiFzw0nxxYmplIfVisE1KrSN/R8Yc+AVoI1dvG0FJSHEkpGlpJSFNjPm5G+xHaaESbln0IwIWXn3/d4SQ52UNy66XHAe1Sr3F9Eq+K8V02IAJrU9IrnbvZ415/qvfZ1FKpSzVqBYv+xsJVp7OKql2zHdLiV5OdKGQpYmCOVNcoETCUsMw+3Lq9hPGagP4rJ6UEj1vrGV6iyKZ1fhELefkYyXw3DA6TPED4/kK03bn/U6nBlICQq6XM2bc5mvVSpJE8w7IcOgN1JxZccTmbHWhsXwdAVgptCVbO171BgNne7biacnFb2btefnpjutxGIXBgvMBAQCX+Ak/E7LVZdMKZtLuKdN2AIBznsTL28ghqlsYY6UUS6O1alRWZHrOSNbZkOyM2JrYmquFnBytOscqhR433OiFKy+MN4hU8tSfCYOyCfMFm6hly+HGmGe4NJVCGhGOcThrVh09NFfmTkKBUtDUgoQCl/iByWxdtJ8IIiT++USh2UhdnTWZkYEEwehSnJBfCilXmoKbiI3JWBcKjQRmmxXra1oT1KDBCmkE8A3WGAUoiDvG/V9KOQGAlGdqcZdrDgEgtXbzE0rRMG2x9Ym5C6tRZ8qNpb7S4FJBKZgMTZPs7siImjx2wbX0SuXVslXZCBTB0UTlCi68jvyPs9bJdRvb+UAqKhUt1bYLqWWs4YRl/KjX0ktTtV0AZspdAKmRskF9jIROa4CYpZcRKAAJoBCSCCkEEpBEiwlilcJ+1CekvjDHQZBuoMxqVbSna6GZXynO1UKfkTSdXhkhIJhwsX5BNQIoMm3dnIiTqGa7WYzxMsIEDMqlKUZWxEnErfoopxK9yTwVl7IkMgzTtjSDiJATm64iy2Zo0o/WOLQiWHk67w+2EZiieDr7oxSaSrS7JwogYHfe73ZrdUe3TLZQtzwQnPuV4jxrQwUwEbuPlk8p8VutuFVffJKNSfxYxduarbaZQY/tD4aZ+6cKnp5sygQeSdbWbH+tqDtE1GtMoiioVkpzP03Z9MkvFTpazU3FZzbvnAvFan9z1TI9QqhSKomqUi53NSGMdc0AAJEmnK1N/QqTOElJV+Zi7ACCkHI0vq+pMhWaD5YzQzV7Y6baZic6ObNNfVZnicQwk9HGGFkGSUJvsHw1Ak6x8MyTrd5Qxlg8oYYAIYSRwoCQAQYBSg0bxZ6GNQVIKghmJDYYKYwAI4VB6UjlDObpzDNSqdBPR5tDTvIpTRQtJZQg5RDhaDxvJBgUAolA1b+4ZofsoqTVTK9sLo/E5mSq1xhpagTwDS4EjQC+wRojpVas7U9nquOk0vxok62Pr/mEJONZmBPAc2FNrb7AvsFFioKhqm3CnrYsLctjF1ZLnwrCFqv2nIWQYKq6N0zbWzIPZMyBdRvYmsOFVYs7FWCEBMUpJTxmraY2nLGPzVXOK0Bc2FLqov6f0ivhJoSwlBJAASCCuZAEEGpxBzWSAACX0WwiBiHZ7D1i6RMJK+A5mzWRl6ObdL4KyS5CyDJt283UtdBxFIZBdVXROwAoUEpKhDFCiFAqFutBff6m5dfTaitNmYsQxmT5yoKMxjWsEjETUyiYivQNLjZm3lOlSKTgmNDNTcSPdJuuLljSseISnUUl8FIgAFdnomrTZAtQCQBSof6qfbjiEVDb8367FSqlLNtxbA9TqqSM4ygM/HnHQQFMJPah0qno3aR8o+tri02TKkD9QSavp21mAAAEqQ1Opc0MJhOj3/cAOy1G1GIlC4X3FxCEkO14lu0CQBKFQbUy91OpVJwwhBAQ7YifO1lb0s9/UTBSu/IVy9J13QCANI05O0M/EV13MSFSiOgME/WrIGSEK9RsXVytTOZRsOMbjKS/5hzz3aO+ty3vd1gxXjaItykX7LTHUJMedmWmMEk1UsqYPp6TMCJAMBBCDcxMghFCSAONIR1SlyktFJhzHPkkFYggkAoRpLiCDV44HJgUgUmFSbmOpUklAHCFMhqnWLVYsUXl9qxvUAkAQuJEooBpVaZFdUNDiQAUUgpj6VKuYWUSjtEvmuqeYNnsxM1OzCXi62Vi0qDBPBoBfIO1REiL4ChnHw7Ta2YX1uKuxCmY2sQyXzwLgmRT1j5yai9JB5ere+FocDGjFByrOlzs7GySZXH0QmnpMeJnNJYXwq4Jp8k9tKp+hxcVStFibZtS2DEnGLeCdJNORjNWP8Xhwl+EQGkkADJvqgdJRQCQlBQApKIKcDPa5FILACRwBTKmFZ7GUooExxoeFDPJDgQ4hzdlaRsShlj6aM+13YbZuUTTQgjPaKHjs1HhKiWkoBgjQIZp1ZuBI4QQRlJMb01wlqbnxaA+WjY3tLYoJRnnmq4v2lFvloyWaFgk4tTRLsZ6yE4F8AoU49wgtNkjR2pIKViVXNnVGFOIruk0XVZnOpaDsdfkVADg0WJmoGZLBPubi3kaYwSZTL7e7VwpVav5cbRQNw5VYRwq5tKZKn1PZ3vyRY8ung/yuR4Jsi1zWuRpEt5t8zYzrqTG8cA5WfM2Zf1mPb5I5iQN07IdFyEkWFqrVebqn5WCMErSNHUcezD0+oNV17s1W0lXFmzHq/vJJ2FleUc6Qk3DsgEgjsPZMpZzp8YpQsqiF/ukqEZUX6bW6UQnKu7j5YzgpHfZahSEwNFO+1EZnXVq/QLFAGCAgRGhuk0SRycaAoQAVZkeJmaNaaEgAaOpwJQqh3ATS4uIvJ6YVFKiMKhYYJtwSqDCtXKkRQJDcqp0QsMqZ7CCmWzJhD4jxsyxJVjaGGYFOFwiqZBQSCgUchylxjgnVU4MpTyDeQazCDOxuJiDeS6AruZ+TLFa2/tYgwYrpxHAN1hLlMJCmhn7SCnsidJpZahUtBRsbssWlVpLi58odRSgWY2uUuttQNXgfCMV6g8ck+7IZlhFHL8gYyA4ObN4BKkm+9HWzP3rMqK1RCksleZHG8KkkLVPaiTyo14ERlvmx3jVZnUKIw4AmMwo0gHZuqahUypcU2SAwGyFu0IyIhWehkhhj3QALNc8kFLNME8FFfW5d0QIAEgp0yQWgi0avWOM5/biFgsU8kopwTmlGiBECE3SFKQ0TItgkkLCUkYp1XRDKrm8/dvZQdfRakspJVhqmk4YLNciGyPVbCa1OcXPUqGxwMmbMxO2SimegG5oFGu6wVWsrUpghYALDGuqO3Up07EcD8zQqx7zveNVh2J1eaHYRCNCaDabp7oBAFIKv1JKk/nTs0KhodB7bEY5jwDyZrI3XzTw4vk4LvEj5dzebFlfbAUNi2YzbDbD8ch7opw9jr1NmSCvRfSC+mJQSjPZJgCQUpRKk/Oi9yhJkiR1HDsE90hl1X0cCVK9XprLuAhhJUQY+GdKpSHLdBBCgnPB1tIGLOS02WYXWwH8omAEFhU7CpW2SH/UzxAE7W64TOXFvI8oxR5uQ5FHKJEKYkb9EIechpz6jKYCY6RsjWcN0aSnfZmaSSST+EgxUxO024tcjdUn7f2UPljMd1vRlly13YzL0XzXA6ZQvYjG1dPx2GESL6pJoVjNpmxcDcCafoJIBaXYKDFjILATTj2N2VRk9NjAEoPEddX9RVlv0qDBxUwjgG+wlhASJizHpdaaeWC4lGXCqS/3oz6N+Fys5Qy5VDRhOVObLuGj+GKseWtwjkiAo1V3s76F6mNcXYx2rwhUzn6ieUE7tIscIfUgaUcAQlFTK2Wsk8Ola21jLOc8oZG1Oc4G9ggs54CFFLZ5HvC0Zl7K5dpu1aP3UnFScI6JphlWtRYCgOQJ5yyba9INSwgxbwt1a3qMT2X3WJowls6bBZKzsnmEbv/B//Yfe+xXX/3GbK5w9PFDP/nxbS98ya9lc6vz4l45NlES8BlVHmtFylLTdqmmLZ+M6LTjE9Xp1okIIKezecED40xXUiPE0gmXSFtNbhYjhZGUCpbXDK8OhPI6Gwis+yYKlVRzdb4l4xf02LZcy/EIIUqpOAqDmi8XlEjUhH7U9yaiU5mmbifa5FWWjN4VOVjJddnhUs52s7Ra1bwRjsfmSM0exWafV3XJhakG0nUjk2sCAMF5pXxa9C6VCqMkSVLHNisq88gqbefrtNhsQ4ESTJRScRJIeYafqek21nQAYCxRgBFGSilQy8iXMJoR4CgpYYnrRSqUcNxpr0Ez+XUDATRZ6bVGcTwyxkOz2Yy1pTuTKYCQ0YDRiJGaIDFrSiRmEutYOhpzdW5potlKDCINImeTgyEnY6E1ERoTiVH/y0+N6l1O2JcJGCcPF7PVlJ4QdqcTdrnh4Yo3/zasYDI0NriBhhVBEHGs6au4X2EEBSspWAkAKAWpxLVUSyStxETDSiikFFJSAlIaVg7lGlY6nn/DOWsQwKJZtgYNLnUaAXyDtQSBMmglTDoRUp51sljbNftROdyB0VpqUKUiCcuaWsnUygBA1yjqaHCxwSQ+MtXanT1gWndc6LEAQtIz+zPWwLi/J+V5ALD04Wbvofrk86VCNeoL06xrjBt6kaAUIcmEi5HMnV7rfo5YKEeQvvL1hTjzG9s/ffz/DQ4cRwijmSk2JaWXzb3zPX/ZVGihhMCcVnBcCIRQPXo/fuQx18sUWtqppgvBhRAYYzqz8uzWMMJHHnvgnrt+9KKX/noWYHxs+Kc/vvVZN95UD+ARQhqdfmgqpcSKe3EvgwJIJTHXax6es1RKYVlulZWWWc2miU5FyknBTLfnao7G5jktS8EU56ATU9dkTGE1FS4IACNQgNak6TcAjEfGQNWZinUBiCO0rzDlacyiIuNlDcup/3GDWiUKw4XTwpOJ/Wg5G/NTMdOOfKXLCsjSs+WDge0R2WMvp2KYRcOiyw7azNjn+mDgdJoko693rpkQ6npZjImSslotSyl1bTqzphRUw3r0bgXgHq5k+er7/BGiLmsJTDMHCIFSQp7hz4oQ1gyzXs6gAKheV9YonsRKLZpXwlS30Kw9oZQ8DReN4YVCgLGrXXoBG8Gyw4mYxDHH2umG8EJAldOp2KwmWoVRLjGX00r1+goYKQ3jWOAq02yNR4S4VDh6alMUc/SE75YTPeZEzKnW5gL1+854aCqFYoEBIOZkJDQ3ZYKCkUxE882AS4kWMK3JTDyd+4mRWbrn3PIgBAaRhjX9KliX3HOJhERC4VigiBlFgSOJAkEdzD2Na1hl9NjE/OzSfQjUytOjUiogl4J4o0GDRgDfYM1BSDrmYLG2g+JYIxGbaR0npCFgLS3ilaKpyAKgmOXWcLMNLkK4RP3lzg7o8azBtXrpXzkYpzr1HWPQNYccY2x6SMIcrVxl0KmMfaIU7Mg7hwm+qG2TAJCQWpQ2+1Fv1hpsyz5w2mdIuubkGkbvCIiBswhW+jIkJcgz1UZiTKYmx2pV/1d/7U1zOyrppmlZjkb1uiHW7HKjLrAXAgDe9ZZfe9qzXvibb/4D07QM01ZKzp2WxwiDUoAQWlp6SwnVdXPeCoKnSZKcS1Wno/P1PKGllCxN9ZnwaanVMKhmMxmu2UyiJite7KComMWObrQ68lhVd+jqkrMI4BxflaUCJnEp0h/3PT/RKFa2xnY4YYtVw9ONCVqWb0zAFTkZuCd8dzaw0bDclK1227VlStZDTn2ubc9UVlXWTrFo0qMmPfKFyYGsp7MdwjibK1BNU0qFYQ2Usmyn3igOlGKcWxbOZtww4ScmsxFf9TshQrAzU8tn3PqlgRBy3awSbhSHgsVScVhwmmGsa5oBACxNAEBwrkBpmq6ZdhpVFu6CaDomVCnFGaOahgkhmi4Wc8hLBMbAL8K2XivUm2hYajoAQCpQOdEmIquYaJVUUwuc0kwiut1ktGYmAkuFEoESgYFBMV5pzlSdbsChFAxUnQ476XbDhQG8VKi/ajWZSauZ3DOe73SDNZHP1MXzs/qdLADAqTtJInAscCkyhkM3EkRybFFhadzWuEmYBkIBqivwEYJFO56sHgUrfmY1aHBhaQTwDc4LOedIqbbd0qdY1H3+9pKwnJCr61Lb4BJFKm3cvxIj5ZiD67zr9uzdOp3/Wula/VptF5fWaPlJlNQy1vGLNoBXgBKW48JRCmOcdOTu5tKaLW8RUpdSJ5i55ok13CkGYoC7mkEuB0JI1w1KNYSw7bgveulrUnZa2KxRrd7We2pqamJ0SIHs7NnUXGgGBbWgUi/5juJ4cmKsUGjNZLJSKc5ZsVicGB2ipt3bs1EzTFSfil/s/Y0QijGRUnDOjx87wpKwvbOnqdBCqG5iksTRWU/FK4XE6a3LzzdJEpmWRTWdLWvL122HwzXbT7VaSr3FJtx4GoPlYUI4NgBW5yJuEOmnRNPPJo7lAk0mxkSkT0VmlVFH4xsztWYjyWkxRmphY4Ig8AU/bfwKoJyaJ6veeHwqUGm1kl6n2mQsdxVzwIf9fI9bXUpdf0YyZF3vEoRS18tRTVNSBoEvhNB0AwCiKBwc6E+iquW19PZ0UUqrLI+JwEjJVbpqF8yktwBU00CpNIkxpZRQRIjteEo6jKWSJ4wzKdj0VY6I7WYBgHNe7/hwyxc/kybxa97w9uV3VKtWPv9Pf/OK17y5ubV9qXVO+G7OTC+qBn6JIFOxXoy1TZnAXrE0oMq0BybziVjE2QchaLejLdnApHwy1OeaTZ4jVUaHAqvHC00qYz5/s8OhuVNgg8hmIx0OrG73vAtJ6oUA2Tk3HyZQKkksSCz1WAFXCAOgeopIKSZBw8rEkhBpE34xu+U1aHDuNAL4BucFjHjOeWK8suSDdk1IWGCm19kAACAASURBVFbIVWh0G1zSMOGMlK/pzEvbGF7P/S6M3gGAoMQxhsvhVgAQwr5oPRSjpL0c9nrWgKlNKcBDxacCgEaKACTmBQAAhZXC7dl7Da24hvtFCGtopUbWaln9PKHUy+TqgQcAgFJpmqg5IT8mBCHMBfvRD3/431/+VNWvACgn3/Obb3rbvj17/usrn7vrx7cBwIP3/uT4kUMvf9Ubn/Wcm0CJ22//UX1lTOjmHVe88Xfe2dnVjTBeGMFjjAgmQoqx8YmPfuTDldFDUohMNvviX3nd9U9+JqGUUu2sPeodksRiXR/EaRIjQBqlywfwFmEmFTEn47Hl6YvF50okLDUMszeHSj5ZB91yIvBQze6vWrEgTGKK1e58OW/EJhH1+XCEkJfJLd+YQAEaiJwTvhfPTD9ipPq8ao8TLF8rKwEer2Szetqkn5d+BGtOvWmcYZj1uXcpFaUaAHzvtu9/65Z/DIKaFELTzW27D9z46ndRx2v1cMCBCWWTU2qFROKYTZ+flCobCTRT7pFIzATZmOMZxwIALniSxpACpRqluqbrCGPdMEE3dCV5mqZpLHhkGE49t5IkYV0Fc89PfxTWqqcCeKTNdZ1UM53koyj8wa3//fybXjUbwCN8Kv+ilGRcjoZGr7dOBfBcooGaY2u8bemWdcNV+0jVCRnhCptUbc7U0MqSC3kj7XTi474zbzlGanO2tilT04mSar6t3blzpOL2uFHBjIcWNBEUEvdXna25ao8b3DNV6LQjvI5pxzoaURrhjnYqpK+L8KVCUoEEQHUDfK6XE7NeaFDjFCMXAOyZRAAG5ZCUzJEQzKZflQIpYf1/V4MGZ0EjgG9wviA4zbv31pJnCmmeee2zgomMkNOPcH2VvYjXECFkkjJKia6t8QUlhORCGnrjOp2GS2uo9OTuph9Z+vj6a+nngpDMWMdrcTeXlgLMhWto5Qs4ntNBUlEhjSDuIJh35O+uLw3ijpbMfZY+wYXdP/lMLm2EuGsMt2Qe0ukaD94mLaswglZLNlonhGRzhXrgoYQApZRSKTstgtKxCQAjQwOf+PC7rrzmKb/5238gpfjXz37sIx9484c/+ZVnP+9lV1//9D9622t27L3qRS999YaNWwDg5/d88x8+8v4n/dKznv7LL54oVr/xH/9w86c/8q73fRSTRRIxBFMAKE5N/PUH3+ZX/F997du8TP4H3/nil27+ZO+GLRv6thBCllekLwMCGQuUXV8hURxHmGjLj1lDqklnw5wMB8bmzOIT7CyJDMO0LW20rLuwujuwTUTCqUFXVEwbpnio5h6v2onEFCuD8J25art12qgopZlsgWoaAAjBq34pTeZH2kziY9VTHc4RgEbkzlyl3st9ecYiWyjU5y6Szrs4sV3PshwA4EmcxKFuWEqp733nazd/5m87Ont/5TVv29DbecedP7vz1i8//sTxt37w87ppb28GIQFO956shMlIzWhzk7ytw9w2EgCCx5sKhFIKAEopqk3n05WScRRqml6/oDAmumnppiVFpu5FJzgnmKoF93BqeHhB/LTwLEWYamZmXj3LqG+6hsjoa98qYlEoVq7GHprM3SvyG72ozY4dnVGkCJL14o7HfM+f04xtsGp12pGtreiExwi252pDkZWy046Gq/NuJ8YIKVAYgakJP13LeweX6ImymzfYSLCIFuOkb/d5NUOTeS31Uz1nXhhHxrksdLC3Tz8eD0/mnvC9pZ5FCCtP47Nb8HShr0V5i1TIoMKgwtM4AEKgMAKEFAZYYQanQYMz0ggMGpxHTK3cU/j+SOnJCc+cp11EaWvdNJtcOBf60cnKPQ8e7etpuWznhrXa5viUP1H0q7XIr8Vd7XnT0Ho7m7VVtSj9BUVIfbRyZXv2Z5Y+eWFHYmhlnZZ5agFAwr35cyUXiJR7jHsKiJDYs07OLWvn0snaR6K0MFa5SirLMwdc84Rrjqxh6fssOdS28pWXMb1ynAylmhRCSMHTVCpZrVY+/fd/MXedl7/q9V3dfQcfvMewnKfd+Ird+w4AwBt+749+9L1vFovFy/Ze3treDQC5jLd1207XyVSrk1/8l89t3rbzt978h7bjKqXSyL/50x956KH7L99/5aLDUErd+aPv9J889r4PfmLX3isAYOfO7R/6wDu+/tUvvuWd70MYn3UAD4AWFrieb5Iksh0PIayW9v1GSFoaQ2DGjMacmotF2lIkUnBMaCHjyDheVS8oSiBdWahVjPSDU7kKowYRXW7YZoY5nVF0auQIIdOyHdvDlCop4ziKwiqfL5tH47F1vOrNBjwYqQ476stUbXzmcYRCm4ydLd5yzn8XDwghy3YcJwMAcRRU/TLBGACSJH7g3ruy2dy73vdXhZY2hHC+d3+2pftr//LnP/3O51/wyjdrBCaqkNSmxgaPSanaujaamZaco3fmVZTqUkFSm6oWR2q1sP7RlhZN1wln6fjYiO14YeCPjgxs6OvLeC0Y4YmJ/pHhYQx4w+ZN2UwrwrgezyulxsfHRoZOaKbT29s7O2aCCAcOAKWpiWLZRyrs6Nxo2R7Bpz34MMKYYKmklHJw4ES1Umpuy+UKmySgPa0CYaIWNBo4T7RYyeXN5Yenskd9+6hvW7rotGOC5GRolFJ97v3AIjKVeCiwtuZWWmyiEWFjnsJpGkM/0e4Ybm4yWM6Mm01mnQfzy+HQ3GUyg8i5FfJ1mMTF2Gh14m43nIyMjJGuZSOJ88OeQnmbwDqV6znSWGAmcCzpeGQqBVIBxUpIrAA4IIqkRZWGRHYdh9TgF49GAN/gnIjSJkOrYLTk89LUSq3Ze0dK13K5Uj3tqmDc1WgVABL2i3MzHJ/y7334WDWIPcfyXHOyWJ0sVct+eGBP34Ue2kVBwvJDpRu6m35gXtBJb4LTnH08TDsAgPFV1HufJ1KeLQWbNRK45ohGArTgqgySZkufGKtcnfJMW/Znrtl/PkJ3ADBw1sCryNktM1dvWDYARGEVZlS1CJCun+axhKkOAN29m9I4+N9v3mIZZM++/Zu37urdsEU3T5P/1COB/pPHK+XS/utfMDYy7acggVLdPHb44FIBPOdsoP9YR1ePYZjHjzwGAIxz282NDD4BAHMVv6sFgcJ4vedkOEsJJoQSmS4dwAPktUQjDleokpJFA3gFinFuEOoY2I8QrHJyia7gsKUCH5zKRRLtylVzRmgRMc8fHiGUyeR106rnUGo1P46ChcmUwcA74rtsjsX67qZKixGusDf7sZpXMENrZXqBC45l2o6bAYA0TWo1f/ZoSCHCWhXb7YWWdoRQpKxySrv7dl3ztJfm8zmNAAD0jz/wnX/8+OTQ4wDKy+Z/+cW/dd0zbyIYDAo/v/1b3/rKp8JahXNe/2j3C54PiA4ODX/ofW/evf+GJw7dV61M/Mab3vGkG55z993f+MI//7NfqSgFXqH7dW94x4EDByghgPHBhx74xEf/uOqXMaHb91xVLpd1SggiAMBY/LX/+Kc7f/DDKEmQ4vmm5te/5S3btl6HEa6vAAAYYalkEoX/+Pf/79DD97M0tWzjqic99+rnvXljGwhhCBmtmz6rYCX7W0v3jedrjLYY6UavJhRqs+JyrAeMTqV6zEgi8dZMrSrpUd/pcEJXE0yQEzXH09J2e0n5fcCIWKwGnis0HusTsX6SnNH382xgAgcpsTS+MIDnChUTvcVOHE2MBTiVxCQXu+E/QkAwMEH0BUOtsfNV+GMSaRLpwfTtQiikFHCFpQKuMBMQC1pJjcb7XINzoRHANzgnRstXdeTvnm3GvhjKMYZaMveNVa6Wau11okG6xUGHR0pP9+OONd/4WbNQ+l5fUv9/XSPLmF1Xg+i+g8e5kHu39+zc0lVf+OiRoYOHBwBg5TF8ECU6pZr2izlpz4UzMPXMnsJtpla+gFr6jH1stHKVVFqYNl+oMUhFpdKrUW/K7bxzbCkxvFKYCXuqtsM2Rja2fPs8DwpN8SeWX4Pqlivb6o3iEYJFZ7AN06pfKUmS1PvAA4Cbyb7+d/9w7mqEUADYtXf/G97+l7d88TMf/rN3IhDXPuW5L7jpld1dPfMGBgAjw4NhGN7x3S/89Ae3zP3sxPHHlxptmiSjQwMD/f1/9se/u9RPXv73LoVUiHOypg06VrBTKRlLDcNk6XIZnIzBNCwDTitMb4PFCr+VUjwB3SCE6MbixuDLoGHBJaZLzyIyiR+YzLe40SanCgs6wAEAITSbzVPdAAAphV8ppcn8MYRCO1jOl2fcuRFAxkj35IrOyqJxrvCxmsclareCi366EQBA1w3bzSCEheA1v1TvwlB3+UIAXb2bHvnWLV//+n/e8PTnlpUFCAo9O298zXtbPACAyfHRz737dfmObc9/xe/mcoXbb/3a5z/+ns62/KbLnjp46M5Pf+Sdu6546vN/5XcQQrd968tf/vSfPumaA53dG8Lq1GD/sVJxYvvuyw48+fndG3YNjwx86H3vu/Kap/zGG98lpfjXf/7YX33gtz/yD//Z1dk9NTX+J3/4urbOnt/6/d/xnJ6v3vJFvzzZ3Dwt2Pnhrd/86pe+8PwXv+rq65/WPzD85Zv/7u8+9KE//+vP5/OF+q2gnoNjjH3q439+3913vvRVr96+48DtP77ntm/+28a+bTvbn0moJkWybpPwAJDV2Z5C5b6JfJcb2nR6vzmDKYCYk0dK2dHAtI20CScTgXGwmG0y0mMVj0nUaiV5gxlLxMCDobvRCx4uLZ4JVQBraF83b8ujodlss+Jiosbx2NwgA5MIRGQtIaZ9sQfwAECxrDGiJDK0U48YqeBQMXtFS3mZ+89aQZACBDO9JwRoAMDAAQDvfO+6wS8wjQC+wTmR8JYJ/8quph9itJwKMWsfR0iMlq+Vao0951JOUr7z3LczPuVPlard7U2ee65KASHkw48PRHF63RVb5y4Zn/Lr/2wtZC7ftaTY/s6fH04Zf9p1uzzn1Ei625uODYyPjq90wnl8yr/97kf37964uXcVSuZLCyHNscqVXfk76PoaO8+jNXPfaOWa8yQwWR4urITlE96MkTC1sbyzZE0BE26xtj3lhdbMQ5Y+db4HlshyAmc6VyMo49EM6sjQNgJUo0gpJJWS8lTJa70NGGPp8h7v9Xd6KeUzn/G0Kw9cceLkyYnhI9/77rf/7L2/+873fmTP7n3z8mV1Wf5VT37hU5/69NmFCKFCW+9Su8CE2K7X3N73+2/9gzP8rlWCkVphHfgaopRiLLVtt1b1l1mNgvC0NGDUTyiTWFvsTZdxpiuJMaFEEyxZZTZtubKDRJCHJnMYZK9VWxi9I4Qsy7EcjxCilIqjMKj58vSwTQKMRfaJaqY6Y8NGsOx1w167ZpAVHfNiao7FlkvZFq9ySThbabqRyTZhQjjntWppto4gSZlUiFDt2S94ZRAl/3nzx35y29dat16zYcsVO/ZeYWenHxP//e9/D8R40ev/pLdvBwC8sGv76NATX/rC595z2VOLoXz2K95+2XXPzbd2IwTPJPjmjx+8+2d3vrirt+5Mcf0v3fi6N73DNm0A+PY3vmxYztOf96q9+68CAMt2fnjr/0xOTXZ1dn/us58EhF77xrfsvex6AOjq3fx//88xPuNqgQl+01vee92Tn2Fa9rade6fGjn3zv740PDSQzxfm/swH77/7/nvueumrXv3Cl7wBADZu2uVPHP/aVz7/S09/JgCsfyewnJ7qWI4Gho6lpzMEkEo8WLP6fad+7t032bSnUN6YqR0sZifCaVnQRGwc950d+UWuwVTiYqT1ZS7Mo63KaJYziiWX8896P6WVRLNs0WImR323yUwvCcs3VxPVRAchZtMlgzWrkmhcNaKgBpcqjVO3wbkSJG0T/t627H3Lr+ZZgyl/ZKq2V6mL8awbn/IPHx/JePa5B/D1WP3Ano1zlxztH7v6ss2eY41PVR45PFgNohuu2rHwu0dOjvm1aFtfh2OdJv31XEujlLFTL53jU/5sRmDLhjbTOE3d8MjhQYyxafyCW/THacto+aruwh0XcAyuOWiGW2JWqIR9Wfv4+uxUKVqsbYtYb8Z8ImMdoyRYJnAKko5atEnXxjHiF9w4YC6p9Keg5svBAtnokjaEAANSGAAQFwAAded5zlK12OzrPG754mfCsPayV77h8sv2qX17s/mWT33sT39469f27N6HZyTu9QCvubXHMO3+4VK9mn2Wuup4UTRdb27tePDeuzp7NuZyTfM+VUqetQwEIRBAhcJkZVrutYIzBgjpurG8f37BSEdD2081JpG22Ju6FExxDjohmoGScJmi+oUgBBghpRYxdhIKHS55ocAHmqYWqtwRQp6XNSynnpoJapUoDOedJBzw45XsWGjNBiE5g23LlDN6upIW7hLgRC1TSo1t2YpL2CUx967phpfJY0KkEFW/NNtlQEpVrYWOg3JZq6en57fe9PbLn/aqn936hUN3/c8DP/raj9o2P++339ay97qoWjz5xP2GaXdv3F7/otfc+9p3fTpnCQDYf/UNXTue7I8du//7/8F5mpRPSClEGko5LeTO5/O6Pv3EqdezfOcb/2HqeN/lB7Zs372hb6uhW1zwweOP2I63Y9eB+pr5fE439NkA/hnPvomzdHjw5GOPPAgAo8MDAEqK+dMD/cceC2qVzVv2HT18CACUUqZlDZ04VP8UYW3Wu359iAWVCp3w3dHQ2uiFnU78SNEbjw05U3mdcnyomN3qBW1OOhbMWv3BsYrTZsd5Y74QppzorcaFbHYwEpo2kdUF9ySlYLBmtttxRmepRCOB1eVdMPuhVeHqaTWlBCGKVSLwCd+VgJggJlnXG2+DBmvFxRhKNbjk8KNNOeeosVi3rVkQSFufLCPGL8oA/owwJg4eHnjixCjGSCnV19O2f9cGQk57pa3PtD9xYvSynRsK+Wlx1IOPnqwv6ekoAEAuYw+MFCvVUAg57+sAEISxRkl7Sw4vMIf55Rv2zv5/XWYfRImpa1zIR48Mbuptq6vr77rviaGxopSKEnxyaGJwpHjN5ZvX/GhcJCjAtWTDwBTuaroTowtTnkpwYmilmBVGK9cKaeScI+dpJEphqWjCs1PVHSkvZK1jnbnv42WL2IU0q1GXAtySvRsjVgrWQKuytiiQqQomxFGHtCDAMFMPr1HARCdkemp97kStlKJcOk1EYOiml8lFUXDbt/9r2/a9uy+7EgGaHB9kadLStau+TiaTZWlSC3xNo1u3btuw84ZD93zrtu/des211yBAR44c+dbXb37zW9/X1b1x0XFSQg9c+6yf3vmDT/3dn/3mb7/bsZ04Sf/93/+1u6f3JTfddC5HAAPQCxEdMpZIKXTDXD6AJwgAIGA0TMmsPPh0VMxiRzc0QhOMhVgTD2c4WvJGI2N/YXLhtD8hxMvkdcMEAM6YXylyPj/ACzk9VG4qJtOREkaqyUp2Z8sGXtG1GQt6xM85GjvQNHHOv2adwJg4jkcpVVLWqpW50XvZD0xTz2Y8hJBUqARt3Vs6urdcDgAP/vCL37jlX7/4J7+z82++pJkmZ0nH5msxQgCglEIItXT21dX1SRR89VMfPHTf93Xd0ChhLI2jEBSoBX9xLvnOvfvf8X8/8LlP//tf/ek7AMS1T3nui1766g29m8bHR6IwxAhr2uJFI+Njw5/46AdOHj9imAZGOIoW6Q6QpsngwAkp5V/+yYwcRoECsGznyOOPbNm+e02O56pIBRYKKYCIk0dL3qOl6ac/RqccOmNGHi5mdmRrRULZjPpdKPRY2b2ubX4LzwrTmizGLlxoKRQKYfG59ZHAjlnN1PhWL3yonGm1Y41cAs7qCIFBZTHRm81kIjICThEotkBisG40utQ3OEcuyVCqwcWGlGY52NWSuedCBVHnG8bEnfc+HsVs97Zu09CGRksnBsfzWXueQP3E0MTR/rH2luy2vulGtdVaNDhatE19dgkAtDVnDx8fGZ2sdLXl5+1obNLXNdrespwh3/iUf9/B46ah7dra3dtZqNai2+95bHCkuG1ju+davV3Nlqkf7R/LZpysZ8/V4Q+NTVsVLNzvJU2YdE/4l7dkHrgwpx9SGHGCQyHtyeq+KG1pzd5b74ywhgipT9V2RWlrwnIIcdccBgTF4JSIwzGG582uK0BSkax9HM1MYOp0LTu9ryFCpTUx5pHTbCwIIQhhpSRjpyUpysXJ977zdXOXZLL5d7//Yy99xRuDWnjzZ/8239SCEZ6aGrv2hl9+zrOfCQBSyaff+LLvf+c/P/rnf/i8m17yS099yVve8vv/9ln51S98/Aff+RJGuFKtXXHg6kJTy6LDq88w7tu39zfe8JYvf/EL73v3W9tbctUwyWWc5z7nWQB1BfHZ/nikhAKpELkQYfzK7ffGE6vZXjxbxNMYLA8wJpolFkyWnmkASio197dziY5VnWOBszNbcU8vLkAIGYZlu169rWAchUHgi9Pd5rkig4HdH7izbd49jXc7tS6ntpKfyhUZjcwK0zqc2qXS7x3qTn7Z6aRGUPOTZHpSlHNRDSJKwHNsjHEcR9/74R3NO69oyU97qVz21Ffa+e4vfeJd3/rGf7z0VW/AmFRL086OTEh9Tt+TW27+xEM/+98XvubdT3v6MzoL7qMH7//LP32nArWUkdp1171g797rjx7tHxs6eut3vvUnf/TmP3z/327csEnTDREteaP+2Ec/nMb87X/8N7t27tB047v/c8u//cvfzVuHEOq6GQB4xx/9xbRIh6uQ44whO7vXrBHMqoglFosdhrzGDF2MBYaY6TRx2He0000rt2UWSVIoCRoWFzC8BADBl7wlHavau5r8JjPGyuuvOX2Z2sVvRw8ABpFZnRVjI6szl/Iap+m6mtOfIhF4JDBzhTOv2aDBUjQC+AZrgAKohBswCloyDy2/pkYr9bZblxYHDw+MT/lPuXpHe0sOALramv77e/f2D011tTWZhlatRYyLKGYnhyabsu6VezfNftEPYsYEF+K7dzzcUvA0SgFgYHhxGfP4lB8nKTlTSVnGta7dv9U0tLps3nOtzrb88YEJP4g916oH5ycGJ5rz7u6t3bNbfuTwYKU6HVU+5lp7t/e0Fs5Xb791RgGqhFswSs94+p2f3WOptKx1kpBowr+iGm9gwu3M/0RfVpCyWoJkYznY2Za9y6A1P+opBqdmmQiWeedhndbmfQWB0siZu1tfDCiQNTlh42aCZitBEKEGQkgKyecE8G9/94cWzhhTSvO5Jqppv/HGt48M3TRw8piSsrdvS2t7j2XZUkkhxEte/trdey4vTU3s2fskAMh43mte/9bB/uePDPYDqA2bd3R09tTDwle/7i0veslr8oUWALj8yut6NmzONxWEEoTQa65/xqYte/uPP1ar+k0tbRv7tmWyOQDgjK1E5L8oCADQBZiMwYQghBhbaYw6Ehq7lsr7KZGw1DBMQzfTeLmi+kWGgRSfc+QUQH/NOVL22u2w1QjQHK07QsjxspZpI4ylELVqJUnieYddKHy4kh0OrdkW1q7O9uZLDk1X8p7OJX6kkveo2OL5Br4E3LnqIIQy2aZ69F6tlGZnraVU1SAiGFzHrotZxqvyy5//xHNe/PKWG988+3XPNnSKk3DKzLTouU3FwYdqk/1uc69OieTsu1/9Z4/6L37tHxw59HPLzVz3jBcVskrTz2C6+JUv/FMUBi975Rsvu2y/2nd5Ntf6D3/7ge99+yu/97b3b9y89cF7fzY0NNzV1bnwi48f/OlNL/+1vXv31rvB1xY7PQkhXqEXYV1ha/e+/QBQZqbgomBNJ4+UXKdW8LOEjIjFgu1EogP5cqejHS5l6v0LCyabiE6VthXMtGnpbuoxW3vf3zVhOLA2Z2sGkT1uWI4N4WG8vhVAZ41BpNJ4yPDlheKdky0XJEUScnLUd9qsC+nd0+AXgEYA32BtkIpO1fYBQME7tMxEKIJLcooeY7R9U0fWswFACIkQ6mjJRQmre2sJKZVS/cOTAJD17LnC+LIfpIw7lsEYHx495dVvm/rCQJ1xIaXa0DW/wnYepqEhhKSUQTTzdqMAAcxusL7TuU3py35YrgY7NnXu3NJ1+PjI48dG7jt4/IardzjW+ppfnzdmT79m75GF7dPO864J465lHcs5xwhOJqv7YlYYLl3XnvvZst0Z5m6BhknruH+5lCYlVUsvURJQEtr6FIJ6cTWqRh1tuZ9krZMAYOqTzZmHi9UrKlE3Qrwj95OLqrL97KjJyZwKLJSr/xMhhOvWdJzXrzLOGaXaUjNsCCOllGEYGzdt37hp++xypWQch4RQy7YvP3BdfSEXDAAsy9q6fc/W7XvmrgwALa0dzS1tSRQppSzL6e7tAwDOmJQSY9zW3t7WfkpNA0oxls7TCKwKBEpKKdc9gqdUQwgv9GxfijClxURrMhYPjVgSGYaJKUXEVOIsX0wVQCnUjpRci/IdmfLcrvKEUDeTMwwTAITgNb+cnD5yBcjn+v1TTenMxDvFqs+r9bkryqNJhapCf7Sc3ejW2szwUphNnAYh5Dpe/cjEURDH03PvCePVaqBrxHVsjLFS4Eu7JtCmzdu++5VPF3bv6czvIZikaXLP3T+rBsmefdciTJ77nGd95hM//9mPb7v26S/CmBx5+Cc//97nfvmmNwFAPudNjh4ff/yOjn37x/3ird/5L79SnGvLMpcwCG779te2bd+75/KrEYJ6PUtr9y4AuPYpL7jrxz/89je//rKXv0LTyF0/uWt8bMx17PoXm3KZRw8dHBw4USg0Dw2c/PF3v6SUEmL+Xq697km333rLZz/+/v/z/o+1NDefnIofvuPLIpx67RvfAQDr3JdEKWBivosDQYoghRAwSTrspNWcfLzk9dfsa9om/cQ47NulWBcKb8/VFhpAAICJJUEqXNDIbUUgyFm8VY91LBBAhWlcLXJGpxKHjC48VGpG3a0A5OlflGp6rKnAgF25CgAAIABJREFUE5HZZsetdnKs6vgxKdiXRgAPAAYVASOEoCsLxZitaxCkAEJGj5bcjZlaxrwkX4YbXDw0AvgGa0mxtpcJpy1773nqL32hqAfD41P+sYHxai3ya3HZD3IZZ+46mkY7WrJDY6WfPXBknkHd856+fw0HMz7lP3Do5Ow/4ySNE+ZYRl14L4Ss1qK5ynkA2NbXnsvY9Sn3bX0dXe1N3/z+/UOjxW19p0TL1VrkBzEAZBzz3J38LgjFYDfGssl5dH1jeCSkTkmkAEyt6BnjpbAvZs0DU09rzdzrmiPLXwu1uMuPNtXiLoKVZ52QEkpzhPEYpRinOqllrP6MOTBnOW/O3J1zHlaA1lyuf6GY5E900avqaSg1WyGIEcZESpEmsRRiqf6LDEAqiRGeu0L91V8IQSilZG5PR6GUJITOXVlIydI4Z5gAoBQkaazmWN9LKYQQmJC521EAUnDOz/U9jAsiKQZY18QTIRSUWt7efx4nq26TsXhOSopECo4JNQ0zClcXwFMCUgLGMBEaD0zkdSL35ktkJqpBCBmmZdse1TQlZRxHUVjl82XzeCDwTlRdNiOI9XS2JeMXjBWNJJZ0MHCYwruzFU+7ZGTzdWzbNW0XEErTuFb160moOEmDMDYM3TYNjLECGAtxgpFhu897zXt+/N+f/MqHP2jbtm3bpdKETtAzbvqdHdffBABbr37eM0aDu777hUfv/haltFwu7b7+Bc9+/k0AcOMr3hp/9s8++dH3dnRt8CvFDX19juvc88DjL3vFIqN6ySteH0XR5z/zN7P1LNc/5dnPfe5zAOBJ1z955Nde//Vbbj54/52ubWJdKzTnk5lk9Ot/7z03f/qvP/jeN7e2dlWDsG/zxsHBgcGhkctn7Cbriv2enu7f+r0//vK/fPQv3v+25uYWP0hNE73kZb++Dgd8IRJQIigAaES6VDgaczVhU+FSbmrcIBIACFbb81WfaRHHWTO5ykxCTvxUzy6wr6uDsDr7pJ6CSkSRMNqcKG/wjDF9sUQCy8UieSbRXLd5qaYb1CmFIn5ajJBKXM8FhIwcLnsDVVsp4JwMh07O9Mn578e2JiCAvMkmIt0mynPW73rnEg3WzFJibslVPb0RvTc4VxoBfIO1RAGqRn0aCVsyD17osawljPGfP3x8oug35dzWQmbH5q4HHz2ZpKfdgnvamy7btUHT+o8PjB/tH6uXx3uOpVFy+PjI3FB5tURxesc9j193xRbPscan/HsfPtaU93Zt6axPuY+Mlx96rL+tebpsngvp12LPPc3Evm5ZX/aDucPIzInSH3z05OBokTEBAJpGOtvy+3dtPOsBXyiUIlO13QSxnLNkQ+/zsFMqlBelrX7Ui5Cw9PEOfZgJd6q2e6xyTcIPN3sP48USClFamKjuT1gOQM/ZR3LO4xqplcNNlTmevlLpUugF53DWPooWaBQpuTTsf1dIrKpFdbIZNgAAKCXSWGk6pZphmFEU1Dufnd2WBediQZi90G4NYyKFwITUv7LQGm3R7Zw7NuXr0It4LgghqmlxvLrUz1SkJwIbi5k2K1CMc4NQqhmACKzGix4AEIKpyHikmOUKbfWqDk1nx+m4Gct2EMJKqSDwozCY5zeQKPpQMVdJjNngpM8Le5yKuUR77XlUmfVIOdPnVQtGvNDu/iLHsh3bzSCE0jTxy6V6k4WE8SCMTVO3TaOeoqoK46GpvEFVXxMU2ntv/PX3XFcqFQceDkvD+sbezvyubKE9VXopACGNJz/nFbsP3DDy2E+kYK1br23q2BggIwvQ3LvvD973kcGBgVKptGFDT3NLW6k0hYgBABv6tnz0k1/KNTUDAJdcKeV53m+84e0jz3vJwPGjUskNm7a2dfRapg0AQonn3fTqXXuvHB44Ybq5zVu3gRRJEtcTcFde+5QNfVueeOxhznnf1l3NLc0vftlYU6EdAPJNLR/95Jc6unqFEgjQvn17u//4r04eO1ycHA/yTddt2l5obgEAyblaTVrq3EEAHW7Y49ZMTVGkKJYULxJ8T8RGOdGYwgASAGwqbLrcDTzkZ6/uVgpKieYz2qSneGYwQqGcfuqeRpFydIaQIggkRgjAoWK1PeESge8Zz5civRTpzc4lownHSDVb6XjNaqIcABRALaFjkWVT3umel6eqUOhwOYMBdjb5K7w1NWiwPI0AvsEaowDX4s4FATyqq9osvRim3RdkYOfCT+8/MjZVedaT99ZV9ACgaWReAH/lvk0AcGBP38nBiSeOjxZybi7j6BrVNfr4sZGejgLGGEANjZYeOTz4gmdesXAvXW35RyxjYGRqz7aeWR0+Y/znDx0LoqT+1jpR9KtBfONTL5/9lq5TQODY02J4LkTZD66+bNp5PorTb9x2H8bI0DXGxUOP9bc0ZTBCGCPLrDfZFrf95GAUp81N3pV7NxGC77z38JETo7u3duvapXd/kFIbrVyFQGXsIwsj3vMBxklH7keWPjGvckRIUg53Fmt7QNFm70GMZ+ozFRbKnKhc5kebME4cY7DZe0yni3dNR0jk7cfy7qE1Gap90Svtq3woh7opJgCQskQXglBqmFaSxPNafJ8flJACE4IQ4HXsbhxyahChr2PRNUKIUq0Wrs4iIRV4KjY6ncVecJVSPAHdQBhTqnG2it8iFQScPjyVDTnpcYNOa3pUhBDXzRmWBQBSCr9SSufL5mEytg+Vc8mMp7dJxOZctcMMVtIoTig8GNpjsbW7qeKRSyb2mMW0bNfLIoQ4Y9VKcTZ6r1aDudF7JMh9k02pwKmAo0WxMYd1K9NqZVo7T1WjKKUSrgaqvNmllqY1d2xs7tg4+2mQyHIou3OkYLZ1dm8EACllkkSON501Ngxr4+bpuhUlueAp0UzTsvo27+jbfEpPJJVkSUII1TR9286923ae6qtS/xQAMMZtHd1tHadeEpxN2XobSKrR+l6UUlIJBKip0NJUaKkwsxKjFi8CACUFZ9E6S+gxUu32GSZyucT9vrOqimsJq3mAIShobCo9rWZeSDQRn1YlNxkbtiZO+TvEK6qhQwAu5dpiWQmhEAWocFrkhieYsXahqVLAFRYKhakWcNxsJSYVa1jbQpBqduLhwAKJRiNjPDIAYF9hLZ1rZkkFPlTOmYRtzdbIYhUTDRqcBZfeC3qDix8uTxNgC6kznjP18Qs1nnNnZKLc21mw51SM+9VoqVf8K/b0PfRY/133HbnxqZe1t2SvumzzfQeP3/rjh01Dl1KmjM96yy1k84bW+x85cc9DRzvbmgjBcZL2D01Nlav7d2+cO2E+OlGpC+YZE0dPjjEmdm7pqn80NlExDY0QBAB1g3pNo/t29PR2NtdN8vqHpsaKlfrPEULee/CYX4uecvXOWev7K/f03X7PY3MLASam/PGiX8h5y9vjXzyM+QcUQHZdYniMuGOMLFzeln1AI2Ep2F0MdiTca/n/2Huv5ziyLM3zXOXaPSQ0CFAlmUkyZakW1V0907PT2zY2r/Nvrq3t2rbZjvX09E5XV2dXZmVWMiuTWpOQoVy7X7UPDoIgCQIBREAx42d8CDAc7jcCNzzuuec73wm+tVivELUwvRrlyxT3mv7NwHpssneuGBDounO3Hdw8yuGfLiQUkVpt4AUAAC3yPHG9mmFapmVn6ZsufWNHa3iZu0OEUIBjUlcaROFjXtUhhBEeRj8fCQoAFGmENFe4m5szTr7rGpQLbmiFMaG0auu9/yvSAN3cWEmt1cQ2sLpaGyy4MbyUzbtuQCjVWhd5msThG4qJQtGHkbeSOlVQhJGecfLzbjyMBl4D9Evreeq6VHzW6BhnRPq7E2aYrhsghJUQUdir3pxKOW9ZhmNbVfQeC/Zd75UvQFKQB13lm8ggeru6WmiUcZUUuFBGWqq6CwxvPasAuEL9DDymLgcxYwEAKCnzPFVKVH9iBaXe8beWPAcApRShDIBUw1BVs3jFQQslCaEMoa3Fp9aqykgDAJcSIYQwQy/72FV1JRIAA1LbV9FaihJjighDCD/rqilXSMG1Ekqe2to9TbHCAEISGNoJKOLD1sD7hrhYDztr+9maa0hLksKBS+u7YOx9gJR6NTXPeenbdvQaYFAwpNF2QcEeCIUizuKSRSUZlEbIaSkxAPimWHSTJT8b46eVYeVT/k2nkb58n/13VDQcGg2wnporqTNtp3NO/o4KsAkTDsMkgJ8wfqRypLIJftnJRrpJ0T7TATwAZDmXUjFKKkf3MM7eqIHfZnmhLaVa2djKqU63gr/65Yecy3uPVy8vzxKCXNva9RcB4NLSjO/aX998uLLeRwhJpZo173/79cfbeweVJv/Lb+9Nt4K84EXJw/i1hNjqZt8ytxzyKg/8c7PNSs9fGdQ/ed4hBM/PNBklaVY8X+tNNYOdkbnv2YzSMNo6Lefi+zvPNrrhf/3bXVQDpxOlyUb0KcZZYD/d/+gjo+ndpaRcG/wiKeZl3zBoPyvnCC6m/N/b5ipB5d77C7bxou1/N8beeGkxhZBkuCQkqv4HIW3QGKPjNm1+Fxp0pFd93abIBABRpmVpGoblekGevamdHv/VtarsshBCx5mBN4jKFLPI8VVFGoYlpdw3gBeAN3MTACwqfEOuJFa3oKXE9m4N4ZXkWggwCKYGQljvp6JPOLnT9zcys5TkUhDPO5FJJAIglHpuYFhW1eIuiQdZlr4hiu6V1p1BbfAy30iQvlQbLDrpMBp4Dehp5nYya8lPGjQ/7q2TcYAQCvwaoRQABoMO5xx2U84Lhe+EteT1rGzGccYBI9gOJbRG6uVSsFB4LQKMUOX/X9mYEYTPNTLLwFV1SZ6nvIj32aDRUnIJgKAKWbTmEgAwIy+f2u5fqPXOU2kAkHz7t7afensyKcVBiULhF5E9ZcaSi2NOvB8IivWN1oBiHXPasofdGZR62LvQvJNZJ9o34UVqLXpZIcnbNwcEwCX+sRdIgIbJZ6xyyk7p63sIpUDrhd1JzF5JucZC4jeM96KC3i6Djcy60Yx8Y2xhdtMub7R6/77arn4ce3r8ReRsFsalIPaN0/IlO+G9YRLATzgSCuE5xssAXpnd5FrTuwUAx6NqPgQv1l4zZ5JSCakAgBJMCL64NPPo2fqX397DCK11Bkvzbd+biZKsWie16v7Vi69qyxFCl5ZnLi2/ahHv2ibYsLO93B5Mt4K//5tPAeDHe8+38+rbLM238qK8+3C1248BYHGu6TrmTt97g7Ew7v3f/+ObqxfnZtp1hNDqZl9KRQguSrGy3utHiWubS/MtAPj2x8da6y9unH/jte+MlOK02OiGy4tTleQeALTWN28/vXX/xX/7L382zCs6EaQyX/R+g9A/edYLdGILOx3Yj5Li0iCdK3hbKLfl3aw5j4YJmG1jZan9T4e4ZJKfc63dty0K0S7i9q5P1Zw7bf9Ph7jc2CnUoNRpFcAD6CKNGTMxxq5fi8PdCw3GyHZMizBBCB31lsHWtUCrg+fEDg0hNKg1sjTet/VdVBqlJAAQMNkwypXEGhRGXO6yRgcAAJ3z3DVMRmiB8dsWAxVKQyHJw9B5FHoA0LTKq7UNh2ztmzBmBLVmFSgKzsNB9w0nAqXRRun8qVurbLcQACPqo/pgxhqqHEAo/CCulRLfqHfZGUy8QxW9Bw3CDK11v7dRRe9a6yTJTYNtR+8AQLCasvJe/qoJ+Ta7mpnteBbgZYC/HGSftHqU2Y4bAADnpSjToUPlV2aUjEApZCawTRUAwF5z79Vv7Xv+nBOpsEfPQHRkEPVJuz9kUt2lcvgaeEr0nJtTpNHJ7WEIiXNOYs52vTlMOcVGUdwfeHHJnkYOhnrLLhe8pGny9dRczazNbBcxP0KAQG/PVaXRZmb+z+fm1Xp0oZaM6/M7Y5efNsObPX/vD8VBURr1S7pZsA8b4b66gwkTDsEkgJ9wJHBRA2Nj67Gsac3ScgaBModrrHUiKKU2OmEUZ1KpymoeY/TR5YWFmcbn15YbNefJ847Q6vPr55fm2xihNCuqmHZ2qnYU2vK3o/eKKxfm3rDEW++86r1cDTUveKV4n24Fz9e6v//uvu/Zz1d7eVFyLv/88/Pbxweew17fDF/dHGR52Wp41Y9ffnvPMtm1y6969uYFf/RsY6fRvZRqdXMAAATjUyWzX+n91Vzjt/47AtrjwTNvD9I5QpKl1j8aNNrjSKmMrJwCAJP15upfH+5ytrn6rqcuzfwf73rqWffXh7vcUbAmbi3TP69S4EpzXmSG5ViWU2TpKA3bhkFJqbVGCFFKjy2AZ1hn4pi0lYwZvl8vyzyJo31fXa9klX7VJKJtZ9ALAOBp6E053V2PF2UOtg8YE2ZL+WZMtS2YX0lsqVDbLmbtdMrKMSgAME3LclzTtAFASZllSZFnb0TvsWBPY/9psmVEgpGec7ILQeTgoeK3RNB7cdA0istBhuGsLqlN0zYsCwCyNBZ864XHSQ6gbMve2VhhUNoPQv/t6H14ApNfCkJEDMv2Kx/BMkv21Va8C4MClzrh1CZiXAKXmFOPSnp821+j4rNh371s6A5nDaM0sARAFpGZPJn3QmhkEvUssafe0d78ai1OOFtNTABQABuZsZHtJcs3iVzyMofKp7HdLV478k7fX8/N834676Q7J5JSEHODYukM/SZXLATJQNInoW2NKdLmEq2lNsH64+bgGLVcE35aTAL4CUdCUrRrzr3qsZSm0iRMz9Wcx3v/1smilL7/ZE0pjTGaadcc2/j46rlKu04IvrQ0szDT1FpvJ6JPT6+1qj9cRTXU7R8/v37+0vLMnYcrvUHy2bXlr28+9F177xg7ijMuZKUXuPd4LYyzKxfmdsr+b91/kRd82yfv3uO1+4/XsrwEAITQdCv4/Pp5y2S7nvyYUZom+bxrvtjVB/54cK0VAJDS0XqvpZVU5vPurzM+Q3AxW/vSoId00zk9evhDI3S2046+LDNqWBhjy3aE4EcaVMuXATwhFCEMxxLmIaS5PI5VHsLY9QKEUNjr7WsKqDTKuKEBMIBNpGdIg8pSkJXc5JKwXd2qtCx4aZqWaVhlHu58Zqdg3mHienNQM7Zc37es5m0XYQwAgpdR2H97pyaS5s1efacg/HpzMGUOJZsHAKHwvTiYtbJpKzu7hagIIdN2EMJKyTSJq8+CEIILzphJyKs7TKHpd91GMcK8Ikhf9BOHgesElVw/iQdSjOT2x4hGSPZKo26IsXQdSwWpmWf+jlfRK5hSeKfAPiyG+hqlSGsFGGtGdHZCX3RKo5RTQlSvMBq7VZITrK41BnHZjIfYmGBE/nK645uSIN128ns972nibGfINUAvN6KSPU/tG/WBa4hSoNXUeRrbDlbX2wfOEhGkrwRhmpOxpMoTTu6H3qKbNcxyUvQ+4eiYBPATjgSptuXWpJQuAKTlQuA8OdFB7cX5xXaWBzPt+h7B7SkJSg+EZTLLZFWEX3IxP1Pf+azBqFJZyUW1T8G5GETZ93eeLi+0bcuQUt1/vMYomZ2q45fWNJyLu49WWw2/MuRf3Rjcvv+CEPxnn38wO1X76ubDR8/WLy3PbL9XJRcGo5yL/+sf//CLTy+dm9vPZWfc5LyhlIlPrlk6RtI2VrNyNi2nTbaLCFxrkhQz6+FvSkEILufrv7NPvV38UbPTjl6KosxTy/FM087S5O3ubmNEKam1Anitn/xRc2w95BzXo5QN+pvDWPpzjTulAQAEq4bNMYKmWawKR2m0lliLwe6SdV5kpmlhShGxtMx3CualRgZWl2vRkhu+rDVFhmkEtSbGBCpv8yyN48EbezRSo+epf6u/tU2JAAKzvFHvunRY1wCh8J/CetMoznT0DgCO65umBQBJFFZ/RK11mpcIEd99JULOFf1qo52PtisU2GLeKxwnIMwAgDxPJB/DXZRiXTd5v2C+IUY0JFMaJQJPDV1SfqhLwNuubEdwFbSaWt926+fsrGGV274MChDBWmm096blSmqtpLMBFSWc5Ozuc3Ldj5/E1q4BPAA4TFxrDG71g1wQrnYztX8Jl+SHTuP6VM9nwqHyk6lB2y6/79ZK+eq3hELrifnbrF03+VpmYqQX3PxGs3c4OYZJ1fWp/kZmtq0SHbYSXgP0cvNpbF+sRcNLLSZMOByTAH7CkaBUY/sxJYljrGFccukY5MitpA/HKH3azwoGo59+tLzzf65/sPjf/+Xm7/5wb2mhBQDrm2GnH11enr1+ZRFeaunbzdfM57+6+RBjdH6xvV0+8ItPL21LAD6+eq7bj7+++bAq41/vhDdvPz2/2H6+2kMYW8YJ7IDkvJ3zundyATwANN37z8vZOL/YcO+88VQhav3k2iBdVpqYNJyufe2az49/hFojqQyCT4uHs4RigJ42YQkBBoCiSAzTxoR4XjAYdI8uCS+lqE6OCcEYv6OOe8xQkP3MWHSO8BIIIdtxHcePwh7nQ+2AxNzMBQEAgsChCgAahlhNAADuRs6sl+7a7FrJQkmBCWXMXElUJZjPBbGoPOdk83ZSlStXfews27EsB2GstS6yNEtj/tbuTCyNu4Og87LfFcFqyUuXnNgc2vNvWzm/6CRnOnonGLuOBwBlnuX51g2tKIWU0nV2FDRpdDcMMjHS6s7E6rPGwLYdZloAwIu8zPYq/zkQBOmawcOSGph4I5h7SY1KQQN24Ht7LihBkpF9biNKwY+DYMHJ6kec5C8l6aSmg+VqZi2XcWBuze0Pm6FL5bPEWY337/cWjvYXH52EMy4ZAVR93t8+AAHMuMWUvRGWxlpmdgpzUFDxjtZ6nZL9+1p70U0u1hKTqHkvq5nlw4H3NHGEevU5LhSuovfzfnq1EdER9qw8JpXG/YLVzPIQuzZS4WeRjTB8WA9NelYrdCacISYB/IQjwbUeVQ8QUk33lnbuAtJ52WD0lAbwP00sk/2HP792+8HKn+48A4CpZrA0375+ZbGqiq+09Dvb1613wo1uaBpsaf6VF1oYZ/0w2bkDsp1+DzybEvztD4+V0hcWp6Z2SP2Pk6SY86wXJ3LpCsvYJFilZWtndwYACLOljfALIT1K5JT7jWc/ZuRgrbnHB1KaETgtAbwGnYiNGpujYAIAaJlliesFVUu5PDuq7RitteScUgYAzDCOuuR+G/OIPYpN03bdII4HRb5bF/e3kBrdjfzq8bSTm1QAQONlGFMIOiiNlrVL5rPgWmai4VFF7W82rZwTQDDnZue9yKW8as+OEHJd37QdQigASM7DqCf4LsURz1P/QeRlL7ugeUx8WOvXzWKYNu8V74dyvsK0HcAYALIdHRmSNLNMZrBXa7kXqb+W2iNucV2qR4FDLNtDCGml8nx/y8MDQbGumaKfM1RS1zhk/wWpkUIHFrCUEv9ho962iiuNfbYkern5cOBpBb4hjrR9t0nFR62wVCjhW6UpFGkMcCmIAcDAYjWeOrqrj5F7ofNZK+xk5oL/zls0xlC3ysAsz6s0k/hZ5DyNX4vJt8kFvh96G7l1rRG2rMJl8qNmaBJ1q++/cSTF+pyfji5l8g2+lloZJ65xsL3bQuIfesG8k7XtctLpfcLxMAngJxwJnrWtltfbaT2MFAJNcLktsJ9wsiCEfNf++ccXd3XI11oD6MqNv/pxdaOfF/zjq+cYJZyLf/vm3lpnYBoMIfj+zrN2w0OA+mGyvLi12rBM9smHS//9X27alvF8rTez0jl+CT0A9JKPpoNvTrADAkG5SdfTcjbJ5wPnPgAIaW/G16LsPEayHfy+4d4fY7u4Q2CznpTOyW0f7EKhogivNtSWZkTylHOLMcPzamWRD9PD/HBsn7kK448H/o401FgglHp+LS+yLBlq/1Rq9E23VdXfUqyvNaJqce0YghAtJeIadQqjaRXV/ysNQuOwZM8i52lsX5uWdVdTjDwmKZbXgrhmbK3mK3OBoNakjAGA1irPszgcvB0cCk3uxcHTyNEaAQBG2mPi81bHxAf4mLw3ynkAQAhbtgsAUgghtt6ENM0AEGMvC9YANnLvx/6o+6Qzdr7kC8+tVz6OUdjVavw7WQTppl1uZKYoUGDyQ/yBCo4Y6F2VIHvAiGpa5f3YO+clNnvnbURpdDv0CNIzzpGHZAiAYkUxOC8T1wYVHG1tnbcs3mS8y89ABV9UslxBoUEotPffBSMwiTSJrLcGH9YHa4n7IHISQcXLegHPFAypsGSDgn253rpcizzGH0TBIKc2lb+Y6j8cOBuFITQWCpUKP0vsDxkfsd4BAUxb+f3QW0TpHnNjJxog5fR+z7sYpDXrtOyAT/gpMAngJ4wfglPr3W7zi81/Xh38vOCNdx0w4ZSwONt88HT9yYtOlVGXUlXm85U9/lc3H651BpXeHiO0ujmI4uy7W092Wtavd8I/fP9wuhX82ecfbHTDE5HQV0T5YmCfmAUDwsJk/bSc7SWXAud+VrY2wi8oyWfrX1qsy05U3l+BMe/ENxzzmWtuGPTIu7UNST9/4VnTTNkAoLXiZUYpQxiblpOlR6Xl4aKsFs6UHN90PbrwnVAa1JpC8DQO9z8aQGn0MA76hQkAGOkbzcG2Xx0B7RAZSQoauplRepiA7ubmem50CyuT2CNiwctsoqWyGMGfznKV97dN5iiltu1ZjvsyqZsVRcbL4o3EuwboleaTKFh/KZv3mVh04wU3PtC79N4o5yuYYVROAZwXVfV7yUVectsyDbalUNgs7B96o0bvFKsLjbwW+IgQrVSWhkcRvVcggCmr6JXmemq3rPygoXi3MC0myAF3ZhHAgpu+SK3vOo1fzHTxO4Lz9cwMCzZj57sqTY6BdMeexuV69PvN5rH0xBiVx7E3bRalInTovTZKYCFI5vy0Vxq9nHVyoxD0i3bPomIjN1cSaz217vReZd0RQM0qPrMKLnG/NLo5DQtzM7U6VjG6IQLGsOSnq4nVgtJj+7wEodCz2MoFu1CP/cMKSSZMOByTAH7C+Gm4t/Z41jbWZ2tfPu/9lZDusQ1twvV7AAAgAElEQVRpwiHwPfuvf/nhH3980hskACCl2mk+HyW5abBtvf3CTONeXgLA0ny7sqxf74Rf33yQ5uW1DxYtk23n3jkXtx+uAsCNK4vH9lq68fWTDOBBG7SPkODKj7LFQbY8U/s9Iwkerv3VMVBzHpgsTIqpp53/YNB+w73lWSsnPSgQOuuLF1N4a8qJMlXMIoZp225ZZO/qND4ivNxaAhJ2fAG8z3ihqTluFYZl2Y4XYIx7/e6Qb9dm7j6JvcrwuW0XM84r13GMwCEyAgoAvdK42w82M1ZIwhV2mPi43vdZQZAmGEBPYYTrNkQlaA0IIct2HdcjmECV1I36RZ69rZnXgJ5m7qPQz7dl8wb/uNFzaXmgIPx9Us5XMGZgjLXWvCy11lrrLC8JodtdUUqFb/Vr5chSjnm3XGyYzDAAoMwTXg5Vc3FoEIKmWSScrib2rJsfSAXdK2nLOkzS1TfEkpveG/jd3GjvFvJJjVZiWyH0YX3wrgj/OKnbpUvFMP7tJ84gZzNGEZbUGdpjsgIj3TKLllkseVhqVPWTn3PyKavo++n9gbeeWm/8CiNqys7bFnCV5gKPq4WeSdSsm3dS2yJqjwkpNbrTD2zGL9fjYzMinTBhmzNwO5hwJkAAGJeuOWj7X+6RwVvp/8I11wGg6f64Hv78GAc44TD4rv3rn1+tHpdc/HjveWU+DwCEYM7F89Xu8kIbAPKC33u0um1Zr7V+sdZL8/La5YWl+e3QXX5/5+m9R6uEEgC48+DFZ9fOn1+cwq8vwbK8/Id//uOvPru8MDM2mQaXbin8vduwHymu0aG44NJ93vsbg/Z2taM/QQguXfOFa76Y8m9G+eJm9Nna4FdVGE9JgpGEoauOx0vIn7us7uAWAGitszx1mUEZsyw7GU4QflC2O8khhDAh6iDbBMN41+/qwEcx5IoNb8y27zAIIY7rm5bDi6IfbgxZcRBK89vuVqMKhtV5PzF29FXCSJtUAJgAICR6GDoIwCDqci264O3oeqghz1PPqxnMdGxbaWVarmFaUMko8iIMu7uOhyv8IKo/jrfuMBTrC3782pmH431SzldgjE2r0oVoqSQASKmEEPXAraac1Pj7fnNE4zoAsJj62XxpWQEASMHzPDmeD77LhNZoPbanvIwNFwtpgH5pnPcPub9wuR4/TeyVxG5YuyjkC4k3M/OjWuwYpyIwY1g3rOJMBPBcYqlRJ2czTn64T5/xei83inXbKttWt5Ozm516VL65r4oQGEQZRAUwtg1QkyhGxdPQXa5Fb+8QaYCsxHcGtZZZLHrp8B1LuCSZJDYVFO9W9D9hwkE4A7eDCacfRsLAXvWsx7axtveRFus3va38fDf+4l0GpBNOIW+Y2H989dwfvn/43a0n/TDFGD16tpEXfG56qw/fw6cbdx6ufHZtedvcjnP5269vZzm/cfVc4DsA0OlF3995KqTcaYAXxdn/9/tbBOPAfXO7fRSUZlk5fYIBPKMhowMuXQAoRUNpdjobtiOkAvtJYD/Jy3ZSzvSSjwFySjLHWLeNjeMfjwIRqXUL1zFULeWyIjMsx3XdoCjy7WLg8SI5p4YBAIZh5dk7fQEQQhhjQijGBGOMMMYY4/1Wc0rrt8PXBYcCgImHzfnvva1AKLUsRyoZR/08S4c07e+V5nfdZvXYovKCH7ZfFw+HJQ13FOK6TEzb+Tkntt7adyjyzHN8TIgbvNqDK4s8T+PiLc08AGhA67n9MPLDl6tz3+CXg7BlHrjr+HumnK+gzKgcGZTSvCykUmGcWpaJCQEArsjdsL6ZjXrDZFh9PpVXRvdCiCTqARxf+OoZHIFeSa2GUQ6jRo5LJiVxRmjW9Ulr8O1mY65g7bdKlx+FjsnkrHfyxU0VMSf9fH8j+tOAAuhzVjeLMDdrY60+aFl83s1vvxXAHxFtqyglvjfwLteSnSoMpdGLxOpn5rkgbZkHe4EEyQehn3HatMuWVb6zZfGECUMwCeAnjIRJO779OLCfMJIhtP9XKSOv7ncE94VqHuXoJhwh063gzz6//P2dZ3GaM0YXZpr3n6xVZnj3Hq/dvP3k0tLMpaWZ7eP/8V+/1xp++enFVmOrmG1+uq6U/tOdZzuCfPHND4/TrPy7v/7E3+F+Pzpak6xs+/YjPMQsPQoQkq65khZb7gCl8C3WPZGRDIllbFpGRynGpRPlC53451LJpvuDa60c83sYy/UGWTLQVsUNLxPDtDAhfq3Z724cRUs5Ll4G8MzYGcAjhBilhBmUMkooIgQBQhghhKSQQgolBRcc3j0ktBXtvyn1tLFOwcawfzqx8oHb4xLVQXE0KHkxvHyAK3wnrBWSAEDd5FdrvbYjdqaeupn5h816ZQiPkV7ykwUntonc1RBeCjHod2zHw5hQw1BSxtGgLN9pPXgvqj+L7W0nvwt+es4dWOTA0+z9U85XOI5XPSjLXGudZaXW2jQoqooOUu/FW+riA4NgucGXpkzAWEmZp33Qx13T6xqCUfk0cjTgwNin8H5QMMqUefBJsk3d5HWjuD/w2tZrt+KEkyeRe7UR7doL7XigSG1/+qSEP3Sa0VlIv1dsFOalevw4sj85IfuAsYAQzLv509haiax5P9vemL0bBlzqS43IPvj0wBgu1+LfrbY6fe8xVpfmxzzmCT8pzswdYcLp5ML0P7z+H6gbfzBILyCkfPsZJaljbCJQGPPKZJu81gf+xL4dJ4yFeuBuC+xXNwadflQVZOYF1xpmp+uEbK3I//jj4yjOblw9tx29QxUOMcLFq2nwb9/cW+8MlhfawVij94qcN5Qy8ck5xrnmynYKO87nTnkADwAAGuPSxKXJ+gB/SorpfnplbfBnNeeuZz036QBjcQwKWwWyJx7NsOtbPypZ8sIiDqWUGWZZHDhJuy9ClAAuABjMsB2XEGowE2GMCdYaKhU8LwvJSyG4kmLIzup78ywVi87JKESURjf7zUFhIAQeFZ80eoElthesSqMnoX2rX+MKEaRdg19vhD7Z520vyqIo91++p5J932/0861CboOoC0F0zomHbxS3zfunnK8ghFQFCABQ5FlRiqIsbdumhABAv2SPIrfyLBgFm+rLUyajAFoXWSTFyfhpG1hf8JMf+8GMo5um2KP+fKMwps2R/tAE6SU//2ajvpmxtv3qI/wwcgyi5t2TnEUUQyYxVC0hNppRfpbW6lygjcwIqEgFcca6CUKxOk5LAoT0gpvf6dbcUtbNMhP0x82AMXm9EeLDikcdKuac7FHoFXKiP50wEmfppjDh9JMWM73keqUTzvkMACDQhCSeuTlb/5fqmEF63rPWCM4YSYuJbef7wuxUbXbqk+0flVIbnXC6FVQWd2uboWGwxdk3BReWyerBVmb1/pO1lY1+PXCnW8HqxqCS4o+RnLf76aW2f3O8px0ei/UpToVyACDJF9r+n05qJIfDNdddc70UtbSYivNzoT6PkXKMVcdcG0Z9MwqhWqurcyauHLY1zxODmZgQ23Y5L/W4W8pt+9ghSk3TEkIUZa6klFIqVf0bv7Q4PaH1nNDkQVjbzCyG1YKbXAxim+nt6L2Q+O4geBraQqNpu5iz0ykrHcsaWgG8SL2nsVelFjHSbbu45EU+O0zWrpD0dvS+KecrttPvSsqyyLkQlBLHYgDQLc3ve83RK9Ewhs/neNs1ACDP0/KIjev2HcxH9fBZ4nDBpt1s1xZuSqOIsyu1UcfZsoo5N/+h0/jVXKdK5oclW02cG83QJCdc/V4KojS63/fX87PXdvdp5Pxyuh+WhkPHOZcY1iM2ijsoBOtztfhuz2/atM+N+SCddUbaMsYIzgfpem4l5ST+mjASkwk0YSSysmmyQSWpLXjtRf8vhXwtd6oBCekNMjewHwBIpey1wc/6adpwbjGawRkWWE14J5eXZ6Zbwf3Ha5yLKoAHgIWZxtuq+KX59txUHQDWO+Gf7jwDgCjJvv3hMUJouhV8fv181cFuXHTi61KRmdq3Yzzngag7DzbjGwDAlS+kTclJLpQPh0EHBh1oTYS0C9GQytSA0dGradbFnXPGlu2lUrwoM9v2DNOilPJyzNlCpbSSEhOitU7iSAh+FEL9N7BPImDQgJ4k3pPEJkhfroULdkIx2l4iJyX9Y6fWLUyXisvBoGEUQxqM7YsAfHtQW00c+bLN+4UgWnIShg85kV5kdmDI9y96Jxhvp9/zPFVKCyE9xwKAQtE7g/q2Xf8oXJ/VF9oMAMqyKLLwpBwrt8EYzvnpi9i52/M/bO7S/jCXREjU3E9mv/+FkL4chP+czaym5rKfaoCVxG6a5cxoQdq46OTsQejKkeUVx0/CaVxQBUgofNYd2j0mFv3kj5uNn890a8YYxFYeEx/4ybedSQn8hJGYBPATRkJpCoCqBxvRm9H7NlqjTny56d3hwlaaZWUtK391vCOdcHxYJrNMNt16rSMx2m3nnFHCKImS7A/fP+RCfnz13HaT+UfP1ksufvOrj8Y4MK1pmF4PDOXYP+jxOdYOj2c/68TXNSCtsVTOSQXwWhMNWGmilBHlC0I6Jo0IibWmCJRl9BHIvceGkGQ0ZvSomrG/TanTVHUqO3oAKLPQZCamzPcbve762APs6oQIAULoGKJ3gC3F7DHTeynAXvbjc06MMWYUAEADxCX7eqNRCLzkxR8E/TEOLhX0h36zWxgAgAAYUZ83+zXj8LUtQuFcsvN2ePYCnf2gxpZTHQAURa60Aq2qth2buZmMXBeNABZq+uoUQggk50XaP/HovQIBLHhpJ7W+XmnemOqb9LUgMOKMEG3QMQzVZuqaH60mdpVZ3SzM6/UeOgWt4wDg95steWbdyu/EzgdBUh5BAK8BcknCkjxNfFD6RmswihXCPtfS0C/MZwP303YfJAJdLXhH5VyQPI0cgOPrVDrh/WMSwE8YA1rjTvRxktf3OCbnMwVfx4dNsEw40/iu9eRFpx44S/NtjNCj5xuM0u32cr/96k7JxWcfLV9a3jK9+/jquW4/Xts8cAepfZEarYbX55Hn2t8Kfdz18IxEBu0XoqE1KYVjss5xXr0UfsHrpaiV0gPQWmOtDUoSg+YIcdCEiyArp1f6bYTETO2rwH5ynMPbGwVioFZMXCMvv7bSNHK9OmXM84IoGudU0VpLKQilCBAltDwWpRBFMOBbuVYCmpCtlbtSiOut8BmBNnZL1GOkjJdVDFIjrrfeIoIUe3d1Q7c0v+20hMLTdvFBMCAEV3IZodDT2HkSui0rn2ukPh2bwIEr8jx1niRelTcmSC+46ZIfO3ikvFYsTJPIo1vEnxQIIdO0EMIAwHkphYjjVAPWAFKjjcIePTdbs8Rn82BRqqTI0oFSp+s9bDk5xupB6M57WW2HNX3CcZu9NmdKhSnShyvumPPTF5m5mlgU6TorffO0vAlSnNXoHQCykgqNo5IdtCH8vhQS/68XU7nAAIAQ2ERea41/qVBdqJubAHBjqseIzgWJOR2mRcIwXJ/qAUyP5VQTfppMAvgJYyApZnvpFQ17JWmkMpJibjr4Zrm9VvB6IepSGQWvA0AhWsc10gknw+fXz3/57b1vf3h89+EqQihO85l2rQrgf/eHu2GcXbkwd+Hcqy8zKWWUZFPN4N2nPDyFJE/75z+hBNhXQh9rDhwhYbJ+IRpKk0F2QahxtsrbAy5tIW2TRggJQtKm9RwhgZFASGIkENqOCZ9KZQllpsV8L76MQPn2s+MZ4TAkcrOA3KFbJcFSFpyXhmmZlpNmiRxfSzmtlZQCYMvzfVyn3RsTK5tsxSQIYDsU0QToyzht5//vZGfCECPNXlY07JFIjIVxu18XCtdNfqXWpxhV0bvU6G7fLxX+uLlpEzlGyyih8A/9xkZuVo5rjMiP6tGUmexa5HwgHsTeldrgEL53pxyEEGNb9c+ClyXnUmnXMQjGiSCb2ah9xQjRv15WdZsBQJpEUp6Mcd3eNKwSY/VjP/jAS1tODgBKQ8Jp7WUHLylhLXUeJfanrYHLDnMTYFgtetm9yMNIf9Lojz4hJwAAVzjjOAM844ztnAbRlOqA8EGxlbvWGh5GjmvKZe8wcjClKpnVLk+lgsScNqzSwLKSD1pUFiWNOfFGaF64jT+Ok0z4KTMJ4CeMRFrMUlw+6/7HIY5FSbHQTVKKMwDAiGPCDRoCgA9PuHSEtAs+teNwjd69IDNo912+WRbrV473FVw6cb7EpTfkK5pwFFgm+82vPlrdGKxt9gFgpr08O1XTWj9+vrm62Q88+7NryzuP//rmQ631FzfOVz9yLuK0+PH+cwD47KNl02Db/vaHQyh8c/PctXah6DcKjq8fO0bSZH3INAAqeMOkPTJa7nFfGCkY7TdYb8jjCc4Jzk06qDu3u/HVrGzZxrHKBPZAg9rUd87BF1vLLa15mTHDwIQ4jhdHgzFq3bdt6ighx6Oidw2JEOyeMD9IHg4BELSPZlVocm9QizgjSJ/3Qo/JSjkvFLrVCxpG3hrN3/sNNKBQGN90mqUg1QhrZnm93nXHkZrbyD2bCo+cxuBzRChlhDIAAK0l52laYIwqW5BnSTCi8zxG+ldLUPcMrXWRJ1KcXj+OmiF+1hr8cb0uNEy7udKoELTup4Ukz2P7fuzlJXaYGEXbPOfkj0LXJqJuHt/XwfuNBugXxjk36xasOaZ3lSF5yY0v1mMAiDkJc3M9M3slezSwp63UpgfW6oel6TD+hqxJA3CJhcBTVvFGbF8zxEZmEqQPca03OE47/QnvJZMAfsJIZOVMmJ0f8mCMtGN0GNlulaQZTd59MCd4PGuyhnu/G38UZktKnz031/eJ2anaTm/5vODf3XpiGcZn187vPOz+k7W1zuDy8qxjmwCw0Qm/v/Os048CzwGAf/nqTuBZn10b1d+OK/ywf3HJHyjz9ijnOSiOsU5JJqRj0Ljp3SX4VLglvQ1Cqu7eH6QXuHRPj5a+UP1IdgKypdkRouBlYZi2YdokTYQY2+JbCqG1QggjfEwBvAaQGu+heB8XCuDWoLaemwBwzk9nnaKK3kuBopJc8EM6VktCrvCTJHgSu1whACBYLXvpshsd2q/u9ZOT55n1Ua0/+qlOIV6wVZWmQWdFLiSvbokhNx/Ho6Y1z9XkYkAAoCzSMtvFKO5UwYj8ZKr7YOAnnM55KSCgWHdy81Hk5hwDgEX0KJlzgtWHjfDHXpAJcoj+3hN2pZMbF2tRN7caBt81y31QHCp9f2vR6DHpsXTeTwEgExgf/AJc4kehc6UZ7lwXCoVSQTFAYO3+bdKyykHOGOYUTyLwCSfJJICfMBJpOTP8wRhntrFm0OPudWzQwUztK99+1Il+lZb+/r8w4Vi4df8Fo/SXn17c2Ry+sqM3DXb9yiKjJMvL331zNy/43/31J5WhfcnF7/5w7/s7T3/+8cURBxCW9GH06RRes9jxBQAW6xJcCukQnB1197URIbisu/fCdDnKFk+Plr6r7jrMpVX1gVZ5GhumTQixXS8aDCs02BelpNYaISCEIoQBjtxI2SOF1MfhY9ctnBeJAwDzbvZBEFbRezc3bFx44w5dCk2/6zUGhVGli+smvxL0A6Mcl9x9PbdaVmni97AfKTNMSrf2KJXSWZYBYNMwAOBx4o56cgIXW8SgSClV5Onx2DSOiEH1pUZ8p+d/v9FAWFOk5tzUZ/zHvr+WWCYRI0rfW1Yx4+YPQ+dqI56o6MeC0OhF5p53k5RTdxyl49Y7blCHy4f3S9otmd6h3JAaDQrmGWKPJoIYac/g/dxsn45WBRN+spxM49kJP00MEu0Utx8nCAnXXF1q/58t7zuMy1NitPsT5/Pr5//+bz7dGb1v29H/17/9glHCufjquwd5wWfaNdsyHNt0bLMeuEsLrQdP1scyhqQ0nnX/VsjxVentB0LSYmuwVZ982uchRrLmPCqFn5WnxahCqDwRrwJ1rXmahABg265pjFoVvI2UoopqCMZoLMmj/cCg5cgNvfdFA3oUOwDgGfxKLbSYlgo9HLhxScZbQ64BNnLn39ame7mpNMJIt53802anbhTjupDUqNCsPYJ9/WnGtl9F6WkaZzlnjCKEIm728lHn+bwrF+oIAPIs1urMiMYZVtdbA8DaIJJgjQB8g/9yuvtZa+AYo/o1IAQX/CQtWVSeCm/wY254fkQ8SyyTyEIek5PI8GiAewNPvazU1Brlgr6I7YZZ7hG9VzCiLcY3MvO0f39PeK+ZBPATjg+MyxNPObaDmwuNf67ZD092GBN2ZduOvvrxq5sP1zqDeuBu9qL/9fvb95+scSGlVFGc+e7uDQsPgZTWevipVMdUXqE1AX2WpE+Vlj4r22G2dNJjAQDQoCK9KuBVfY0oU8E5ALh+DePxrBSVUltpSYzJcfnY6aPf0OmVVswNgvQHtcgzZCHIn7qB1GrGemc10yHIJbs9qH/fqxcSA4DPxNXa4LPG5nhT5Yk0KHoPzecBgBDCjFd3pCSJAZRjGRrQSmaPGA75pvhimQCA4CUvzt72R8iZZ7yWb5/xsqZZjp42Z1idC5Ife0FxEj0d38Aft3n7iSAFehrbGGD4fnhCIXX0kfFmZm9mViGx1EhptJkbhcDn/BQP95f3mLSIjEs2ieEnnBQnf5Oa8NOB4BLt56501CDQrrk2U/v9Uvv/tY63ideEfQnjbGm+vW1HHyW5abBf//zKf/rLG5Tgb394/I+//f7m7afP13q+Nzb/dg0oyi6s9H41rhPuTc4bSTkHABRn+KT3s4ak0tIrRaNs8aTHAgCQi0GKX314tVa8SLXWlDLTHM/E0FpLvpWZJPQ4MnII6aMuqtSAOoXJJZ510xk7TwX5cqMlFJqzx2lg1iutb7vNJ7HHFQYAz+AfN7uLbjz21caz1G2aY8vnnyoMw9reipKch2FCCMEYlQqvZvYoLxhj+GJOuQYoKfM0PIbakPGScMIlDt5wm9ewRxFAIXFYDrvlMWUXdYvf7AbqpN8YtF8e+KzwLLG5RmI4z8Wc4283Gus7OiwojZ4lzlcbjZiPcyNVSHTBT5a9FAF6MPA8JgPrYKZLniG4xJUFw4QJx89k5k04PhhJTkpC/wYYc8dYX2j+c815gdGZERC+9/y3//Jnn11bxju0gxghxzZrvvObX330lz+7ijF68GQNY/zJh+PMBmvAcbG8EX6i9dHmWpUm3eTDSrGPkDr9EvptMJKB8yTn7TFq6fVhS741qLXsRwWvbiYlL5SUgJDluONKmHO5dWeg9CwpJvaAK7SemRrgUhD3cvNfV6ZKgS76MR3TvqrSaK1wv+k0w5IBAMX6g1r0F1NrHi3HLgfucRuBfi/N5xFChmluF24kWSKlMBhDCD2KarkYaXrPeXqqZgBAyQspz953X1QYGOk3fOZKCXvcS02ibvWDOz1fDJEExgg+qg+koGv52EReP3FyQQuF+sX+26BCwperUyup9YdOMy23vh02c/bdRm0ltn/sBdt/44STYf6aezDnpdfbg3NBupZb5/3IpuKgp0MAdbOIS2N4ccGECWNkEsBPOCYQaIxO12KLkXSu/j/mG//imi/QWUtE/EQQUkXxVnpwdqr2n//qk198eunXP7sSeONfXXWT6534uhpC324hn2EXtFvwxoEuUfBGks9Xj6UyDh3BnggYiaZ3O8kXxqWlD7Nzo1QurPMd7QO0yNMIABgzTGs8jgai3LpfGWxspfUnS7ewE84sKl8k1redOiB9rd61xxQDh9y4PWj+cbMhFAYA3+AfN7vL3pHYmyvAK6l90TtuP9TjAWPCXro5aKW63T5CyDBopxzVfJ4R+HAaLApaKZ4nZ2gDcZsXuUnJmwF8wg17T/XKBT+/M/C/2WyE5VCbcR+2+iuJmU6Sq+NAKBRxqhXeV9SAEcy7KUVaCvTVZisRFADaFl/yUgzQycxubgCA0mg1scrRHEOUgtXELiS54Ef0sHtiGEPTLru5MeJgJkw4BJM5N+G4QAqPqS3cePGs5/ONf51r/PakBzLhTf78i8sl59/88DgvXmWKzs21plrBUVxOa9KNrz3e+N8H6YV3HYOB1NE1Vfxqvf+bh5v/6Vn3bx5v/mchFi3cHOYSG9FfbPcyLERNnrW+hgRnTe9HIYJxaemTYvbQv5uqbqFehXBC5GWZA4Dr+WOxndtuSoePpQYegWZHLFB6EHsAwCW+HwaFJFdq/ZZZjOXMXe7c7DWeJVvbahf89PPm5pSZHZG+vVeyusnfS/N5ADBMc1s/X5Y55wVjhkLkfljb+xf35VxQzgQIALIsUWfHu24bqXBUGD7jb/jVdQvT3LOBQtvKfcZXE+vf11rDKLEDQzRM/jiZ9KwZAxqgk5k25d1sn/omjOFiPb7gxxjpsGAPBq5QCCN9qZ54luAKr6SW1IgrtJJZcjhN/q4UEt/q+z4r21Y+onUCwapm8rBgo4xnwoRD8J4oAyecWhDSCCRCguDSpKe02SzBeWA/9swXL/p/keSLO9uKTDhBfNe+uDTzbKX7//zPb6v/+du/uF7zj9AxXmlaiPpK/y97ydXZ2u8NFmKklMJK01J6cb4g+dUfXpcCcuk+2Jy+6CXLtX5f/ZDpzk5p907C9FJaBACAkGq4P4TpNSldelr7wL8LjHndu9WJbjCaWGyktm2uuRFmV7V+fjhvSwk8Uusm9mDrA6uLNGaUIUxqtWa/P6rDReVjhxAChAzDKMuj3n9ECjAZaw/2nfQKNy4ZAEiNEMCFIJ62xjD3hMYvUu9Wf2tPzSDqQhCdc+KjK01XgBJpTr2n5vMAYNve9uMkzaVUNd98ljojuqNbhv7lOYQR8LLgxZkUL8Sccolm/DfnbSSIsWcGHiF9wcv+2GUYaQvv/xFDAEte9vvN5kZuTB2wNHqMOFRqeK28X2mkAQl1xtrc9QqjVPjBwGu7+9xzCNZXGhGX5EniPIndtsXn3NSm4kYt/LeisZLYy37KBe3lpjqUcF0DZII8j91LtWRc/pcGUejlywoAACAASURBVBTrpCSB+X5uKU44nUwC+Anjh+DUpCElBSMRo5yg0GR9hCQjp3rJhZCyjU4pglKMmuiYMC5+duPClfOzYbL1re/YxyRmznn70ebfu+aqzZKUOyWvCfXOjQOl4F7oPk2seadec15Q62Em+lK/tuzj0tuMb1SPfetJ3XncT65H+bx5Bp0UKy19lC1qTWxj8/DnwaXWpVQmPeydIVZrNT3P0FbiVylelrlpucwwDcMsy1HTy2WRm5YNAJgwgCNfxx/pxmGfv/q6b1jF0jhi7JBb9yK/0rVipNt2ccmLfDaerP67yBXFoN5L83kAMEyLsq1AXWtdFrlp0EKR54k7SoqPIv3FHFDGlJJ5Ho9psMdNyGmpcdt+LQiUCpecELyPPnvay7zI/agxrF6aYPVxvX+zV7PwwB9HD/ND8Lfn1rSGUr3anCgFjTj9oRvkp8An/0A8Db2+oBFnPttH+oExXG/3LSrvhd7NzcCgsmUWLSf/oB7f6fuPQkcKCgC5wLUDLge0ho3UzBVZ8scWvVfUzXIzMzsFGZemacKEfZkE8BPGAELKMV7YrM/owGJ9hCRGJUYSY3FWquykslb7P9NgzNf/NSlnNsIvTnpEE7bwPds/gor3YUiK2WTor+NCkkeRa6aXavbMhfqLGN0UavuX0SC9xIULAASrpnuH4NSg3Tifbfs3j2ToRwzBWWA/6sQfAmjbOOQeBEYSY8RlcOgAnus8kitNevHlf+iySJlhYUws2+Gcaz2StwXnZRXAG8zIs3E2WnsbBJoeZVeC9GX1LyPyWr1nkpFiEgXwIvUfhH4VSGCkLwTRkpOwIdKbI/IidWbtoxLnnziu+0q2rZTM8sw0jOeZG46Wfp+rwWIdAQAvCyVOYy3bvmiApCQEKZu+9qHOJLLZ/pOZYfVRs986SDrdNcRlP3qcuB/S8EAdIjqp1XLGIW+RQAnsbEtukTIq6Yj+bSfCSm4CQCc39g3g4aWWnmB1exDc3Kz9cqbjUHneT7qZ+TRyq2P4AfezNEAvZwZWLWcMHQffpmUVG7mZlNQ9oe2eCT81JgH8hJFYav8DIwUjZ3VHHwAAUFrMrYVf2Gx1tv5bADDYoOSNQXb+iFNiE943NEAucR4HndS7VFsI7D+l8EQCF9KK8zkNGABc85lB+4CUQZMwW+LSZ+RMylkx5i3vVje5QnBp0MO9BG3S9bxs2cbqoYfRkY/qdAm//C5Tkpd5ZjmeZdoZTTgfKVZRx2tErwDQkd108pcn/sBPndGid67I/SR4GjlaIwTAiPq82a8di6a9VJhL8l6azwMAYwYhr2aalEpKlTLrdn8k1w9G9ActaVCqlCyLM+ldBwBKo1iwplm+YXDRySzf3H/biCA96xw4O9qw+UrudHM27Qw75To5u9f3xhLAJ5LWXv+oSo3Wc2PIlmynCqURAGxmxoKbsf3kEgBAsL5YTwCh233/Qeh/VB8YRF2qx0U3qPYvEm4AHOBNzjk2CHjGUVk/IAQts+zkpkElO+KGoBMmwCSAnzAizmGTb6cEIe1ecgWAztd/a74s6MVItIM/ltLJypmTHd6EM4pQ+HbP95KfzzgXffvJo9jNeRsAMJK+9axyc7TYepQtDpIL7eC7kx7vIcGY15zHYbrkmOuH09KbrN9Lrtf0vVG6Oa7z2zP0+vayvigSw7QxIZ5f63U3Dn1aAOCcg9aAECYUY6yOuDf0kYpiS0EAACPtGYcPLTTAZmE/jvxuYQAAQXrBTZf82MHH4YimAe6H9WXvTO8X7wUzTIxfzYLBoIcpuxeN6tm5WIe5AANAnibqDLaOqxAKRSW74L/5148FbY3DzWFXCNLnvfh23/cM5dD9t70KSf7UrRcCc4kYGX8UxxXezPexgjvNdHMj45iZw95IL9ZihtXdvu9g52I98Zn4tN2vmwfev0tKSomyydFOfoK1a4jN3J6xUnzGShwmnD0mU2zCTxY0SC+sDr5wzfWW/0fzdTsuRuKZ2tcnNbIJ7wdxSR8Opu5sfDZIP6j+h+DCtZ5Uj22jQ0gR5ssnN8AxwEhcd+/H+dzh+sMTXFrGRlaMtFOWqE6qu69+1jJLQgBgzDCMkUwTtIatoB2hbWPwo0MAVkeTgC8UrTJgNhWHNm9XgB4nwZ969Sp6Z0Rebw4+CPrHE70DQMyNlFObvp/pd4QQZQx25JcHgyiUbi8faQ67RP5sESGMy7Lg5dGWgRwpSqOUk9pbGvhewew9LehHxDfEkp98160Ns323mppxSaVGMR+p5OFdbCRWLs7wur2QpLOfF/0bLPrppVr8IPI6qbWWGc+SA7vYJiXVWu+sRDg6XCpqrHiSePsfOmHCaJzhG8GECYdDAxLKXB98LlRtvvGlY67g3bo3Way70PwnfJRVqRPeYzDiBBcY5aXiDJeVaLDl/XF7stnGBsWJVGYpznazIoKLlncrKWYP90Jc81kvvbj/ce9GgUhkV+8wa5aykEIAQoY1knuC1lpIAQAIIXJkKnqlkdC4UKRU5IgU9ApQ1VyjkNVVDoYGKBS5O2jc6QelJAigbpa/bG/MWvFRVJO+i05pNuzy7KmHhwNjYhmvYpssSzXoWFp8hBbTCMEn57BFQWtdZvEZFc9XdAtmEvWG27xQWChcO+Kq42m7rBtiNXX2fvu4wquJLTWSGkViDLcL/fr1NMDD+AibsBwDCOBR6BZyWIl5zEknN2bcfMnLvu3XnkVOJzvYzkgpca6wbRxH9F7hMFk38kFunOEP24SzwERCP+GnhdZkkC1z4fr2k31Fv5650vJvdqIbSk8+KRMOxnTwtW10ttTyRKXx361kRd29v/MY33rSiT8t+NRha8hPC5WWvhtdDZzHB9XSW6xPsZbKJjg79ABivRqoeYtsrW41aCkFodRkZoKQ1odeSmklBYCJECJjysBrgFLRXNJS4kziUpJcMS5RLKjPxCetHjuCTH9UbGXghcK3B40v2pt06H51QqO1zH0QeZmgAECwWvbSZTc6Br+6nSiNEsEWnDOcQ94b23YAY1AKMAaAMIwsyx70R9JLz3tyMcAAUBapVGdbubCa2C4Tb5jJZQIb9P9n7z1jLEvT+77njSffXLG7OsfJcXdmltxdShTzerVrQhBNS4BAmYZtOEGCYQOCCBi2bBAQYBAgIEMiJYsETRKyV+QqeGlySYPc5c7s5NDTaTpWd8WbT36TP9yq6urq6or3Vui5v09dp0+695x7zvt/n+f5P6qZ8oXUAoCqkw/IBvx0oXulWShwsUER9Vxk9U5DGxQKqg3g3c02hZlVWtWZbDFx2tlAAvt7BiG64GTvzFXGvPSol1ibpU74TM1E9vv1coFIraAhOQBkCm8xnB7ltJPxES/Zy3lGAChw1UhoJKi/BXvFIUN2xlCWDPkckWTjreTpgnMpsKcJ3nw0g5Aue5eTvBwe8jznIXsPwnKlLoOjiaakVf/9NesUnLsL3ZeifMSzbx/2XA9Gwkrw6Vzr5Wpwabu+9A6/E2WjBef2jo+uTN7QtyfJxaW/jdEqB2MhQihlO7ayM8YotXRdMOmPsEYAFGmHCAsjlyK9amCZKIYxTMu3+nKgFTwy5rJTBGtQGABaGbvUKj5Xamy6IQBEyrrUCrq51TOO8pm8UGyVrGzvTeClQdKgHef/H3wczwcApRTBWCuVZ5nEvJ3vfJDGCJwdxRZDRus8i9fGcw8bc7F9LFjrfxZJwrEyxlxpBgAwJeMBCXiG9YiTXu94L9Raj1vnWsdf+Y6TnCqDMdpV4Fc+fMVuHPLwOwAohcec1Pb0p+3Sna57LIhPBuHG5eInC3E75zPRg1yqdspHN+snDwCZwp2cj3jptjoI9AWMTNnJ7oSejcMtti0cMmS7DAX8kM8FUjnN6GwmCkerf7KtDTGSteCjJB9T+hA7xwzZe7TmK/82QAFF9iMt3xntOnw2E0WtOSY7jz8fEBiJJ8pvzbefJ1hw2tn6hp61EKanANBuUnwjPROREU/Ven9KKbQxCKHdCHgA0EoZYxBCBGO0q2D+AwjSZL3QXK9SPTexgX4mfGolS/T46hjUYuI0HKdibXTLKYNnEvdauyg0gp77HZXPV5vOPjnAp4raWO9NIevegzFGCMPyDyDPU9sit7q+3oXf+KQrJwMEQPI0ObzedT3aOTUARSbww6HUTFAPG5+rIs/bOW8J/rg97J4xN61nfLrjHS2snwZS4TJc7vZ3P7bb0yM2l+eLYdXZyZzCmgvfTnk3OfQjdgMwk3ivjtS/YC1+1ChcbQVziX2+2C5aa3MrVqDYnClG7YzHckkKz2xBwEuN5hJ7zMnoFhzvBwFBZsoNP+sUzpS6exz/H/I5YVgDP+QJR2neSY61orOu1ThS+f4O9mCz1lT1u9Z2BMmQIakor/ybAK+60mXrxNgr3meZKEnl7eGpDRCCs7J/rR6eT/La1rfCOFfaSLWrenUAaGR31bKbvVLCGI0QYpwjtHMVpLXuhS4RoT2JNTgwAgRgk/Lmq24HbbSCpLDKullq9FkYZI8phjcAzdz+pFW53FpS7y5V54qdL4zO7Zd6B4CF1PVo/qS2f6d0SfhRxgAglzLX6LPuziOuNlUvnaCYECllmh7uCh0AaKYWQca3HpqGMAChIg6VFJsiVwAgBMrVAH+k54thI2etbP1pgjOlcHWCQKRIZxcZ72tM7xcznu3CDeHgsBCzXg78S9XWc9W20OgHCyPvzpdnY1s9ZrqqZOUXK+2VQP1CYs9HtlCPfaprDdOhU+a5RfYzr40SOOJHC8ljP9eQIbvhSXgcDBnyOHJZnG29jMCU/aueNY12ms9ms+bR6nfHiu/wQbrdDnlSsREpujGsNw1v83mE5JPUsNBmzVrwSb17ceu+9BgpjJE2u42e5bqT6PbSH0YrIQCAMb4bA3mlpTYGAAgmu5kI2ArSDESealAZhGP2Q+KnlfLL7VI7d+XDwwBt0PVO+cNGZTa2e+Ffn4vnq/UpL9zf4cJMbJee3IJSvKr9uzHGKNnMHLkLwfbKpPI4gNZZ3Ia+JnTsC7OpTZEJqAAAAzAfOzOhqw3KFPFZjpEpcIGRUQZFYoBhaoL16WK4mFjrXhqLqPLDUwwYGXenNy1H0F62shcazyf2btIxDg5K4ztdDwAwhkk/fmWkcdSN5xL7/YXSm3OVUKz/rJ5w04vlpeIFCfhm17vWKqy7stZwtR1UbRkM2NpwK3hM2Vh1d1EIM2TI4xjeVUOeTJS22vGJVBRHix8wEu96f4aRsOx9WnSvNbpPtZOTUrvGPPTywEhoc7gNZoZsCkIGQCPQALDx5U7zyoN/m/xxwWWCcot2mvGJsv9JP090X+nl0s+1X6QkZWQrrmPGovNROsH9x9aXbgVtVCxbHq32lHaep9x2CGUYY7XTmTetpDEagBBKMUY73s9WsLBBAA64CWzPRGBjDKhMdwrWg6RTDKAB5mJnLnYAwCOqYGdjTu6Q7FKrsmKURZAZ9+ILhda+p4DWMw8AXDaQ8uaDAGerKm6MliK/G+88EeNIwYyXOQBkeSrlfnrXmX60VRAKpzkpc2EQuttxb4ZuO2Mng6jmppkknAIAjDiZ3fEyhVM12Jpjl0mM1P3IOhasrUChWI95STtnvbwVbZDPpUNVz+diB4Z2clmx5wq3sidnuD6dOGeKIUIGAXhMPV9rVbj4tBPUE+v/uzd6vtQ5WYjJwxn1CMExP6kndqzIj04sPO7LNAbuhG7FzgL+2Nt+9+aCWwcBlOz8VuhrAxX7cJexDDloPDlPhCFDVmhGp6Uq2nyh4l/p754xkrXChyXvWjc9GmWTcTbRM6i3Wb0WfBBlk1J5SV6V+tCbzQwBAEa6nIYEJwhpijOEFCUKIKE40YbNtl7bIGgs9SrTnda5NgPbXWfUgLB0rGaje1Eotx8zTQcFgjObtVJR2ZqAB0ajhe7zZf/TXR53tR29kplWChNiO66U2xg8EQywHG3HGIxWAAwAGGfGKDBGaehLMfza44JJFYEBCJDENEs0sbDuZeGOuVmqUWu50VGkSBS5Mw83WLaoOlfojtkR3m/1DgCzKZ9w0yc4Y3C1RaKSKhQk3mkjcUbgfE3bBBttRBbvb+u4VGKH7jb+38lZrvFkEN/ouNdbQS8QnWukDSBkCDJdwZo5VwZpQMkgU+gBAAEcDdJP68UCVyVrrUqc9NIik6GkAJBKTBDcDd1WRsuWOOrv3OXkdndX6Rj7y0rtGALjEC01inLSzFjFfvDtTRWiwBK3Ot692LnWKkiFz5W7a8ztKDZnS913Fiu3u+7JwvrvypnYsTBUN5TK9yNnN9diBxxzw5nY7ebmICQFDHliGAr4IU8UuSw2oxcter/sXaJkUOEaSpKyd73g3M5lpRmd7iQnRwrvedasZ81qQ3udvaNsIsrO5XLoQHpYCew7I4V3CZYIKQCDkVo9FNaaObweZROP21xptx2fLLo3AeC+ICbjRzh+tJU4AuOwWYxPhelk2bs+mI+yP3DaTkUl2Jr5o1CuRZu7P6gyeaRnbdJrLK+FyC3iWNzOtuNhsSZTXi+H3SmzlUgBEMawaWRRbjlWb4zpTQcQorXBlDvQ7+FlpkMFomSJucQCAELUs8XOzW7h7mN8rSe95JTfdqhCB6DmXALu5Px4ZVfZGQcZhNBqAZ8kUT1lO67lrjpivMQAQZbGSu1z67go5w7d3DB8YzqSCo1G3cyX8m7XSyQBgFhRYxBDZiG2rnd8oXGvUUIkqDJooDkjHOszxc6HzeJLtdYaV0WONbdzT4rZ2K3nVpjRXGOlkfTjHYtGocjt7sEySQmoxEQDAEYQMEVAA4BNlb1ct+8xteLTuRJLR2AIMkKh78/VWoKvFvAAULLyZ6qyZGdXG4XPuj4j5nQpXHPckiWeqTQ/XiyP2rn3iBi+1fEiQS9UOhtcfaHIZ+1gws3IHprbYQxjbjITO5yY/S3LH/IkMRTwQ54QtGGdZCrNyyOFHxC82xHDFjAE5w6fdfjsSOG9XlM6hDRBOcE5p13fvm/Me43ouVZ0RqjPtYM9AgNbcB9AoNepEjfIGLbHGgIhWXRujxbewY/vNYixcPl8lI1vIORm268lolLzLymNMhm006NV//Kjq1msSXD25Al4i7Wb0ZktrpyJCdfaXgP5x9HQt8pwDAMFAJGnlu1gSjG1jdrhY0FqaQHAg6j8WoW/Lmwbb1fUu4uMMo2Y+Rt3VdoRBnQmhMckJBYASI0coi4WG2UuPmoUV/++CDJTfnw6aJPddcDqI92cY2z8gU3I7ju9Bgcrf6Zp0hGlnRlfMQJfPQUYgZYiS9qbbzBgMNYb2LavoZGxux3vYrnDVwXtjYEkJ6NOSpAJmDxZiC41C2BAG9AAwiChcSqJRRQlYACUQaYvifsb4nF1thBOd9yTpXAlH1sZtBA5N9veYv5Q9gRCkOwosV8KAgCZhmN+0kx5qrE2oAw2BrZye/Ry1KH3fEHQm4xDq5ejB99TgUpMe5rcFJY1OSPaY6J3bzpYcfrgUWHM2re1XmfJQ3/2rg7GcKoQLca8ZjFOdCzISre8XDIhcdnJ5xPrSivgVB/14zWfc8zJO0E8m9ineLj6v5qJ1crZBk3+etwNnVwhYQaR57QRFJsyFwuRPRlEe5bAP+TJZijghxx6DKA4O5LkFUbykcJHW2nw3l8el/mMkK767wf2zXZ8qpOcEE+K0/jjsFndYs1Hvw2M8g2U8AoUJ492zTVAUjGaiYJQbiaqe+DiY7N62bvk2zObnrPN6gTnSluPW8EY0oouClkRugIAjfCpsvcZRmuz+xiJHT4fZZNK872/ewcHIzGAv5XSAG1oLnnZ61vh97y4Ms6eBgCtMq0kJtS27CTeoYBXYinUwygf6NSghbUwCMvduvGvS4bmu2JpPqUrVqrcFULGLP+sSpY47ndG7eTgjDANQCO3Ruw9mJPdNxChKwJeijxTqJ7uxNCRIvPqUaCMGa3j+EC0TSnx/NNGYcRLtxJ4bGd8JrYzTc6WuuXl7HRlcFeyseUb4GQQNjJrNrIAIFPYoZJibRH1pckFjEAbpDTam6KPsi0WUudu6B0PlqYnFhP7hwul1euUuPCZ9C1R4jupfw4VAQCfqaerbQBQGmcaRYJlCkWCCo0ySXONCTKcKIQMAFAEbDkpgGLNcE+0G4uYXlzagEFI9+42hjTBkCuizINJQwOQL6czaEBdwQ1ArvDql68xIA2mWK1oUWNAaUKW97wEgtWT8mZpAgEAoGSJ2dh2HnYF5lS7TFad3CH6Zse93CxY2Iy6azMXThbCGy0/k8Re3ryRWLOxc6G4yT2fKXI32rfyRp+L3ODbXfdEEA/YDnXI54KhgB9yuFHanmu/YLFu0b3ByNqEq4MAp+2RwvuedW+x+3ScH9nv0xkINktL7vuefZ/gHKM+V3l51ozWTBsqlZ/kI834RC773Gdr1bHmRgs/tNiWknVda46SZAMB3yPKlhzmlXY7ybGS+9mj6xSdG2E6JZX3JAl4AHCtu5mobkHAc4wQ7V/iTKwbme5aODBghJQWoZRZy95t28bopYuyOs95ECAEXUkn9UAEPKzyxFIKKWOMQZdapZVx+biXnA3aDjlYVZrGoESwKf9AyNEBwSjFyx0Ko6ibaJbKnYzNJopwtLRk36j21btuBYzB5Xo2to4Hmxt8TPmxT8WlVunt+fK5cnTcDwGgZyxfKi//BjFcLLVbWRUAet3IMAJlUCZp2d7Tj0yQOepF7y6UfaKqbgoAzfShwDsh5kKlXbYEwTuceJYa3ek8NO9vAEJJpQEwoA0yyBCsEQIF0AurawApSSJoptc/pgGkDSAAhyuOFCzlLCCMTHHZMF8ZZAA8LhlWyx9WMwT2w3qbILM60wGBIQhWF5oRZNYo1S2WNhS4qKesk7MPFosv1Uzv612BYjPhJ+2M2zQBgEiQK23v6UrHZps83mdjK8oJ26fO8ABQsTKj2UxkT3jpUMMP2SVDAT/ksKINjbOJdvxUNXjLZn2onh0kxrXmj1nzYTq50H0tE87AM/z2BIJzRtrV4OPAvjfI4xiMcww5JbHN58v+J71ofDM6mcmaMUQbuqYjwA7ASPj2zZHCx1t3kkNIOWw2E6XNV11msftCYN97tMTDteYBTJJXrYN+J28Pm7YSUfQ3qyCJ0jGMY4z7ZtKrQIRmwYIAjDFaANgII0yo3mFJsBF5xrgFAIhYRg0wl9umZnDPBrHcdckASjW/0fGz5UJrh6qzQfegqXcAEAYrMBZ+YgtHEULccnpVGcYYJeWNTnEHEWSL6AtVySk3Wos82V/vutXU7HQ2tie9dFPhRLEZcfPXrMUr9cKVhp/l6FQplBpRpKxV27pMTrjJQuTEOafEIABtUKzwo9O62oDUGCHAyGDU//StgMuzxfC9evGLTAZMzqcPTeYqhT5slr8wUvfx9n5WBqCT0xuRpwFdbfsIABC4TPKHv0CGTJGJNekGBStf498OAMXlcvHv3B5/abQ54hz0ahSK9Ysj7e/NVlOF31ksvT6xGDzcjS/gMpc0lygz5MNG6VwQFjbzh1MGNVKuDCIG5ZLaZH9muMq2uB+zSDKfDU3ph+yKoYAfcvgwhoTpZCrKjGYT5T/pe8h3cPj2fYv9UTs+HaYTqajt9+nsEARgs7ZrTfv2tM0aCO312JqRmJHYt+8qzXu2/5ks7cb/36KdavBBwbm93Q0r/rVWfGHr6yvNu8mxknft0eF1xf8kkyVjMDowtce7x2L1xe5TtWCTDnlxdqzsf9jfQyfQlpBT4EoIY2mEMaUs36mnl9KqF1zDmAy0k5xQCAEiiCvT//FluFyIawwspM5iujSzQrC+UGo6+zSi3ZhQWBwZvn9Bs0GDMWHLPeSEyGNBFpOdeKacHTWjBQoAWRIpeYAUWpmLT5tBO6e1rUXILaKfG21NpdbN0PuwXuTIFLlafQNgBCcK8WJqxQpXWC4V1o9p/y40no/sucQmWFvE2EQ5VFlEWUQ7VPalFHnST0JJP2oUX6g0H517izPy7kL56VK35m41vUhpfLvj3gy9Is+fHm3X7KyPodqjXlKzD9C9sQE+E1NufLvrZQp/UC+9WG15D2v4qpt2MnK9E5wNwpEtfL2pJAuJBQAaULZ/lv4YwYid3Q79SScu7tdJDHkiGAr4IYcMY2gjfAFAFt3rjMSHTu0wElaDj4rOZ3OdV8L06H6fzrYJ7Du+fdezFiiJBhfkQYAtvBTZliaRZn3/XoJzgnOLNY3BK/7/uai0kuNbTLNnpOVZswX3tst34qDGaZvT5tZT+o0hzeisZ997tLmab99f7LygDSXoIOqonUFJgpCUyqHksQ7MmSgmojxO+2y4lcq2wjlFXCqhjSaAMWEAaGc3rVruQocJUYMMnNhYIoQxYoMQ8CsIjW+0PbE8ij1ZiGvWAS0yn8+sgGcHoZXdgHA8Hy3bFiop7ic7qX5nRD09AghjJUSWHaxSMk4UR+ajRum5Uqe6ZR1btjOHqr+craSSXCh310SVfSbPlsJ7oTOOtVTYAKSSPGo+bxF9JIg5MR+3CnFOMADBmiDAyFCsbaZqVn48iOnupodOBFEj5R8tlJ8qtd5aqOmHd9bJ2HuLpZdqra189iinl9rFZswuVjrjXsIeiaXvEo/Jw5K5nUmaGGoQgIFmwj9aKL0ytkhXZdopBdebxZqX1baWUHA79DNFAEBp9EkjeKqiR539edVaRB33w8vN4Mj4vhx/yBPCUMAPOTQYQ6J8rBWdqvqXnR3JrQMCAs1oOFZ8Syo3FZX9Pp3NQWAwFpREo4V3fWvRozWAACDYYBMXAgMawBjQXV3PdHfrwgkBrrFTzHoQS68nNzK10ah0tf8/2PcrwcdCuWE6GaaTmawZQ7UhYDBCEiOJkOa04dszvj29+9brFe/6bPvVra+fyXKSjzLn5prlBGVCMaWtJ64Mfj6TxQ0EfJQdKXuXBjATt3y/GSXzjDiUPx1fwQAAIABJREFUUIYwNnonAXS9LOAppgNNfCQIMknQANLoZ6IHr3sDsKLeR510yukczFG9BjQXOSdGtuRhfhghhLiu3/u3MSbPxUzo72A/E77qhfGTeBtP2r2BEf10tX2pUXxrvjzlx6dLoU3VVu63TGGlEcFm3ZTvI15yreVbWPee4HOJXQzzCs85NRgBQboXYMcIxrykYufv14sLiSX0SqEOSSWZtNLdd1vgRJ8uhu8tlO9F3qSb3AudNRcgVfhK13tjQwGvDbRT9nGzZBH1+uRCwJ7YmpFN6Qp6o+1rAJcKiplQGAAWMv7D2drL43VODAAIhd6frzCsj3pbNXW/FS55ixiAbs7enK0d8+Pz5Y5FH+MWMEgsos4UOgD75qg35AlgKOCHHA7SfCTOxxEyY8V3dy+6DgKMxGPFN+81vrKzrO89w+WzjjXvWzMOXyCIl9kU55sMMZnxLFPOoZXjEACK2qonN7YeUfRwjVlurqLZGwulcqFQqxTw2MKGAn6dcyBx2bte9q4rzTNZzEVRG8pp22JtirM+pv379l3ceV6bbcTN5tov+vb0Gjt6jBXBJpcBp91+ndtBwLNmk7zmWbPr/q/SPExPTpT/tO/HpdjFyy84IXMLPEooRljBzi69MlojjAftY2dTmSlEMev7LM4oqT5aIkKxPuaH++jqtDFzqcupsuihKZLaLivqHQCM0YsR5HonN9jJCgEAo5QxB+67QgAjTvYjE4vTkX03dN+crR4J0qNetMaB/FE6guYGV6zMZet8KK1BKGxTCRkHgFSSDxfLCMCmyqXKZ8KmymcqoNJhkhH18khzJnauNf2uoADgM/lMtW8J6jU7O1kMP2sHR9zEZioRay/iUW8j9Z4pcqPthjk/XQzH3HRATexXDC8OMtqgG62gkbE3JhY51mN2dqPjzSe2MVAX/HKr+FS5g5C51ikwrp4rt7bec1PJpStddfIiz3s2+3dCb9TJStY+TJq7/IA+dYccFoYCfshBRyqnHp5X2q0Gn3LaRjvykT6YOLxe8T+e73xhv09kHRCCwJ4teR9x2iYo7wVIOXIYdZQR1y9/2rz92Jjq069cmKiUpz+7/8c3//nf+OovU+7YpBzJuS0e2uYBAHx0883f+9N/+vypV37xx//ebj4IwbnLF1y+sJudbABGwuH1KJvY+iZKuwudZ8eK765eiEATnOSiAvb9fp/jfsJIlMCIAbzuLzeTRU7nBj0lh3oW38bsODhpjFFa0T0R8HHOYJPOBtuGIieFddwWTwZRmR/cmti5xDripvgJeuavhlDKrQcdB2Qu6gnOt6+yPCYLlgEgymhzwMLvKxCsjwfxmJvOhu6n3eB+ZJ0thpPeY18iBiDMqdLoqJeCMQZgjdKOFcEIGDFrtkokSSSppxwt91Ej2PhEFm1RsbJXRhvXWsF05BADyCBj1u52ZyAEpwoRQfpauzDmZHfFg8uKMVSsfNJ97CMuFfhSq1CyspOFlr3ZpMZuyLaU97DPKINCSc+XQotoAKg5WYGLO133WjuQGk13HWQAI5Mo8nSlvXX1vhqXyovlTs+wYA8a0z6OQ3AxhhxshgJ+yMHFGCxU0Aif9+xbgf3+fp/OQCh5N1Ix2kmOH5jnuSE4s9niSOGDR739EWAAFCXhb7/1jxfa8wCgIE91DAZs4hJYikL/t8/+o5o+852Z3/jTK9/6yqmfO3rmDEWcAAWEVg+XjNaAlsXV8hIDCmECAGHareczp8UbAIAQJqseVho0AGCEYWVbY7TRBhQCjGF54erDGaONHMToFmNRdK+loqS20/2rm56sBZcJfjCqQ0hZtNtKjlWCj/t+kvsIQgoBaM0IXkcoZmLctQZSDsOAr9wJjDIAEEpqs1MBD0Yv1bYihKnRg4pzYgSxIv3W72AhNzNszcKak530+2w90EdyQ2PBL5Tq+30ig4Iza/V8UJREqbZ3cIOWmLQZAwAlpdEHerLDJvpEMRxz44+b5Q8WS3dD55lKZ10/OaVRmDPO9IiT3Or6k16yRtxKjQrLqRkIwKcqUViu7lUOIDQWGgCgC3QmsXtlXwWqLKzbkv7lfKXA5cmgO+bmDOsNfBaExuKRPGsEYJEHWxFkjvtJN7PmEl6y81SQgKpJPx7zUousf1G0QfWUXWoXnyp2+mtWd3hRGnGkK6uc9jjRZ0ph1cnfq5eSnNzquhzrN8Ybm2ZwPI6W4Hi53d2Akh2GDNkDhgJ+yMEEJXk1ysYA7Grw7sFs8N4XMJIV/5Nc1lKxk9LHvp5J7vC6a80G9jSnnQ1ilb5V+M9/9B8lcQYAi/rWb735j6WUv/ylXyniJUuWs+WXKKY/du7rJ2tnR05M2rqCOLWJhzHpifMeUmaAEcUPks+lSFIdEmDa6Putu5lIT794FAAod2r4zMpqwiQGEEc2oUvbGq1ynSZ5wyIeJ0vfJCYMLY+JjDFRvhiKeb3DDOqNKDh3EOi59he2Xg2htZ3l5z37A7MqukhIJFVBG7Ymu/5Qg5EyANpQAmsFvDZUKu7bA1FoGJPe9A3ChDIOAEZLY3YqbwwYLWEpMj7AgbbP1LSxXMqhf0mdCJCLa/HDVR4Bk+cKB1e9A0Az45xK+wn6LawGIcQte+UBJaXMsixT3sZbrbMfgKJrGAEAMFoctAL4dXGYfnmkMZ9Y9yP7B3PVcTc57ic+f+hCK4Pagh5xE0DoZuhpg86UHqot6mSWZy1tMuUno076caMotxBk7sjld5CBTkY/yMouUaNuVrGzmpOtK7abKXtnoSwfti5nWH9hrLlaahJsLlQ6+WKpldMXa62au1FuSybJra53q+M+M9I++H3d9oxQkJqbWY+I87KVf2l08d2FSiiJ0LglqMfznfUREAIJhdbkbgwZcugYCvghB5FucirJxwruZU47h6hL3M6wWbMWvD3d+Oo+nkPJvRw40zZrPdqifDWp7vgwSok1cepIbwm9hrGwLIu/8OzrvcEoM55lPAN6avzs0fFTjqwQwwGZFbG9AqVrA42UOZ6xEUJSiKQZAkBlbCk1fWVzBCTQUymua3hwYyBMLOxZ2KPGkmSdwRBCyOM1alhD3tn617J1AmeaknS68WW1NQ2vDerEJ2x+HeMHo1KKE4Rkko159vQgTnJfQEhpQ7Vm8EjuuTYcABPUf/9zgliJHSOaAgDGFBA2xkiRw04j8ADGKAnGIIQwxmqQYc5cYSz7GYNHQCzkxPLB6x4jc9QLPXqg7RK7glY36+18eCGEcutBu7gobGsDavvdrQg2RQchjI1ZSRI5BGBkxt20ZmcLif1puzAfOScL4VQhXomIZpIKg474cTunSU6uSf94EDPyQNclGpWZBIARJ5n0k3rK9U5/3LEit7ruvcgpu9kXRxqPrjDiZBfKnY/r6xShrMEi6rla672F0r3ILdnicf72rYxdbQcngyhX+FozqFnrTxx8DhGKTrrxusK8nlkMm1dHG5ebxc9aftXK3B1Z/WlAqaKMPJkzg0M+PwwF/JADBUpFqRGed/nCaPH7+30ye4dvT1f9Dxvhs482kh00nnVvrPgep62trKxBzcdXHFIFgII1SjC7Iz6OdPP18b+KEDLGtNIZhxUEjeIo+q0/+LVXz7/x5Rd/MUedP/53//498e2fff3n/+itP3jr+veq/sg3LvzSF1/6qWZ2919975/0lrzmfuMb3/jFgl1h0l3Mb8/P1s+MnSeIAoAS8q07f/bdt3/vZfs/+Pmv/WcAoIT6aOYv/uD7v3lr8YbW6utf/Fs/9dIvuqxIjJOb6H/+vV9+5fRXp9i53//4128sXDteO/Uf/7X/7uLY87ZdcpIoUQMJ+Tp8caz49lz71S3m0ndyb8wcBfh0ZYnF2gTniSg/SQIeABgJU1Gy2Np7LMpGOQ0x7vNACgEeIWccvTTapoRhhAyA3pH//ApaLwkEjMlAHaI9AhSTPtZ9E2RZUFld7elTecQLD3LGrjI4FtbJYEvPpcOIZTsr4XclpRRCaRTm2x6SEWTKlup1R9zlHb73UGwmvGTETq52SldawWxiP1NpuUxjZOZju8iVS/XVZmAApEaXm8EztdbKTZtIOu6GAOAwDQC5xnp3b0+hEX+MIz1CcMxPWqk1HW3+bLeIerbS/OFc7VozOF9pr4kSK42mQ2c6dp6rtgKmyjx7Z642EzvHg+gg/x73DI9nFl3nKtRTdjt0Xqo1LaKfrTTenBv5pFl+aaS+gxx4bVCsaABDAT/kcHMITCmHfE6QymlGp+NsrOp/WvI+2+/T2WuqwaeuNbPHB8U4r/iXtqjeV0hUPdfdXu53lIVSyy+Ufg4AZB6naqlsfja+++dzf4BqGACkzv/fxr/48PY7/+e3f6vqTP311/5OKaj8s7f/11//nf/xf/+/f9V1yt947ZemRk5/p/7P/+Uf/hoggoiVQzKPr9X0KQBIo/hf/9lv/pN/8yujpam/8hM/AwCxan/rz//Z//atfzBunfuZl3/xK8/87L9/5/f/8K3fpNpmxl+cu39l5tK//uG//PYPf//ZE6//2Kn/cL4x/+vf+gf1uToAUFhbCdxHCs6d8eKbNttSUbfWcK/1HEUPIvaMxIyIMD1tzGCd0vYYi7W0th9dHqfHLba+O/2OIYhX6ZmALHsKIoQpB4SMUmp3Ddy10cYYNHiziq7s89UPyAjGEIklcegx+Xy1ecDf/UIjDcCf0LAkodRb5T+fZ6nWygDk27fUKli5ZwEgZIze5R2+X1ACT5VbXxxv+Fz85Xzt40ahK+hsykftlCIzEy09Ou5FdiN9kMYVCWr3+/aoPD7jg2Bzshi6fEtTJB7Xz9XaM5l9tR2sTvqJcvpJqxBJ9kqt2WsURwk8N9pq5yzOn6hn/o7x16tsb6Z8PrFfqrV6eQou1+cqnXpKL7cKO3ChUwbF8oA//4YM2ZxhBH7IQQC14xPddLLqX7VY84nPmV8XjETVv5SJstyOF9ouKblXd2bPjhFDQJRWc537UomRp20AyFcVObenFwGgZNcAIBaxMtKzg7/zc//1VO0CpuSc88o/WfiVq/EPf+m1f/jCy69Y1J7r3PjV/+vvfxL+RS5jTgpSi0ZU//nXXlRC/tvv//a/ufTbzx179W//6H9ftqYMqLdv/9vvXPndv37kv/zJn/pZy7EzGUstv/Puv/qFN/4+GLh/qQUAT5/84i+8+l/VqiMik+kft9698b3r9fer4z/OBingASBwpjnrzDS/lIrqpitHObvfeiZwrlusjZECAILbqZgUKtjurMpBxqLtZvQiwOXVCzNRVLpo0T6XYXtorIgnV/5EgAihACClgB0XwAMAgNbKGAMYowEb0QdUYeNgIP3ya/D0kQyW7M0J1ueKLYcc6OR5AGjnrksEP6j97XaJ43iw7KBttE6z2BgjDdqBGpnyckxsADBK7fIO319KVh5wcdRLrrYKb81VlMbVcreV8my5rEBo/N5CuWLnDOsjboqQ6XvaecHaqBa9ZIlnKs23Zmtb2VXZyZ6G1gf1coDlZJAAgoXYutwsHPOTo0G8OrXeofKom8wk3hne2e0HOPw8aiwvNG7n9FQhWrncCGDSTZOcXu/4VSsbd7dXhGUMZAL3qwHBkCH7xVDAD9lPDCCleTc5qY2ZLL/5+ZTuK1isRbDYMwHvsHi0sENvf9RrwSJVVk8oYeOlCwCgjMQIMeAAcO2TG6OF8Ro5BgCz1+aSTvrsqZdPjD/T29ynZYqYV3BeefmLveJ21/YJobnMciWBwHTjllTCs0q/+zv/x592fvebR/+br33jm9wUwJiWvPXWh981Ofz0136aWTYAWNQdCY7kKp8Ob571Rt7Ov+2T8s9N/dJIbQwAuM1dyzVgBmFfty4W7YwVfzjTeiOXhY3XNAa66dFuegQAEFKeNQ2gtbEXOs+OFd+m5LE9lg4XCGmArjEYrcpQjbIjnn0ZPSZndWdw7Faso3hVITHCmFAKALnYrU2U0RJAA5BeL4bBuYVhBLmhgFBfjoCB2My6H1mZIgjgiJdW+EFX7wAwm/IxJ+nPV3DAwBhbq6rfldZSCAAI1baf/AjBmJsR7AGAlNt4exoAqbA2mGJlABkADAYjs7+ShiBTssRRP/5wsWQRVeTZpVaweoVEknuhAwDagPNIIcvu7xVvs7roMSc/VYpvttxNj4UAxpzs6XL7Rsv3LNkR9Ho7eKrcHl92tlMGSY1CQTjRVSdr5ayRsop9KHMoBocy6GozOB7EayZrMDJny91Ykhstv8CFuzVHeoIMxUYZ1Cu4IE/i42XI54ehgB+ybxhD2slxIT3fnnH4QFpJHS7SvCJ13xtIrQ8j0UjhezvenGMbI5KIeLpx60TtVG9hptuAcE+QX6F/FqQjDAcAMI+uJNAZ1WdXNu+iBQHpxbGXVqzporqQmR4vHKmwcQBoXGoCwG9891cb0eJPPf03fvrHvgYACmUCRd28/d7sX0zZT337vd9Z2eGd+asE0946txavEYbc6oNky0a0aBPvhPPMjj/vdnH44kTpe/caX9nUl/5I+c/th5Mgbs6Pd9Pj2ti14L0n5nfhWzPd9GjBWXIQVJon+YnR4p/18RAUOePkKfbw/BdhDgBopZTYtVUe6ul2QD1/+5374W2CxyToBw0UdkmZT2mDFmNLaOQyedLrkL5OmgwCCbiV8YvFA22Sv2Ms28XkwdAr6raMMQCQiW1ndpRswanGGAOAkNuYl0EAjGilIRZMGCQ1ziXODAACn6oiFwNtSL4BBqCVM6HRuVIkAS/E60xqYGQAkEN0IjHB0EvTEAqbRzq9bZdbkXeuGG28zvliJ8rJXLylN/WEm3Yz9s5CxcbqhUq77GQAkGs8G9v1hMeSTflx1Y4A4EQQ3+54HtPWwBw2UnnIBvyZIve7zvEgXulQYAzkGiuDXSoB4EK58+5i+dNW4cVKcys94QtcPlVpC0PwULoPOfwcst/zkCeGTBQb0SsF51JgTxN8CCJCgwfF+ZjSa63aB3IkBCXvlrOL/tsIE4SQAtFFC8+rnwAALYUx2iLF3gq3Fm+8dvanPC8woObiO7nMXpj64srmPQF/Rv3IypLbjcth1j7nPw2IAMDbre8AQCNaBID6XDtLcsqYggwAOslilIVX4K0rf/nWoyfWzhdynTLOR8eXetppKerdBcKRN0EBIIX+e56vC0ZSmc2vZjM6OfGwgLfZTCbPRtlYLn9ktPB24DwJhnYOb853nl0R8JksMjLPSNyv/VPkjLGLFlqb8mBzGwCEFLBrUzj0QMBjhNDA9DsQrDLFEO2PgHegmms0l1oAcCaILHIIspzuxa5FFceH4FS3C0KIcb4yO5PnWZYtPZHq+bare8acFGHeSwVWYtsJOwTrwMoBwBgkNBIaCwUdwa+2ClKikidGrdhjai/D8lqjJKeEmGNB0sh4/nhbfp/LVsYJhlEnBQBp+jAvdavtj9l50dooDE6xPlMI2xlTW3gCKINaOZMGXh5trsyJRDm92gwyhS+Uu0f9pWcgwXrcS5opG3MH9YUfLgGvDSymVsXNV9T7TNe91XVTjR2uXhutA4BF9fly99358uVW4anK5gUI7ZyGkh7z+/beGTJkHzlMv+chTwZKW+34lNZkovQn+30uBwhtaCbKg3fIAgBgpFNwrqCdShoEhGEPAFIZzXdmz71xGgA0aABDgAHAfPdaJtJaYcRittRiMZzTRo9dGFvegZlt309FcuHCg5h8aiIF8kX8NQCkddJVdZu6/8XX/6fZtxu/e/d/+WT+S18o/AQ3BYmSRC0CwD/8+V8/N/Xy6rNyZJlg79q1q1koL5x4GqOlh1snqwuV2swrOGMAoM1eqAJt6P3mjxqz+QM2yY85eEaZpu4NQY327Xvt5CwACOXPtb8s1Psl7+phry6hJNKGmuW88EyM2/1MLkAlcsRFa5s8IWJhygBA5v2ctelXbPxxOASSPgXhOA4oWHMJTyUBgJK9R7NXu8EALKb2Ce/JHGQTQnqTSj2yJFz5d7pNC3qMzJiTMu4DgJFyNynkCBlODCcaGJRseSyIpYJ6Zt/oFHINVUtUndQmmiCD8fbL9LeDMKiRs3E7pVh3cio1otgQZBjTE1Y64WYLKb/a9mNJxrFcTBxG9YiT9staMtNkOnYD3sEbeptXnOyvHdvcfVNo/N58WWiEDVxtBU9V2hQbAKDIYIAjTnoyCFd71NtU1jOeKNoLL3+eMQBziYVAF1fV+4x4yWxmtSKWJ7iV8pKdA0DFyp8qdy41CuNOVnE2qZPSBn3aDI64CcHDCPyQQ89QwA/ZO5TmUTaei6Jjze/MO+0JRio3zrfkjrN7Jkrf303wEwEQIAAwN3sTAApHawAgQWjQNjgAUL+UEkxKbAQbmucino0rXs23Kr3NpZSddhMASsdGekuMMXPte5lIp54bA4BFPX1j4drPPPsfPTf5hfM/k37wrf/nt7/7axenvljlBWb8EfuUZ/m3b958IOCNSURkkRoBaInbuY5Wp+s3bsZZqC6eOt/7M9XNHX/wLWIMWei8sGkBfA+prXuNL1bsvGTlntPGOs/4pxjl2nAAkBrPd17KRLlW+ICRcNO9HWQ4iYQscNrWhkrFfbtvzfwCUivQiUf1C6McAIxSWvUzxwcjjGD7zYu2DMEqB4b6IUlcUkRgX20FAGBTZaNDUGGbKJYrUnOeEAOINbhusOLTJUSeZQ/uzFBtL4W+bAmLKEooAIh+N5CjBMbcdMxNtYZIsW7Ou5lBCEkAhkzApMvkxip3Z4SC5QpPBZE2iGJ9thwWmfCZdKjsad2AZ5mGSHKH6lZGiYDcxxbRRSY41htE7LeEgW7GhMa7z2MPBf2kXrSJfn6kE+b03fmy1Ohiueswyag6U+geDeI1Wd8YQc3OFhLrWPB5F/AzkY0BjbsPPQQoNs9XWxOudafjzaR2wRK9O3DST3KFrrb956hw2SZhiVySK61gK+H6IUMOOMNWCkP2CG3YYvcpBKbsX/Osuf6aVz0BxNm43kLG9e6pBh/usrIaAcJAAODuh82KV6u6IwAgdaKNopYDAO+1v2sj/4T1IiCUitad5NOK/8CSXeaqPdOdqpwIrKV8ew0yVW0AODbyFADc/HCBEjY5doxQ6ljeqxe+GmXdb//gNwCAGa+CTpxgz33rg3/RSG72Nr/d+uDXvv0/fLbwAwC4HV2OZHt1uv4CupFCt5euL/O9UAVRNtaOz5itPV21QfOxfaUZvDdf+eH9Y581jyX5KH/Ym72dnLjffF2oTcrpDziONS+VBQDacABMUH+iwRYujpALxKyTfswsCwCkUqYf7twI4V7oHWM80CA8AqCEIrTbtzMCbEGhndiRYAAwYu/Wxm9vaGS8bAm6V5aTewlCyHIe/IrzNFnp3B6pbbufFLhk2PQ8GsWuPRofB8YQMDHpxZN+MuKmNTvzad6zZLvSLCzGttqlZn6Ymdj1ufKZwshM+cnZYnfMTT0mVyLVGMP5UljhKUHQznkzX0qzL9uZs7UebxtQ5eKZSpvvWr0LjS81iwFTT1fbFlFVJ3u+1qgn1luLlVAQAJgMknVrth2qPCbq8TpNNz8/NDLLAIy56aNPWYzMuJs+P9KsslytygU5GiQWVdfbW5o0vxc50TazXYYMOYAMb+IhA0cbluTldvzCSOEv+lj1+oTRiE4PbucIAOOckqjqf+Tb93e7O7zkVPeu+kOLOAQRADBGIUAIYTAm1A3G2djYKAAoyFMdfZF+bWXrzER39cdVPr6yJI/F/SuNM2PnLeQAQGvxLgZsYQcAEEKvPfPV71761vev/PHPvfS3Jr3ng2Dkx7/ys7/z3Vt/75/+7VOjZwHg1sKN47XTFfuUMqKT39NG+2eKKzu/17kZi/DihTMAoM3AVYHS1nTjr2x3K2NQplCmcCdlAD/yyP+jJB+brn/leO2PMT4EQdR1cVgjzCZcmI+zGqcL/fogLhQJWke9I0wRIgCglDD9KFhHeKkGftDdhwyAzlxk775ZHUJA7iyLgRHncOTPJ5LW7Ccz/O75hZWpH611nj9Q3fk265MxMkUmCF0qgDdy4LMzCAFDmmEACoGVACQA0Mzora6nAJd5WmACYyBI453+PgzA/Ygf81KLaKXR49L1CQKKoSOIMggUzMV2UAwZMZNO0k532CWUYjMVJM9U+tC8U2j8/mK5wPOzxZAg01vSkTwHnKb4B/O1FyvN0uPL7Ku2mA+pVIiSPic4OERF8qB3m88kiXMy7iXokfyOxZQVuWJYW0SPeg89zSg250vhW3OVux3vaCF69LbRBl6fWLgb+vWEC43vRM551t3xjTpkyEFgKOCHDJYonUhExWKtyfIf7fe5HFxyWcxlZUA7d/msYzV9a9rhc/3d85ef+TrL/aI9YowWKrVwCQCM0acnnp8aPe9WXABQdvqVZ7/+2sUvrGxlc/cnX/qbR/FTK0swRy++8rJFbQAAo/2z+Jvl/+TCyNImHqv9/Gv/6Z3Fz1pps+q3uSm8cuar4+jcm4v/LhKLFDk/8cIvPD/1pYozYYw5N/XSN5k95i13AjfmwpEXvvn63y2fKANABoMd5grl32++3t99EhxbtGOxFqetTjpls6bNBl4FMAh6STfG4Dg7PlJ4uy/7JIj7q7q+r4ZShjE2xmiVD67l24DgFOSuG9VhQKB5O+MAQJE5FPnzSuNMU5ds4gR+GCGEWPYDT3UhcikfXJGu3F4cm2JTsHPOHAAwSvVlimoHlC1ZtroAEEvSlVwDYkgYQwDAY2K7fdq7GdcKV62sndIbncDh0mcyoNJngq1SsxqAIbMy5TEduWeKIQBMBfGNtp9tPyMAIai52fGgDzVKoaCXmsUCz88UQoKMAZiPrc/aQT1dSq9LcvJRvXSh8qCf3KOUnTSWLCB5fwWmZ4kDLuAzhe/H7qQX0/Vq1K82CoDQqUI47q0zF2kTFTB5LfJGvMRedeMpg+7HbiulI076Yq2ZKVxPrZ6VPR4JvViYAAAgAElEQVTmgQ45zAwF/JBBIZVTD89TnJfczyg5HNmb+0VzAOF3hCCwZ0veR5y2Ccr7WbNgtJYCU/aVZ77eW6CNUqCUjgCOIkz+6vPfBABuPDDgWv43X/u7S6tJgQixmPOTL/7N9ZcIEDh+/vQbz59eksEyTyh3Xjz95RdPfxkABEQK5QjI1Nmpo2d/WeoUAyWYAQBoyEjzhRNvvHDijZU9I4SfOvbqU8de7e0t0wNsTGUMboTn03xkl/tBCDiJAFKpg9HCezabJyTrXcFOcmyx++xE6U2CD98PCiEJAHFekxoT3J8QK0cOxesPSTFhCCGt9bb6Y28JrQc6I4ARUKQxLmZqd4oCodw4SiMAKHDBt6mm9gVpEMHawofgVLcL5zZeda+udI/rEW7Tgp4zHTBBiQ8Aymiz31NULlW9XtxSI2W0UtDMeCKpjXVgZT7bUurTbMIp1kUu3lks11MOMRBsGNIUm4DKipOfKoYAYAwCZMLlrnthTpsZL1u5RfRxP7na8bZ78sbAQmx10krJzi+Wu1tsKv4oQuNP6sVY0JdHGr3Y+9VW8VbHydVDcwpdQeWGHe8oMSBBaUz7+kNwDvYTIFP4Xuwe8eLHGRAIRTuSdPPSQpyeq3TWTA/NJ1ZD8GfLTf7wl6YNmu44iykfdTIAsIie9BJtBp1HNWTIwBkK+CH9xxicy0IzOuvZ9wP73n6fzkHHAIrziX7tDSGDUVZ0rxec2wMK1Soj29m9AI2j5TK+djIndAQAc9GnNXdpMiKBxQQtrgwslRaL6WcFPOY4FQQYALRRrXzaBt9xlvzDO+S+VBbFujfdEGXNSC0U0VGLLhWOiixqyDtF66hFXQSEIN7bj5ZiTn7s29XlMxTdbCYxnTHvwspph/livktFtCGZKDeji9vaBANgbAgyCAmXxIbO+PY9z5oDgFSU7tZ/3OGznHZX1nd4fab5o/VuPFJ499C5SGCkAKCbHKsFH/Zrny6uUrRO8TBCmBAGAGC00X2OPGsz2HgnApAaeVDqwq4enhhImhdyjQDAZZIM0HevbyxmvkfEwe9Uv10QQtyyVvLnRZatmVdKzPbixmNWghFClAKAktLog/KNUWwoGCDg8hQAhCKLsXU/Zi6WFTunWGFkyHq58QZgPnOO+HE9553l6QylkQICCkJB6zkfcbOACQ2AEEqypZi2MTAdumUrB4DJILwRuVJtW5wpjWJNVYJ1aYfvCKHxR4ulETudx/aNln+m3L3R9j9ruWq9OgCzoUUlAvCY7ApctHbd2n71bpEpb+bTvl9oA/XEmnSSDewDvzC+8EG9Uk/5rdDtCPpsrV1Y7jAnNbofOWe98NG8Bor1iJs2Mm6v8vbvJc9nklCsh470Qw4pQwE/pL+gJK9G2ZgxrBp8eth9s/eGTJT0dtq/26z+uKZilMSe1XD4fU47AwoSUuQghCWoZnavJ9oBgGGv11gOABbjG8rkCBDFS6qbAOmZ3rm4LCEPk3mLL9Wo+3w0EvVONAsA2rB2fDJMjp4bveXwBAAYtcvkGDY0V0sBW4kzBxdz0c1FlyI7MR0ACPgYQcRlRa2WvpaeegeAuejyIL6ER8llcbrxla2sybB2mfaItJn0iCJWB8MC4PnYPOQsaLMWRlkmSqsFPAJNSNSILhgwteAjgvtprr4HECS0Yf2aV8KIOmRt67geCCFKGQBkad8KvzEarHfdCggZiyqfjDf0TWl2bhpCkNvOudQYATiHRBXPZ/Rs8AQWwGNM+Er3OGPi+CETbA0422Zu8xE3x4T1nA6NFge2SIQRNRHEEwCZwmHOhKEApteK0SFyRYAZgPnESgWeLGZX2oFYT7cqjdo5C5gwBoSGUD/4xuZTK9eYY+1QXbGy+Z2awGFk7M0c7FKFKTJrcry7Ob3eCkas9GghPqKTTxZLjcQ6GYQ20dfbfucRy7RYbDL2JlhzghKBN7VV3xb2QQ3Cz8WOz4S9Ye6Dw/SLI81bXfd222tk/HbXeba6dP/MRbaF9VRxndIbBDDpJnfDdSxgDZhrzeB4IXbY5932f8hhZCjgh/STRnhRqlLBvWyx1o7bjH/eiLMJqZzN11tmpPCeRddPBcdIDtTkzEZBwZ7seYMBgDBJI7lp4WLJPrKyTibDTn7PJpXAWkom5+Bz48dofmknqpDRBzM7nNizUVsqZ6b1epyPVl3imzFGl7oMunpMojhHSyLWNscSuiR0jVF5GjpW2ab+mvMsoEmRCmn2TgkozaR+rEs8o6bKsyKTnpUXuKTYUGQUtEOzEOrZTOfr2qS7fD6XRYC7K0sQUhQnUvmt+LzDuwXn6kA+zMDQhrhW34wYMFAb1rcdRpj30kPEnvQd6C8IoNceycflltq5gMfgJTkFAIyMcxg6S2eGSo19eghq9beL4/kr+Uq5yIR46DPmmujttFf3iCpYOcE2QtgYow9M+H0DLKItJwMAqZE0WGnczdhM5FCsE0Xq/z977x0f13ndeZ+n3H6nDzpAAuykKIlqpK1iK5Jt2ZZly73ISawk3thKnHV2s0l247TXqe/ajsub+HXbyPGuLcdNsq1iy7JlSVZv7J0gQHRgMO32+5T9Y0AQAAESIEASUOb74R/Endvmzp07z+855/yOr4YcJ1QeSxjzZ5/O5hJVQypNBAABJ3zKm44YLoVqoxFQLBu0aMzXFnQ9J7EJn7X6eipjvna0aue1qEkPs3qAMXgR3jeWWp10mqwQIdCI2JStDDhGQo1bbc9S4v2F1Fg47U3F/OwJFyblpZBqAsjSJdIv1JXgwjDkGirhSe3szyiN8HUpJ6eEg7657qRcjznZW0x1Jt25koxMhXdY3ul1HCqRTOJnx7JX5QvzrPKoU2f5UBfwdZYE5EeZcfcajMabUs/hleCWtEwQkgRxZp4tx2pQHFJyEWQJAmJqDZRojEciloqmashO0w5NTRBM4yhmMTcs3VTTPh9PGy0AEPohSGxraYIoYzGD2FASlCTGvcFf/exxipSbbns9RjSIc32F1zJhIgS6wjCA57o/+cGDm1+7+eq2dgB0YM+Lxw723vzmW2zNBIT80KVUUamWM9dJxKWUg8UjLz++5wX/R5d37XjjVb9BiYoQvpBBKUMdQ4jX3JsmlmhhWvEbjCCjRboSBbQUhz5I4ULMZOyzs3dBt/X+arBaSGXyC4UR15RKEDdgxCheAsPkCwuSgE11ZKl2l8NdaI4vjqLqACAYk3Lpn0XiPJccIyQZJ0yIDFld5gMLOhYCjBFGQHScMZXmKqMAQJFMnWtZ74Wkx7GyWoiWazB5PjDGGGPBaXkfRDF8PwQARVEEj2dI7oARvpAU+pwVISQxxjWjQ7HUTeDPKxRLChwIt5S4GSDkuByoHiNOTFcnyjk9flVzoRoqY5HqRDTmWEgkAHGJpAQnUmKBAJCQeOoVYxKVIqXBCBBAoxl2Vy3vnNzaEvNotZhQeCVQKoHSXbGSarw5XT1YSE6q9xqmwlJ6VAiUFitMa/E1TWP7S2mHkQRlSSVO6dE85WJSZZGYw+TjlUI5UDXCMvp8H9QEybwV5a1T2Wd7iolIoDP7BXQmHDJbU7oG0+8f058YaLi6sZQzgtoqXCImkIrl6U74deosH+oCvs5iiViq4q8GgJz9nK6MX+zTWWEIqfpR48U+i4Xx/LOPHxh4+R233Jm0s4aaBITjKH7o4e8fHNj5sTs/oVEzo3QAQMTdbz7w5SAMfued/z2jtH/tx3+va6kPvebPkIV7jhz/Qe8XLltz5a/xWwOe6itsZQITLJLGseZESAw+Ujj2vdFP/Xf8zwDARPT1lz7teOUbw1tBA9ev/H/3/dk17W9+3Q23mTznk/Ge4wc/98BfREp1W8t1tmyQMYKLMeSx1D4nXD35Z6t1wDSPcRkPiwhCOAf/e0MdH3cv40LH5OTgBomamEeIacoKE/BcqAiQsnRzTxZqnuMVrCgqAITRUjZOu2CeRwiAYAAAhIiGE4GonG0LoMjQkKmipIoNFekKtohUnFBxYwIACuU6Xe7VFgJwMdQuy6ywu3oqh48c2b17b7FU6u7umWudxsbG1as6WltbNm1Ym0hOVBIFHM9aKT0rCEGr6QIgRCggJAXnfAXPmNdagtlq/DJPJ5U4EiihMJ2wvBlGnDCBAKQA5DIaxkgCkgBOjIWAaVdMwrivRjbWiLCUOGNEXnUBSW2TpNWJIHDI8VzBao1yTREm5k2Wb2JxtGivTjrtSQ8hkABORAFAISKhxuVA8Rg1KaMELs2dy42NEWCA89FSbpngxoRJnJ7HvMkZqIQKAlDOmDpB5xgS5PQopcajvvbiaHpNwl2ddAuhOugYpVjZnKk0myug9Wad/7DUBXydRTFQ3CFELmHsSxh9cxVm1zkDfpSN+YJdcy8uiKFH+++9OXhb0s4iTADAj50nhn7Q7xyvRHc20PWYKgCwu/uZZ0Ye2Ny6LUmbAOCEe2i1uAQjCgAOGo0hWBPfWPK7uFSSGm+xQ8sYVJWKgjEA3vfEEQCw1SQAeLHHJSOUJpJpAGAyHqgep0zoLFUrAf3+S1+MlOpH3viX6xovJSomWAWQGb1dniziYFHgiWoozq82sPWBqQK+EqxW9N2L2SFCDIDHzFbIRAUBAqnSEkIsZRxbcQXwjJsSJEJLEy1M4EZyekgFAAAI1TAhAMDZkgp4Qi5MDTwAKJhjBASogdIBzC7gKTIslNa0pM5TGAgGStBJJ3MJADB+MpE4o4XL33HZjRWTMoOssLu6hlOt3PvD+0/09SuKumXLlg9+8DfmWvPo0aNPPvnkyzt3Pf987q1vfUtbaysARAKLeQs0k8aWwhFCmCgAIDmH2QpwVhZjnp5QuEGFx+iAayQoy+qBokiP4XFfq0aKqfEmK7ApV4mIfS2hxh3WtOoS9aQxHkKw2nb6z0nAW8rEVMioq2MiWszg9G+8gsUVuXFb4YLLPeOZzlR1MvaOAJxYOVSya5MLGCTF8pqm8cUkritE8GWWYBFz4i/klEJO/Tlq/mPAnQnnvPprSgAh8FxlCBTLDssf9bWQ44Nlu881Ao5jgQHgeNXOaPEZTPXq1Lm41AV8nUWhK+WUuZPg+jzlOeIEHRf7FBaMvQ6x52MxxYl798tPDTknEELOUd5wKQCAFOJI/z4nqL536x8QpADIv/31bwKALgwJcqjSH8R+S+vVAlSC+IbsmGnVit4nnkhOtdqS7MihdgAYOjzkV4Ita7ZSREFC2sp//j/92BRNGBQpYy7j53qeuHnd7esaL1N1DQHWWcqnRYpPmZMruqHLdNUnjhg/f25PulqZ2rrbCxMNQAWc+6wWRkylZS9qMrXBKQs5Apkw5gzxLVsqfnvaOroUe0IJkm8gG+d6WVU0mLDmXsqx1+RIXggB57nttpQYpABAGk5hQYVkCBACghBWkW3hjKGldZYCABBz5gYMBxNfgZZ5p6deRMqhkldX5BSw73v3P/DQ8Z4T27dvv/XWWzOZzBlW7ujouPHGG5999tlvf/vb/+eb//6+975rVUd7xPH8a7ZTCq8FGwkmALD0XRIvOELC8Yq1JuUQLBNq3IHlrvHUrvFUXouabbc14SMZVENlwDXHIlVDQsH8sly5zfbnEn45Pc4q8Xi8sM58ABAJzCUiSFLKXxjNVVPVNUlXma79CJINRuRFeNdYbl220jDd173F8ouR0l2yAUkVy7WpirI488jabcH4nDHkC49CuLKwk+Fwmvt9zNEJ11qbrM66wYJACBDArKU3EqDPMaqxsildwXN8w9oS3qGK5USKkKg6ZaJh1FMHXK0ree4uJHXqnFfqAr7OosjaF8jl+xUJ44YbrLnYZ7FgKDYAwIkmAoMR8/593xc7rS0jQV9/d6HrUgAAP/K6Bw5krfyqrs0AUCj0vDjyyCX566yGFsb8kjsMAOm1WxqMEMvhiIwfGdq1r3eXlKLT3rJ57RW/8r+zwbraVhsA5Agc8KHSzDcqwgDgI4N9g+P9V3bdoipoT9+jRyrPAkCBDz1z9Ced9MoNG67AgKSU3SN7BwrHRypDlmZfs/7GrN2c0JtZyAN+vuLwCqmq1AnZhKOey0kabR6X5x6ER0hotFTxV+cTpxZqSsnUBs9Tg8DzB+OGkIpClmAwlFJbc3gNkXOMzhEmtd5anInzI7OlnH+49BxBSNRG7gZKWChHkKlgVUMGpYYiDAA467yQEFAMJi6RrS73CVYpUSRJkzqLifQyx6lW7n/goVLFvfPOO6+44op5brV9+/aWlpa77777W/d8533vf0+UyM5zQwSQ0mKKBUIE12wa2YrMWZjKsG+EEuVPNgAzKdueLwwHxuGS/dJolhKZVuKkGqWVqNXyOOBioDw/kktpoUFFRo3SWoxPU/Lr0tXnxrILfQA8N5xrsYNOy1OQEAIOFRPjgbYpXU3r03JYxn31eMU+Xb3X2JSqaCAAQ7vla3N7TzCOOOD5BHgpgZVgU7gAuECjvt5mTvs5KIUKSJTWF3w/Gwr3YqrTWT7sgq/tL6QAQZsZpLQ597wlNfvdcriYbLWC5en8V6dOXcDXqXPRcMIWJhbW/nc5kNbaAMBnE25kP37u38p+6car3/Srg8XD5Inr4ToAGHVOHBjdecdNH1chBZLfv/drv9z/4B9de3lrHsdBWOgvdWQ7O9JZE8oe8Q7ueflfnvqLsluUIG2a3tp9ZcEZNdcYVKcSxLDfF7Hwmu3XACJSxPc8/TlRNLe2/Fosg68/8Q8D5V4A2NP7woG+nTd03bp5/askRAf3vvgvT/2VFzpB7FOiPLzze3/9gS9baiattw6550vAI8QVWp4U8ABQCVqofmQxZvgqLcc8EcRp/WTFO8FRyjyy2HO94Dhhi60vqqs5AFBkNNINBk5jOWcAiBAFEQoAgkcrN7VYIaKmSSjSG+gGDMpEKu+831A5VkKBASChxhSWexZoLJEErK7Ahsz3/vD+4z0n7rzzzm3bti1ow/b29jvuuOPLX/7yj378k+veM99tCZa2yhAAwiogBAA8Xnl9FmbQ65p5M5jaQgxjaNSDAWKUQWEcjXF1LFApkgoRmiIySqQg0W4FDsMFXz9SsTIqazZ8W2WTGe9pI7Ioc87WrW0GQqL+qlHwtMzJquwxX32RpTcknY7kxOySF+HjFbsr7WSmCEIhoNexeqoTjUguSVezZjBryFcCOCEd9o0+R1+V8Nek5tVqF6+8YcKZ6HHtRt3T6KnHmRfhXaPpUOBW21+XchakmVXMAeTpprUhxwdKidpj8HjFurxhTgGfNaK8Fo0G0zoFYAxd6epZuxLUqXOxqAv4OnUuDhKQG2y42GexACTwWLg62ATXnhsCAELfe/bQY/lE02uvuPWpI49WxYS5+jMPPddgNW9rfxUAipDzQt8THLFcSwYQ8qFyQuxZ5741TVzO4ei+3X/38O+vblh311v+ZmPzZU8deOBbj/0LApS1G1WqMRGPOcNCiky6FQD5ZPzZ44/ftPZ2TVd03f77O/79y4984vH9P/3wzf/j2i1vsmSrBLG39NTfPvyxV+du+8DtH07mM0/uv/8bj37+aw/9/R/c9o8YUQRYnp8Ghwg4wdMG0yOB2WGYixHwmlImOIri3KSAV4irkBUWqJQSB1EunT62mJ0QpDbQDRbOnbkGAmOCEJJSMra0eeMI8MmfSwnnO4V+PNDSWmRSDgCnKtsXwlgwUQPcuPCI1oUnFkQCp3i5TzTM4PCRIyf6+rdv316LvUspB4cGv/fd7+3fv78xl3jDm27dvv1aSilj7PkXnvved7/vOM511+249da3ZjJZhNCaNWt27Njx8MMPH9v7fGLNdfM5IsUio4Vwss+CZGzZdoCfJ5WIOiG9Il91YxJxaipMwQIjGQs8Hk2785lEjBGfkZKvaFhgJNutAKwAAIohPeGafoW0GWFKjwgWBMlmyx9wzBlfVgFo2p9yWuy+VsgQcDzoGgBAsWy2/Jwe50/qeS/CO0dz67KVzPRwLsbQmXQJwP5yIuY4rU9T7xKACxwwMu5rg7424k/UtvgsEhKdnj7wCkZIdLRkN9vTmrp5EX5mqMHhBACOle2xQL8kU8poMVmEeJYSuitmKZy4hXodoz3h5OYoJlKI2JorvziaLsdK7fukEbEpXe1IeHUj+jrLlrqAr1Pn4hDG6SA+F6Odiw7GxNLsYo8Pq+HAsd3lavG9N30oa6xWsN49chgA3LjwK/87W/PXJbUcAARxiYuYUGxmTQBw8bgbOqu3dACA6xS+u/eLlp74rdf/yZqmrQBw3ebbxnudHxz6You5CksaRbE35GWtfELLgYBqMAwARtYmKpIgYuyPu2OGYnVlL9FFFhBUvZF//8VnU3r2vW/4cLohDwCv2vTG+1/49tGR/QGr6EpKJxmfn72F2zlQy3hHICabAlZDQ0dNPpTEuYZAFeIppFp01ybNJakevzh4YXPSOHH29c5IFtYPdVf6+w9G0eyKNJFINLc0bd58KUJInFdrbnl+VZOQqOBrtsJgEZHzgjcRTcrqKyBCOxqYWS1a/k57U2GM7d69V1HUW2+9tbakWq3+w9//w6qOjve///39/f1/8zf/8OEP//bb3/7OBx544O677373u9/d0tLyxBNPfP7zn/+v//WPbNsGgLe//e3PPPPMcPcuq30bVs/uZprS41pwkhIKAPGKaiA3K4VAVYnI6lF31dpXSOpY5I0oqcYSIJi7FVwocL+jJ7MT3/GMxjJaBQA8RiqxKiVQzFuMsN3ybZWFU5qux5zEJ7PepIRQnPL/lwIFAgOAG9E+1wCADsvbmi9PbnvmzHkA6Ei6tsrGfHWyXl0CjPvaqK9VIqUQqGy60wE7r+0oF4iUwARSzqfdvZBo3NcajCgxRb2P++qeQrqm3mtUQvrMSL7V8NemnaQ6r8c4AiDTvQaKkXrCseWUC76/mHpVU2GuiLqtxlc3jR8sJwZcM6dE67PVnLYAb3whkZSSvLISJeosc+oCvk6di4MQqlxI79/lgGCxVARBxNLs8R6fx2xP75PZZPr6TW8DgI7c6v39uyLmPfTcPWW/tG7thqTSIIH39/T7TtTVtl4lFkgYqva7odPZth4Adg48fmR036a2y7oat0wepYpGFGk0wHpAKIhLvf7+rJ3TWBIwHHm+jxKlJdUekyqVhhsXRir9VFFy+SxCxMPDL/U/cnT0wG3Nd2WbcrW9Uayuzq/Z2/9iLAMdUuf1+qi0jHHEhV77k0uE4haCewSce8zc1IaK7hbGDbp0DdguLChkCVsfWMwu+l4o//DZ7zmO53memKMeVFEUw9BXrXr65ptv3rBu7crNn48FQgD6ItyPQ459jgFAw0JdItv/88pYpHRYS2BndSFhjBVLpS1btky61vWe6PWc4m/8+p82Nrcyxnbt2vX88y+8/e3v3Llz5zve8bb3ve99CKHOzs6Pf/zj5XK5JuABYOvWrfv27RORNx8B36pP2BnUjB7ieFH9ty46XKCir7VbrgQIYiok8jjpdQyMdIrk2oRrUDEcaKO+evq2Jzxrfao6w9rNoFxBIcGy1jeeCTzqa0FMmwxfUwQA6PPIzWYC60QcqVjTF6JhT5+ROX86GT1MTl1BohFfP1q2lo9QnwsJiANSzueUQimisUQ5/ZQlRyzwwVKyclqlgxDQ5xq2Gs9XwCOpTnlgcg47C+mATRtflUNlwNNX2XP+jJqUX5KuNOpBVouNuc0LZsWLKRMyra94R8k6K4i6gK9Tp858kSBBAgJEQAGASjj+bN/P77j84xTrAGDTtJDMcUefP/KrrNFwVeuNBJsCmB/5QvAkzavCBCTdYyWCSTLbCQC9xWNuWH21+a5aQzgAkFLuGXleUZWmpiYA4BAFwt1BbyPYlDJ2nCoGrGFD4wmJZTDKeChVRVMUEwQIiI+PH3LD6j09/3jPZ/9x6plnErkLcH00pYJxfErAC+QJDZNZ/XHni6UNFqqXhSy1QgW8kNQL24I435h6iaAALdCTmfvw1A+7Dx0aTKVS11133S233DKpfGbQ19e3c+fORx999Atf+MKb3vTGV+/YpqmzjPsXz3kdi0uAo+VEk+Wri3BOcmOFTRTAM2WO/knLB0+oJhFkcWbdF54gCLq7e6Z2jFvd0f7nf/nJbL4RABBChBBFUQDgz//8z2srcM7LpfFsNqtOuTPf9KY3PfbYY6vCYI77+hQYoMkMAQARrVYAL9nKFvAeo9VY2ZCtCon8KXFyguSalLs+XQWATqhWA2XQN05UDSYxExM5zWGMh12rLTltblRKNOarOSOqfX1UIkoR3VlIAaTaLb/FDFN6pGBOkBSAJp3/EUiCT8VqKRYbs2VEhJziUCMAIYwsOqdCExKN+GrMiRvRKqMOI01GuCVbyeiB4hgRn2WyPmJUCEReoT3epyIBioFS8PX1mVPzdLHAL41kHE6zWlwIZxYKYSR1Ot9nAgKY2vDvSCXphDPVzdZMddQ1mo3wDI9WlYg261wsP6sxLYVKWp+95WedOueDuoCvU6fOwlDAbBLrR9GxX+69V4nszrUTwfN1/Pono0d2vbC76pV/rf3dyXwWBPh4tDt+qSrGd6TfAoCliF/sebrT2mIraZCyFibtuu5U4yWflbiICCVGxgaA/uhIwRndcMsqAIix/3T4PZ1YncZWQBRE1Fc87obO61reCwBSci6ZH5cA4G3X/Aah08SboZoaOdsAeXEEUUM1XCXEqeNyicqRmlRNkPNyKpoVXSlhHIZx2tKGluI0LzRSIi6JHzb1jN6WNLqTxmFt3hb6vIKfevDoyIj/jne846qrrjpzg6729vb29vZXvepVjzzyyIMPPjQ0OPDWt9ximktTpYIQIoQCAEgpz2df5kHXkEjm9ZDP3bv4FUa/a7aYK3JyagaJZDqRTAOAlPLpp58+cuTI3/3d39VeiqLw4Z88ePDIscOHDr///e8/8508F1k9VgiHk40SJefyPHsxnFcKvrZvPPE2QyMAACAASURBVLkq4RmUY4A221cwLwQ6xWJTupo/maaOAJJ6nNTjtclqOVILgVIOtWKkhBwfq5hNtjc1KVpINOCZpsImRdr4yWaKfa7R5xoaFmkt6ky4pspDRmKBQkaGQ91W4rQaJxVmKgwjiRGsSzo+OzVClhII5meoyg44LgTGiao+maK/JukCQFaPDcoiPu33SKc8obC8GfwHKYAvBUolUtamTql3J6ZHyrapxJuyFQTwaH/DEh4uo4UY2zNStUwlbiHciZTsHBUQi6Ea09FA3bzk+61TZ27qAr5OnTrzhUEsTjrAjeFjLz33i9dseksmNRHcbm7PiEPy5ePPVYLi9TteBwBSRAKJojvCeJzdnAGEQ1wZwYcTslmRugfG6XnOY8fLgROvadtg4TQAlPvGAMDWGgEgYt5odZioxGw2ECIBLva4B1xW3taxAwBAMgxYQRoA3HTlLTlz7axvIeTlWZefM1JiJ2gtepsiluLcmDEc8yOakuYiD2GpgxFLCUnwSkiHngHBcULvoSRSiFtyL+sv3miqvfnEvrMmFPAK/vn3942Oeh/96EfXrFlDyLxaD+dyudtvvz2ZTN53332pVPJNt9y0FG/iFPJ8RuDdiBZ8bXO2jBCcbqo8fxTMV4r3EgNcjunaxBJ/Ky8uw8OD/+trX7vjg3d0dXXVliCEs7m82T/Q39/f19c3VxnImWmxJ6LNlBAA4FIspxrqhVHwtT2l1IZ0udGMau3cm4wgr4cRdxGSM0zIQ44plpTInBFm9TAW3qiv7SmkHE6LoTq1Ip1LKEd03NdT2sSc6fB0a/FQ4GFfDxi9oqGQM0KfYY8QW+U+I30Vq8qIRnnejBs1P61Gifnlb9cwKd+UKee0cHchFXAMJ6uypQQDi6n3t075FQ2lpBJTLOZqTv5KwovxeKiuSniTXvpMoHFP60q4tsoIklLOchUwAnV+uQlJykYRqFOmOxuMcF2qeqiYmLpamWlrEpWQLb3q4QI5oVKJFMaBzutnqk6dJWCFleDWqVPnIlIbLyoqyTYnYh4DwOZVlysnY932WhKC081fvKR1W1NDOwLk06IQzAsrlCht2U4AYDI8OLivcWNCTykMZC6dMxTr5Z8cE1IAABfsQPVpR4wnaBYDAZCH9x5rSXbYagoAvLDMeaQrRsrMAgCHOAgrQorUBhUAfFpCCK/KbjQU6/mfHBCypnWl443vG3ix9mc1LIizdtCe56WQmAmj7K3vHn3jQPG1YZxFwHL2rvbME1NXqzLK5+55Nk9svT9kGSG0Re7nYoEx05UxQx1tyTzSnHom5lZv4eaqv1oIBWD2AayU8MIzx06cGH/Xu961fv36qepdCuFUK+KkfVccx061MvkvikJVVV/3utddd911v3j08SBYMTnGQqI+z2i3/VpEsRqf+6/zZBe65Y8Tqc16tJjZiuWG4zif+MSfbd+x4w2vf8PkQkVRXn3t9R/5yF2f//xnH3rogeHh4YXulhCZm2gogBClAMAZk0vXH5xx4AIkXIj7xo3pkYq1MVVqsUIy5YAESYNynYipDwUp4VjFem44W8tCRwhUInQiEAIm0VigzjCZDwUZDiaKmIQEL1JUIqzpUtwX+Fg1cbiYGHDMtMZyRtCecLe3jF3XXGgzg2FHfW4k+4uBxt1j6WFfDThhAnOJhURnvlEJkk2WvyUzkUcdcfzCWO7nfY1DgU6xVPHE+woYcSKikv8Q6j0W+Hg10W77yrRECdyecFNaXPv0EZJZ45RxAEFSI9wgXJtfWwqCAKan0CMEa5LuDLeCUkgwAkNZ+jJ1LlGFUSlRKVYCTsqh2ucYwWxFE3XqLCH1CHydOnUWBqKSpETPkWMbWrZevuYGAOAsIlRNKi0xjwvO6Idv+AQAYEkF4kEQ9HT3dObXUKEDwMhID8Gk0VxFkQoAG3JXpbTcdwY+FT4/krXyx4cOvtj9OBd8R/otgIgU0UH6aCfemsddAPL4sWOO41625koiFQQ4juOx0ULWyueNtQAgWIypsqlhe1du03cHPh29MJQxmxiPnj3yyNB4/9//5jc1uthI+CR+lKv4a52gTUhDoyOJxG5bG9SUEkYxAOjOpiDO19Z0Y0KEsciZUkMdjysJxm1KvMWf/AWGCxUkpWRCSJvagKENemFjNVgVxGmF+EnzGEYzB1WBE3fvHLvuuuuuvfbaGS89/fST37j7q//jz/+f9o5VAPDgg/c/9ON7J1+99bbbb73tdkrpjTfeuGfPnu98/4e//oF3L+07Ok95y8VAJUgmz2iR9cqjymhSXTGTLFOhlGYy6Z6eno6OjsmFfX19n/rUp1at6vrgBz9YK3SPovDee+9bt27dlVdeCQCJRIoxEYan3nJ3d7dpmjVX+TOQVuJajBETpeYYIkW8hOkglICQSAgEgLgEAaAicT7ajxd8rd811iedqZrtDAQMD7qmG5OnhnKXZsu1rUKBhUQgoeDpYcKb7CGvYrHK8npdM+RYI8KJCQBk9KjZDHeOTjiY5vRoa66cUOOQY4rk1BkEXWFdKWd1wnGZUozU8UA5WErHAiUI0yn3OBn2jYwWztWlXAIMePq+8kTgd+94mhKZ0aKMEWWUmGDx0mjGZwQADpcTLVawoG7nKxGX0SHHWGV7M97ppOGcBPBiWo4mPDtqZLT4klzJomL+NUSxwIdLdqvlT3anU7BYm3Z2j6cJCIsKnbCkdr76kkScuDEBgJ1jWSZRxHBHwm+zzpJi9sqZs6xzkagL+Dp16iwMBJgiAwDeufnDGtUBoBSdyNG1KjUBYKO5vb1xAwBwFAMAh7iKRi/nb1C4AZgP7C0STGwzxUJH0dPZptxvvvm/3fPzf/r+U1+jmK5v2bK+fdtT+3/afmkLAISkcnzsWMeWtYqpSBBFciKGYB2/nkgFOOOx9ApR1p5I4C/F/VnamWnM/M4b/tsDP3rge0/eTTGlmF7Xecv7b/14Tb2HYmkydaUkfrQqZR609UFKHIKiqd5safPwUHlCwAuJhnycPLu99JlAiFFc8aMGXR1Z1I4uBlJiAF6b2qiBQFrasKGOcaG7Qetw+bWmeixldk/d6tiT44ior3nNa2bsrVgc/3//56d6enpdb2J4tGvXbqzaH/vYx2p/5vMTV769vX39+vW7d+/q7etf1d62+DeCTiYLnI+8Zc7hcMXaliuTFRI5XxKERASwjlekdTOlNJ1OPf3009dff31tSRAE//qv/9rW1vbRj37UsqzJ1V5++eWHHnroM5/5TDqdfuKJJ/IZO5U85cfx+OOPm6ZJ6VkGY0mV1WKYBBOEsJTy3PLwzwBGEwF4JJEEiDjxY4yRTKlL9gHV1PuGdFWft8t3n2PW1FElUgY8PaXHBEl+sn97OVKKIW05uTeC5MZMVUjU71lrEtVqpCIEGS1qs7w9xSRnKKdHVzYWay0e5nKkxxgSapxQ41YTxRI7EdlTTGMJ1Yi+PJbSCM8ZcbvlZk8ThIVA2TeeIgJazCCtRWk13D+eaTKDVQmPIBlwPJkXEzByuGxvzb6SPc+4REOO0WgG9mmVCBKgGqojvjYU6mGEY4HiKQK+FClMEDLvx4KhMInhcClxomo2WcGapGtSDgBNRphoGkMIKJIEifk/Wt2YFPyJJI5VybN3kBn3tZohohdPZIptSJbRGdMr3JgcKiVuzM7zjOrUmYW6gK9Tp858kVJKKQhW77jhv9xxw3+pLawEI0zGICUg9L//8OmTawrOIqroKSv3md++FwAghgi7226+/H/d/BgAuA5gLjGGS9uu2XLHv416PTo103oLAHz0lr/CQEGAQPxrv/8oACjCAIDrLnnzdZe8GQBAgE+LhqL/0YcnPKIYC5kIysFQUmtqzHV+6EN3vTt+jxOPWaTR1mo/krIcDkb83M3kpmJqI50N353rVVsfpg5nJxvbOpG1SAGPEdOUsh+nz8X56mLjBKtMbZaEYYw4Jm7aOpyGw2PVS0crr06ZeynxatH4ynjQ3t4+w+srjqNPf/rTa9asjeNTY7soivO57MaNG08/xKWXXvryyy+77tKkLaAzj8gWgZToUDmx1vamqpowVkA9R8sDNFdlwjKDSSSxWP4++bOi6/r6det+9sjP9+3bt2XLFgAol8uPP/44ADz88MO1dWzb/ORffeKuu+76xCc+8dGP/i7BpFJ1Pvaxu3L5xtoKjuMcOHCg65q3UftMJl4YyZQS1+QfxhgBSABx3prA1w5EKNcpjzkZ9TUhkE1jXRGA4NzmmCRA0Vd6HHNLtjL/FokRQ4ediYA2QTKrxzOOLgB6qolmK5zqIX9pvtRXNQEg5pggmVIYQbJFD8qBsjVTmv/RKZZIiJirl2ZKeSNyYlrw9GKsFlxtyNE1ytttv8kIVCIUJBGSnNPXtIxOjTYbTrSnkOou2WtTboPp64RP1nsXA7WWJjDPk1lZCAm9ZTupze4jMODqL45MiFeEQEEio4dRTF1OAIAJdKiU2N4UzrPEoMEIb2oeOlBOD3tad9k+UTW7bL8z7ahY2OeUMG8p/LlRsxoqGMm5BLwE4AJhBBjJoWBadVu75Zvq7B9rLHAYoxHfBJBiZTyk6yxf6gK+Tp0684VJrxL0p7S2SY/3iLseH5NS+FFRVzOTIsdn1SAuJmSDcrK5cUw8PiVTOuCkb2R8VbaoqxmCabM9zXNOgohQRZ40zIuRM1WShNIVPCbKSXciKQNe4ZJ5bBQhlFAbEMKWkreUk2FwFlf5qBuPLfkFmQEXashSFW+tEBxgQsC7Ycsid4uQ0GhptHJlnHxJWVFZ9EIqIbPSVunMq+UTu7kw3LARoryqFDVa3n2g57bbbpvaMU5K+cgjPxsaGv7TP/3Tj3/845PLDx8+fPnWjXfffTcAbL/qsi2XXjn50vbt27/61a/2nejfvHH90r0nCUudQj/sayoRDdPbF2lKfM7je22F1MDHkiApVm4B/GWXXvLCCy/de++9TU1NuVwun89/4xvfmLoCQiidTqmq9rWvffXYkQOeU121ZtPktJTneV/5ylcU3WrquuzMB6JYJicL4AkFhKTgnJ+vlOCpKIQ3GFxK8GLqxQqTIAAE4JQaqfOeeZESBqrGsap1ab48f/0MALEgJuJVoACQ1OJGY+I7wqd8CwuhWg2UpD7tarQnPAAoM6pSkdYjAFiTcriNkgvp1F0OFSemSTVOqAwAdMJDgPFAMRWexBwh5IX0SGyDQJrCU0qc1uIZX9gmIxp0TZeTXeNJrWznjaDV9puNSKNsuak3CSBmM5M7B5hAfa5BEc/rs1fHHK9OPNjTWtxk+o16lNKj/cXk0dLE8lFf7amaXcn5/tjpirw8V6wklN6qNejphytWr6u3WUGrFWTmOIdZqclyiuUV+eIzQ3l97q6BTkj3FlMGZRoRheBUDzyNiDWpWTS/x8h4oHFABubtCddjVCAAWJomKXX+Y1IX8HWWgJK71tYHVmif6osFJR5agabigayy8BiKJtQpl7GQDADK8aDDxyZlNhexABZHPp7D9HXASYQc1bbSyUQavJR8PlnuNUc6HE8am0ku4prad+PRgJcxIhpO115jwo+Fy+R5r7Ot+muL7qaI6UxM+1XmwgzitK6cRcSeGZWWMY7COLeyBHwQNdh6/3zWJNhPGj1caIzrZa/z9BUqlfIP7/vhb935oalh+VKpFEXR08+9vEPKnhMDP7zvB3/115+87LKzyKHFIOUSRz5jgauh0pGY5WMNFhGgqzWX9jnmSzQoPx9UYj2rreBfjXQ6/aZbbvrmt7//yCOP3H777aqqNjU1zbomIXT9xq1TlzDGHnroocOHD3eu36qk2898IFURCSUGAIQQJgoASM5Pb+Fx/kAILJUBgJCICcQkGvU1nytpGmX06My1yhJgoGocqCYvyRTTC6xDtlS2raH43Eg2YCSSZNA1WiyfYhlxMnljCwHHyvY2fZbmlNVIadDC2kRDaiGW8hJg1DMEiIYpbcMpls2Gf7SaCGIsuEqQVLEgVGaV2MSccXysZANATo/yRlhr+Jc3QlthTkwBIOS43zEHXeMYFY1GsDW3vDovSIlCRsx5lzbMuR+APsdESLQn/VmTltyYFAMFY8gbUavuJ/UQgWScpNVYwTI+6WDoxjM7w0sAKWAuXwaEIKXFl6jlVQnveMXqdYzuijXgGhkj3JyqWvMrA9k/nsJIrE87CYW32kHxtGbyk/RU7FFfA5jpLNt8WsmAG9Huss2xXGV7BmbFwHhhOOsyEgh8Vdd8TqpOndmpC/g6i6XqdxWcrUmz92KfyApDpVVKvJif3+bkkyDAFp02uPT5OJ8iaxFgg+QwmngmSBA+Hzvp5T4NJqPTY2YC+OnChkPMxezDplgwAKW2VSzmpfFm7ny2uJ0EwUQAABE/e+na4pGSMqG6Qdto9XIu9LlW49yGxQl4TSkTHBXdLls/MY+zwkJqBF90aYTKfltL+rn5b0BwSHCoKTOHtlLKnz74o86uNVdedbXrnvpk0+n0V77yZdPQdcMCgN+766MP/eTBzZs3KYoKSwpCCM+vj92CkACjvmqp7PSS4KTKB6vmOZcfb046TwVZN6YlphlkmRaZF0KlRa+efb1lzKbNWz74fnTPd+6rVqvvec97LMvC83B+C4LgySef/OlPf9reub71NXeddf0mzZ9MJyaYAABjF+czxUiqRKoAJvUB/FJIe6tmKEmT4VmUYwQET/eQByh6yoFScl2m2myei0FjSos3Jat7Syk3JC+H6X2lRKsVRWza038kVL3TxGctmtpiBLBAmMBDnqYg0WSGkxJUAoz72s5iGjisTTonHNNnREicwfFIqPZUDYvwvB1l1SAWeO94UgiU16OsEb6qaawcaCOhNuzpsUBcokjg3MLP6nwjAeSik7olQMlXBMBqO4gFdiKS0hjB0z6sfs+SEkkJI6464s7+oLbVeFO6zCUCCQLAY0TDQJBUzpa+gZFMadHlDdG6tLOnkCyG6qBjjHpaqxmsTVUNZc5KeC7RgfFkd9XSkGg2w7QWddquSmY3vvUYGQlnOXOKZbMZ1A7BBPJi5YRjlJjSZTsplfVWzZ6qFYvlO6NaZ2VRF/B1FoWQatHrShndU02q6syThsSu3sLrLsyxkmqrpU6zTNGZNRYcqf0fAU4rrVNz4AFAi/VS2Cdg5aUJLDkIsEWzCE9IOMHiCvO8sNUJWt2wkYkz+dvrSsHS+xZ5AgrxFFINWZ4LleAzjYPDOIsQU8jSVPsvhoglTXVpyhb27X7hC//ylRtuuOHrX/+653nVavV73/vejh07br755mw2N7na7be/9eGHHw4Cf8kF/Hmi4GtFX988RyyuyvA5V1/kzKDV8vod81g50dJ4ISazForH1MwrwnJ/3fqNb33LLQ88+LPe3t6rr7567dq1tZL4WRkZGTl69OgLL7ywd+/ezi07Wq5+z3wO0XZS+iKEahMEMVsWly6tsbTmcIGdmBYCTXAsEWAsU1poUV7LnN9fSrXbXvvZTLnnAgG0J70A8KFSUgiIGDlenpl4HAs86uurE9Pu85BjnbKFSuVSqBYjNaNG6Sk3pxAw4JkHiwmPEVuN1ySdSOB+11yTcFcnHJfR50eyLidu2egBQ6c8oTBTYb7Ag65BsVCQTKjMol7EUSQho8WN83PgX3GMetq4p3emnVFf6ylb46HalXA2ZKpTJ7VMGm/MnJq2cyI65OlTE4Uokq1mUIx1FXEMCGORVNhCHUgsJb6maXw8UHsdY8TTex1zwDdaTH+V5WeNmel4NfXeUzXbbZ8ztLeQvLpp3FbjBukdKiUoFpM98FQiFSRGAy3gBABSWkyxLIe05qKfUOOsHgoBg54x7OtSgkFETol6qnbp5Dp16iwVdQFfZ1F4QWvMUtnpva/rzBNDG1FpMWLn3ZuMIkOnCQDoO9LXd6RfM7QrXrtNpaaG06EoAQBGpKbeB8cP9Dxbbm7PdG7doCADIzJrEH7xxDxN8HLUFbNikFxCaz5V4R9nPFcfctNczEzzO52G5EtLcg6mNhTEDSFLmerorCswboRxVldHMWJTXfEvFn6U0ZXxc9t2y/r2np4ex3FqZfBWMvPHf/zHtZdc19V1vbGxMZlMHty/63Of++fP/NM/6YYJAOPFim7YhEx8KC+++KKmqa1ti/UgmI6US5RCH3LcW7G25ktz1auTxYVqNqSdQqC5Ma1ERlK96OkYMxkJtQ5zxTwBzgDG+NJLL2tr63j0sccefPBBwzDS6fRcKwdBUKlUksnk9Te+nq+6Batn97e0CJ9sLoiwWmt4zeNl9IESLFJalNKACRxxVAzUnYUMQmAjNujpNmVdSWdGGHZB1Np6EyT2Fma/sEKigq+2WT6dkszvx7RJjxfUCW/Y031GW61pbc+EgAPjqV7XrMVO19ieQuS6ZDVvBI1GRJBUSNRme90Vu1aWHzASMAK+pmCpYKEQntVZSg1NJazGqhcqlUjVApFTA7r0OT0Xk4KvDXnGlmyFYkEZabE9XRHFWO2u2F1JZ/KDmDGV0121Br1pyWtCIpA4ocQq5vP0sZsVjGTeCNNaVEp4R8v2iKefqJqFUHtt8/CMK19T76bCLsmWOYedo5mDheRljaWkyg4WtUKgTJ4GRhIDMIm4QACQ14I1aS/keMjT+1xjQ7qCAB0YT1Y5VbCsxrQYoJC/Qo0K61xs6gK+zqIYrW5M6N34jCHBOnOBQGStI0Pla873gTAiAIiL6JETX394/48ydsPfbP+3lJEhiAIAApylqxFCoR9+8YG/PTZ6eHNh259t/f9rLxFEAU0ZBEnBJQMADGSysdapujQJUnIBotblFAHGCE/dXEpemxGQkgIAQQpMnVo/2RhJAghgc22OAKFJdYMQTElzlJIjhKcuEZJNmuHN3KGUQgoJHAHGk73ap+1QCikQIAunAIjjF/2SzbXNVNEIjsQ81LulDWqLS56fuqux6rYonkXAS4ljbgVx1tb7T++pflEQkkjAhJyj9UAyYxw60lepVGoCvrNzbWfnhM1hoVD4xje+ccMNN2zcuHFsbMzx/M99/gu/9Vu/NTI6/M1vfvPOO+80zYmEiJ07d2JMLPNM+RHzBc3IC14sEqDPNVoTrjr36M7ji4rYmJS1mP7xir2/ktieD9By8oqTgIREZBlMMy0JhJDGxoa7PvJ7x3t7u7u7H374YSH4rNd7defqHbe8z7W3conm+enmrAidnOKhqgYAkrHl2UaaYkExmIrfZPrd1cSRiq1QcU1zUVm0hCFIrrb9SqD1ucas73zM1zxGklPcvwWg/Gmx1rlgAvU4NkKwJlkVEoSEmmaLON5bSvY7Zk2cEyTbbBcADEUYysTOMYKupFcKVJcRIbGQIABJCbFAsSDASDlUAUyd8q6ke2VDKeK437N6S5ZCZc4IskpIqaRYYnSR/SoW487pMzLoGxsy1docSl6PQIdVibP1QpfgR2SGeZ4AOOqabba3IL/DuaBY5vUor4+P+OqzQ3kvIseriXXpUykA+8ZTxyoWQXJDuqJgoWC4qqlwqJwa87W8EW7LFUqxalCeUFhP1eyu2AE75b8QS6xgoROeUuON6arPyc5CshJoHmC+7GwK67zSqAv4OouCy5yl777YZ7GCsY1exdkS88X1GTsbFBQMOI64M8gAIIqC4aGeVFfGpCmPjyXVVkU1peD3PPClY6OHAWB7x+sAAGOS1NooKJOe8wAgWOzwAuNBgjZgPKFgT60gZcyDSjwS8rJGbJPmVaRP3TxinhuO+LJCsGjStUZjw2ReOgDwk3mhQnI3HtNoUsXGzM2jMUI0k6QQYADAREFT9HbMA0o0NEWiB6xSivqFZArSbaVp6g6l4JEI/GhcI5ZKJswIpu5QSsniCDODQcLxU1988I+P9u+66/p729ZflTTUVCTK/pniSgjxpNlL8dL45+lKiaAwZGkp8dQAe8xtL8wjJBN63/KxRTw5QXOOU3vrX5Pfv7//F7/4xR133DHjJU3TXv/616dSKQDI5/Of/OQn7/n2tz732U9FEX/ve979hje8obZaX1/fwYMH169f07m6YxHvYwKElzgnvxpRJFCDfqbrgxEwgei5hi4xglUJf8gznEgZcBMtZnX5WNO7TGl4ReTPT2KYNiKkq6urq6vrNddfXyqNzdqnnUu0u5SrePMd3CMErafyFDClCgDEbLkXrFECHQmvEGgbM+Wz1i3PE4Jle9IfCbRwtomtUOB+R09mT10ZioU6P0u2cqQUAy2nBTWPvQFPH/c1W2WWIo6XzdFAkxIokRk1arW8WcPmJmWvbh4LBfaZ4nEcchwwEsQ0FNhhJGJEAgSMHCwlbcqbLX9NoromASHH1VgdC3QBiAMCKUxF2kps04UlDiwJQkJwrjnebkSPl+32xIIlN5e4ymaZB+cMvTCSubp53JrbB36hpFRmUu4yctwx26f07Bz1VQTQZnuTdQ2UwMZMZczXmEC6IptPztR0Jb1WKygE2oBjjPja1LR/KWHY1w+WkpW5fe/q1Fla6rdanUWRs/boyizur3XmCUaRoY7E/vl1I8VEQRgH3Ov193dkO4crAyN+3wbYRqhCo5PZ9UcHXhr+5er8mp6xY81dzQiIgix02mgFUyVJm4QQGM82kEFIoUaGtFUCJak3TlriTaJSk6I2Euqr0tQgJsLTgsmT0ppKrKMUpzOH+Co1VdxBpMbJLKN/6WcAZv7gE2hIybbBcDCrtRGmCEBiyqYYwIZ2FUh4cuHUQTdGYOl2TPWSizkTY9Uxoql2a3PtpZQuquFEKt2sqEpoqX1LGCuztP6QpbhUKZoo7HTDpiDKJowTKr34Re9TCVlSo9VzzuTXLdq5NffUU0+tX79++/btU1+yLOt3f/d3VXXiVlm9evUffvwPXcfBhCQSyVqFMGPs8ccfLxaLH/u9317kG5mB5EujRo4WE+sy1TPnFRtYMInoIu6fhBp3Jrz9xcShSgIj2WIuF8c4b+ElaQAAIABJREFULrFBlrsKnT8IIU0/VZjt+e6s6h0AHK6N+TOdq8+ARZmlTNxymmbVBHwULTsLtNMZD9ScESzUdv7MYDhTjPqEZ61PVSd/sizK5zNjdcK1Ak5WW85kLsygawy5BkaSYhkJnFBZq+m3WIGK+RnyZTAGAwuDhjWnGSGBSywkigUSEpUj6sW0GiknKmZGD2sp+hoRGgnyOnCJYo5jgd1I6XfMckwyatxoBpklvXpn5dzayIUc7ymlNiWrqTNOR84Kl8gJZ09kq8a0p2JuzFRPt52rWeUdc+ykwtpsb57O+QSBrTCXkZDhYV9bPaXxh4LFqoQ3daqUIJk3Qi4wTPcA0ohotfwGI6xGytFqIhKEC4SwPFqxj5XtaHE5U3XqLIi6gK+zKDL2rot9CisbjLiljTvBaiHn++if/5pTjoIBIGR+f+X471371//85F8OlfslSAQkpbURrDARP3Li/5TYyGvRf+7D/5TSm02Wi0nAY3Z4YOcvf/XTZ8d/IgR/48Z333L1B9O5rIGyMXgvH3/yR898+X2v+c8vPPLir/zvFJzRq7uu/U+3/KWlZ9q0q1w0GPrhzqGf/uSZHxwfOyYEv/Wad75p24csI53X14E0Y8GOHz9w34tffa7niZzd8PZNv7150zVffuTPb7/hI69qektMgkj4gwPH7n/su7Wj1zZPGHmD5zxRuOebX0WN1fXpy75/6MvHRg+vzq+5seEPL7ny3Secnfc/+fuTSy7b8UFFUTszXeMuMN/fNfTDZ3Z/qnY+v3b5R1679Y/TRpYhqLD4Sw9ce0nHu5r4mp/0/m1t87fd8M87Vt8AGP3y/j/bCz8tOMeE4N989Par7V+/5rV/gOGMpr0I0sbupe2taOv9w+XtXGgUB1xow+VtCImm1MvL0ELSC5uy9sFz3hxh/Kprt5QG+Le//e2mpqaOjo5Jc2+EkK5Pq5lUVU3NnhJFjLHHHnvsl7/85Y5rd2hGYvqczGLhSyHgu8t2gxkm5uEwHzGqzzZXNU8QQGeiety1/AjvLqYwgkbDuei59BIQIDSXHfRKRNV0SidGU4LFgT97bb8EdLRiL0gmJRVWM9BCWFF1EwDiOBJ8BSQvDLl6m+0DoAuT7Y+RDGM87FptyYmLP1kPL+d4UEcc9zimSfn65KnPSwJ4MYVawzyOOkz/sobiOcTDMQKMaiodACB5xiZ2BElCuQ48ocbNABKgEmhDnrG7mM4qUd4IUhojIAmWy+1bwwQ6XLZW2845qPfa5nMVCkmAftdYlfBs5dRzUkoUCnSiYh93DCFRMVDHA3Vtupqfx9ExEjplAJqQaMg1WsxgcjqGYHn6TBNBksyRUKBgkdXDjB76MRYAh4upQ+Xzm0RZp87p1AV8nToXGUs7QcmGiCXmuX7JW2uohfnvHwGh2ASAajAIAMn2fM5uGBkcDHzPMCyNmgAwWDr81IGfvW7bO0b6DufsBpukEVaZqNz3xL/et+vuS1df8+auD0Rx+PM99x06fuRPfvt/2siKiffUkz/rLXV/65efbU9teE3XW17ufuKlnmd+tucH777i44AhcL1v3v+lJwbve/WqN2656tW+X3n4pR/7Rfabb/5TFdIAaNdLD9+z5/fbyZZbr/kAAP7p8e88uf+xPtbbpHcirErh/vjFb/xy172tuc43d33A96u1zX/jzZ9mNBmU4h+O/otVsbutgbXtt69ujZ49+L+/Nf4nlwzePyIOdK26ZXXrm4/0P/itg39CcsnXXvUuAAi5+5PH/+KJnruvbntn59a3Ff3eX+3915gHv3PTZwGgp3fPwcF9feOfWWvtWNt+e3uy+HzPv//bQ3dueMcvM43t2Us60weuBtbblG3vanl7W/7VZ73shlpImcfn/zHNB0MdF5IGUaMXNgZxPqH3JYyzd5W78DBugMSLmVZIa21tndvW/t7N99xzz5e+9KWbbrrpqquumtoBfi4KhcIjjzzy85//fNNlq1bvaNwzLtan6NQh4EWnFKqxQF2pWRq/zyCph4HAycUdjhK4PFN6diQjJNpTTG4S6KLn0kuJKIhXTAE8QkjT9MmyHcedM81hNNLH/DmbTc6yZ4CUFilYACBV1THGUso48OT5MRZdQkKOS5GySan6MRES2QvpwX4ONBmBRDDi6ccqZpM9LZTKBHJiOkOeSQmFQCtHaoMepqaXcnjxhFs4RfJ0B/ULA/q/7L13lGTXfd/5u+Hl9ypX5+nu6ckBg0EakCAJEGAUI8BgkVyLCrZlH++KpiWvZO0ubUnHWsny+qwtaalVprha2aREEhRBUuRSFAkiA4MZTMLETtO5K78c7r37R/X0pOru6jAJ7M/BwZmuunXrVb1Q73d/39/3B5BWw7Qa7gTwYurGdMLVsAABQLDIKZElxetxd9soOIfRumVJrE1T/flAtWh8ZcvMSrBkaZJM+d58Xb9CUcc4uAmphDIl7GChrpJEp5zgdi8jGIFKWXM9qRTI5UDpvmSnJwSEDKurd2qwY+lC3Sov/Sk22eTGsRnAb7LJLYYSV6Gl9gP4hj+UNc6qbVujIUAUKACcfmE8ZxTyevFN+hNHq991wrqmLSwbf+3ZP1Wo+si+D31h6jeLfMhkRQAxdX7y6de/faD/gZ9/z6+ZWppzlvD4O0e+XB6fzQ1uA4A5fE6h6ofu//SevgepIj964MOf+ZPHL7x+wd8RWyntxMQLL5a+tb//3k+/97OKpkax57DKD05/41PhZ0AC4k186chn+tS9P/feX+7q7wJAj+15/y998ZMdqS4NZQDg6Mgz337lr7Z37v+Zt/4e1foSxjX1//resd9798iprq0Pz7EqAOzoe9fj9/5WOtXLgRvzhaemPldxK//oHX/a23MPQmRs60/87pPvnWu8gvmHAdML419/ceqvHs3+4jsf+VeSanpxlfP4uZNf/NSD/0E3zMbouSsnZHEYwtTRse+fLf3owY5PPrzvn7H4/z02+9VH0z9z373/uvmlhRyzJZJpGENfevgGJMYFxtF844AizXdlDktk5SDwluCE3Tnz9JpfnlX7B9KHKFY1BR59776nvjL75JNPPvvss/fee++jjz7atLW7nqmpqRMnTjz99NPlcvm+e7bufVeXotWi5JXT9Qd2p4gpryvmIXRlw8J2YALVA7nPamvHcYE2RJOZ08JOPZh2NSbQ2YaVCNRnNG5tKu82iD42DISwLC+E5UmSxFHrYIYDjDZaH7pLQbBIyzEAIIQkWQWERBzFyW3kP78U076uY04wrwUyxjzwlbwarrYTWJtIhO3L1cZsYw5Uh9FqKBev8K6LOZ71tLScLBoBcgEXHU0I3Gd6TMDhUs4NL5eDcYEChjHAVsvZnnVufvR+JQjAkBJDSjoAEo4ijhOOGpE0busq4e2rx9t+Oy4EtLmbmub8QNBWs90FwZCh46V8hxbuv9Q4M6PEBHPWqvZ+V8rp1oIr1ymmXa1TDwastg0krsOQEoJ5pxZqNLnQMBYDeA4oZmS1AfyUrZ+qW0H8xuolsMmdw2YAv8kmtxyRNUbsoN0yeCHofONAX/5HbUphEcaUqgDg2LZCNILIwXds/+Z/+yM3ahShB4Q4//rxl88//7FD/6yo589Mn3r3fR820ooAbgzSX/3p3zZoXpdNLmJAoCkGAMxMxzsGgXF2ZvrUY9se3913SFIVAMhZXQAgLhV/7hm859c//fks6UeyEjFIEok6ZpiEfj0vdWRePfw3Eaq/863v7x3oa47vzG0bKu7IRAMmKXKBXzv/ahD773/LH4IylHAABGm1L0mSc8fPdW19ePyFV2UqH9jyWCa9BQAI4K0dO9EU2rPvsf7eQ81smKk1tycWgieRd+Tk37JIvPN9vygpGgDoUrYztfsw++up4Px24+CR5Os6zr698xeaE1JZUxVDCJHwhQzAdGPUj51MdicAMC5ChubsJW17LclHeLrNHdoOAhDj6sXy2zlXJVLbkn96AyffWAQgIciaO1PI2Oqz7qFYjWJ/rP6yrYw/8qltgy/mn332zHe/+3dPPfWUWOJLJ4RIEs53ZD/6j96c2b1wRyjTBmiHj5XfdHdeGPLaU76LvoaLx8PaqAUKwbzN224Ns3q8inrppSBI9BhByVdijmOOztSt8w1zR6bWpQYS5jdfUW8zxaJ3QBTaJqqiYLJwEx8FHmOtj5BaqPqt/LqWgWKeUmIAIJJGqCSE8AJ3XV7hN4tpVy6aUTlQjpUyezJ2DIILlNfCdS4b5dTwXf0zzX/Pu+oLczmMxIF83ZC5KnGMRCJQKZALVywWVEOpEUoxRzIRABBzPGnrlPAuw2uE9Fg5a8ctboO71XB7xlmzf+SNgGJBMQOAlJz0mX6UoGlPDzjN0iijBQQBxusysccIECAOiLRxQRAAU54uEOzLrqLHSqcWjtbNCU9fDOANKe43vdGGeeVbYiT2ZuzB9LWuLoLj0bqxLeuseSWooEbv6J2VqWAcv1RSJhtGb8rVZO57JFqNgV+U4LM1a8TelM1vcivZDOA32eTWoytTqlQK4kKb4/242wt7DWWincESWnBXetb/6y1wlypSRXXIUMzy3Mxgx+7ybPnLR/9gqLj74R2Pj42OA4BBck3JvaWkweGHp344Wb0QQwAAw1NnAWDH/V0AMDc7AQBaziSKBAKzWG8kDQDo6O+UrGyCdYXdPTPy+mvhM8PVEQAQCRudO50zCvliF0Dl5eBvVGIMygd5ZMaCMKS6rjs8f+7dOx9gam4+CM9MvJBS04dP//fFD1Kdu8gvtWaZ4sNESJYoLj47FbwqUakj07uoZfWnJwkm+cIAkZR6OH+q+g+ddO/fn/w/F18yXXmVYAoAnMWj8+epLKU7L09YcUoyMoqwlwvgIgmSBgB07nsQAEo2m/WkZfKIkjSF8Yalx4XAdW973d+uK3MyHa+62zZq5htBGGfal4dcjykXKFa5YBPOq/V4vPngwIOZvnsPVUa8mblalLQOkCzLymfV/NC1TeNkWkunnj9Vu2ebpWW18Bbmft2ITvrq3ky9zfGEQJSgxY5W66FDCwqqdmW/5WnXnHKtnBoU1SAjRWhDnQKWh+C1ul3ffiCEdDPd/LfgPIpat5zgAk37ekv79GXIqLFCOMaSppkAEAb+bdX+fSmChPqxVMw0RhtWzNHJqrUj7VQjNBcqO1KOskGm9IYSA0BBC5v1zzplFImIo7KnhtZlj/FaoNZjGnNMsZjxVC+mGTVSCXu9mhp3jCWsBiFE+GQ1pRAuE64SLmOuUqYSdvuE9DIVAykXAGKGg0QCAIS4AEQx0+gNP5fnXLXmSztzqzPFlDDvNf0p9/KiJEYwYHlzgepGl4MRmYgOo4VNY14PXpjNS1QMplp7TKyIcrnone9N18+U052mtz9bOxzn2g/g65F0ppqa9zZgaXWTTdbDZgC/ySa3BRn93Ey93QCec6nhDWrSLMYri7Qp0gHAjWplZ/7APk0xKY80QzHHT07fs4//aPgbZ+ZO/PKj/0e2I/vto1+kROo0BzBWhWCHz/79157/i5I7vT/11qIYiiGo+s8DQIe8DSMy/XqZEimrH7C93ZJoYEGc2XMAkFa6NCJFzH5u9P956vkvNJLZxZcHqJwz85LwK9HUTGOCyoZcfHM9VDggAWR27AUAMDJbqGx4iW2j+Ypb+rtXf7PlhzrlfF8iWkHfvvhICQ9LQivyoctjZr9CMDEUEwC8yqQbOi68NPbqS9fPVg/LEQsJVVO5/oVvOInL9jyWZaunCyOI4siZn9ySGzTlAgD4YoUrZxh3Ma4RvDGm327Y1fD7O1IvK1I1YVrF2RGsL0i+oXAuy7SxttdiIBmph2ApZoEbla58ikiouNMo7lxL0kOmdWy+cs55YCsobZZrbjicw3DN3Jax248BMAABITbCBoxisTtrz0VKszsxQrAt42qYna2b066ekeKtKSctB0upGzaQUFD19vNcXDOqZiym33mSxHHro8tnZNbXWj61DD1qCACqamBCOGNxtMa45SZT9mUqREpOcmo45akJRxca5q60rdD4fN3alWnQtuuWl0EjHABqgXzBtnZYdZ3wZnq/HknVkHZfCuCrgdRl+DGHc+W0gvhg2vUS/Mpc1omlZQ72ii9VQAIAjARBzf8LgsX9HZXbylADACTCJRIBABOIC8S5mHM1QjjFLN2GTeYaqPjKOdu8P19ZxpN/KXp0j139IktOdlju0XJ68ZEgwfOealyXgZcJNyl7vZriAg1d9+xqSStxT8qZD5RuPdiXrQW8LSX8Rdc4UzH9ZFM2v8mtZzOA32ST2wJTm5ScRszataxyw/6InVZxacWRCBAANJwZAEjpeYkqGOj+4pteqX/jYeexfzj51b1bDuy7+0EAcHhVReYQPYQAu3b5Oz/45lw49xs/85dFdSgMrHqAJp4829lhRygrgfca+zYGnFb8jHGu+Uajz56RqdyZ6QIeN9yprzz7X3vy/b/5gT+SFB0Aam7p5b/627vQewCAcS6EAEAC6+xSHnt+6oRM5a5sH0IoZnHZmf8fdv7vDzz8r678LBhB3gSvMev6NSTJUnEhYc4FOzdzmlAlle5bHGzziiyMHrEfAKZYCQA+877vDvW85coJswZQDKNnX4s9f3f/XeRS3zsnKiU80GQzbfYCwFwtrlVLZjrTfHZFJ3I/1mTRzWADAnghaMnenzPPaPI8AMjUJjhwgt7bM4DnQuJCamddqSUYE1k2AaBWGw/5RvY8o8SxjBdfrz+EQC5o0WpT2hRf8hhfqwv9rK91WZ6xmlJ8hAQTmHNEyAbE1YYcb9G90YYBAEwgP8G9ae9BLZx1tTM183ApW9SiIctWcEyQuHHO4RGnFrkDuqC1A0JY0y+vKNluY6kVkFJgJkv3m2wJBujUXUIVIqsAEMchX0Kcf1shBKpFUlqPEYJew6v68pinxxydqKYO5BoI8Qs1a3umsXwDxXZASOTUqBLI56vGpKvtTtWbVe4cYMy2uowFrc2+QtVPpCPzuV7D7zPcEdu6UFvFIiAXiAtYFFutdifeTAgSBAnA0EF9AHBiMuPoACDROCMn0BTJr9v5ohoop+qpu/MVVVrLKoxC+aB1bezda7kX6qZ9RVR8pmH0p5xrlEcEi5QczfrKmZqlSrxbX3sxfJNOPZp0VD8hlsJUvtw3wwXEHI/b+rmatZTxzSab3GTeMEK2TTa5syEoMtXZ9scnHFecg+2M1GkKAF55+QjBJGXkEMKYEi1njpWG//74V4LYf/yhnweAMAmG589KCsn26QjhGsyecp/7xP2/UFSHiOTq1kyEnx6Jj+wi71S5zVhYceY1ydia27f4RufJs4uy9hH3SNmZ/8Cbfq4ZvQNAeXa27Mx37h6IkQZQRKBwFvuNhT7wgrMXva8RIZmiCAASkfJm8UL1R1d+kJC5lpoAQNWei+KgI9XTzIcDgFOfTGIPS7Ja6F4cPDx/FsuyVuwCgKK621DMmYuHL08nRBA3OE8AoBaPR9zt4Jfz+fbkVOz5Q8UdzT8jsKfhyH71/c0/uyyuLJtESjhG/mA7e2dFKs4BVbIt9XK5hKWOu0Hvhky+4QiBMIoxWmOkYeCCQfOcsbl47R54SyERryP17HmnMeVqa+t4DACcryWADxMcJCSjrO5rQQCJQOu8X0xw4PNqjU2W4hFTeq1pNyUElAM5YhgBdBn+27rn7+uoEswPV3LHq/np0IoFRjfGc0zCt7uDevvIskLwQtSRxFEUtl6YCJh0wb62smNFimpIKZJlDWMsBI8j/+b0Y1sniUD1SOrRPQDAGHblG92X5NAnq5YEgmN+qprekEjYvGRR7kf4RCUdsIV9UQ5lO5CEgEqojDTMcUfbn61bSvJqOTe8muj9epw7x7HMlFiX6XWZnka5F0tOJNcCZS7QKoESs9ZfPudoeQmOHdNxV9ufrVnS2s9ievVXmHB0vmG6VyTAEYIoIScrqRlP9RKyWOaAAHJKLGOecHS2Ypa8VTR0aImEeV6N5nzlQt0oBUojamFRwQWa99VxWz9VzZxrbEbvm9xGbAbwm2xyW4AQN5QJgluXULbEDjq9sGfFYYTKAFDCwyoyB6UDAIAR7k73KVT5zqtffmDn2weLOwHArzksSgihlpUTgifYB4Cjc98lkgsAc+MT//Vv/60bOl13ZQGgGs/N2BNEIunCZcnAeHlUUbW+LdsAIOIxAIy8PCYEjhqp154++fvf+xwA6Jl7I6QC7urP7/Lj2rnZ7wrBmYgPj3xhdO6oRLSith0AFDnT3/Xwker3x0/8Q3Pyi9VX/uJ7Hz02+SQAXKwdc6Nqwbxcr+6XZpPA31rYoZCF+7OIuZwnhChmqgcAJJIflA783ev/ueyPLkxYO/zFv//45MXnAWDcfd1N6r3qA4sTluB0APXtbCFdzwRzQwfIwg+8IWNtJSHlTJxO4c4V987yREnaj1IdqcMIXb5hSmkXY24lbNWK3JuAH3XSdXjjF6WdCONaOOGLNYrwl4cSP2sengomJ+2bWsE4ZhsFLZBWqRxuRtBru1MOiV1nE1PJ8YnwyExyspScq/GRUJqUaaU5oBIq4aWyT4yhqIX7c/U3dZRTUnK2Zrw03zHuWghvcLiSAJbQGySARwgpioIu2ZS7S3ePO29byeqr/jtNDyOp6biZRBFL7oDe7wAQxMhnWLukYFcI35etN7u4MYEuNEwVREoOR2y9ZSwkACq+4sVtuf2lrmgOF3O8uCrHOZyvWWfq1uG5LADalW7MeuprpUw1kO+AJZCNRqfMUqKUGlpKlJIiitmMp51vpCZcPUyu2gUhI8sEqIzBa5VMpxqmr2uZDgBRguyQrrYEhwl0upI6X7MWo3SKRV4NERKjDfO1+cwLM/lnposny5lZX00YZNW4qdu3Y3q0lKmGq+vfFjIcXq1+t+Skz/R7Td+J8eG57PNzhYu23lxdYhyXPXXUMQEg5NKcJ/MlFj422eSWsCmh32ST2wVFqlIcMt5uaCEEKjv3a/JTaOmOyirOAQAX/NzsaYywQheivkFy0MQ5gfi7tvxU88G5mXLgh3uH9mNEQYBJcw/lP/zCyFM/+7tvS2mZul+7u//+udqkpGMACMouCxNF0jRpIYCv+1UnbBBMDM1EWBrSHh4o7PrS6H868qWnSva87wXbtxyYd6cIUgEAEH7Xod8+PvLWP3v6nw+c+o8E05nqTJh4pt4RpYsJBzvQHu76zNT4yd97+YmhsR0AcHb69NbCvl51BwCEwmOQ3E2eWPyYk3Dcg6olXe4TXh89Hbv13YP3IkQBQNEyb37TP5199nO//d8PDnXsAIDR+eG+3C4rv4Wz2LVnueDZu+9ZfPmVnvMAoFCtNzf01yO/duZbf/fBff+lOHDXiunJkq8cgO02zIu124Ohhj9gaaPXOLpL1JZpEiZpSm43RysUJYaprrE1vU4KmUwfAHjByoUha4bgMGMeHasDQG+vFay6I/rqq8QrgUQpWKuvR0UAEcPtiAUE4kJwLlhA635Yc3glES2WUTCKFakaxHkASBia9VTrilJSioWJkz35+hbLO181hxvGmGNsTzcKckgQ2xCzenoTrfJuNAhhWVm4nMZxtFT1ux0rlWDVq0WUiJyayJqFEBJCeG79jki/A8CMZ2SlRLmiOlqjbHe2cXQ+GzC8qKVnHCYcdYvpXyOTRgCGHB8pZ1XMByzHkhjBSybrDSmWMEcAV57FCIEQMBmocizvSjkFPXhtPlNZZaR31SYhQCCap+GalTtLIQBijiUk1i9uXx4EQDGnACqBlJwIACeiY7aZCGzJcVENuUBMILHEB4wSdKyU7VTDLuOqHx3GUcWXpzx93NEUzA8WKkXjqgKlmJEJR+vQA5Wya3oQxBy/Xk6NOVeJUywl6TW8WignAiKOm95y9UgabugIQV6LDMKdGAAgYPjVcvZQsWy17Uow66knyukeIxhIXT60CBKWlOzN2v2m93o19Xo1dc4270rbhhyn1FBlyalqetZT7oTmD5v8eEF+7dd+7VZvwyZ3MFPOsRXHSEjVpZxCTYWYCjEJJwmsIs/84wPBMeeGFxVXHnoJxqlCbWXpcmiKNE1KRSzECO/o23/33vsIlgFA1WVFUx/c/fY9Ow40bdtdVDEMa3fvwZ7cABGSUMLt3fuzVr5YyPcXtr9190984P6fVmRtT9+9BXXACxyiikM7H+nJL3S/477EeMeWjof6O94tqGonuYHi/Wmtmyi5nvx979v+i3ft+ylDzu3oeVvWMGMGFGV2p9+ipDKG0deTvu9Qx0fGKkeL2e637vkfEUDCIZ3v3lt8O9VTkpLX9S0H+x//wF2/3t2zEwGUHM/Uevff85Myufzbb+ndhzr+sZFdkNC7qKLquaGut+SsfUJAwqGY2rMv/XY5lW9O+Oief/qeu/5dIdcjENRjVkztvLv/QwtzCSEEz6e27t3/YVPREw5cqBlzUNdyKXPrrt7HJNVsBDxYycmGg2TKjWStlfCMq1GSS+vD1y/QMI4YVzX5Bga6ayCMCxjHMl2jvVCnvtdUCkFsT3pHmbix+UZTnSmH2I+KKZm3E8OrmtXMtQbe6qwHnJiWAmWruZbWRwJg3lNTMtOWaDuX4CBktssrDZiqJ5MVNtaIpwPR4NDagwAhwbnihd0CMAAECRkw3es3TCa8ywy69AAhMe3q464RMkkmSJfYG6uD+7pQVF3VFq4/vue01M8LQOOeWQ5WrfXNKfFgFlum3pycszvDNSBk+EQltSXlZZWrzl+dMoJEKVSbUVApkAtqHAtUDaWcEl9zBFIsimo4HyqvV9NVXwk4lomQSYswXqM8r8YDlj+UcQZSXvO/QctDWCRAs1K0I2sfLWXLq19AuZK0HG9LuZacEAQYUFFfxd1LwlEi8FLN8yKOx2399Upapqz9KHRDQAAK4XktKmqhgkUjkjxGQo6dSPJiKhNx5boJ4+hMJWXIyY7stdd2PyFyZnz9AAAgAElEQVR2IhEiskpkSMyLJY2yK5dvCBaA4GQ5XQpkDkghouniWQul4+XMlHeVjgxjuDdfpQTNempLLYBBk6G0O+FeWjhjuB5LaTlqp4U7F2jc1quh3IikCUevBUrAMUFCJrx5BMpE9BhBtx4MWY6lxD4jIw3jZDldbyWt3xAOrCyg3GSTJUE3wXV2kzcwr0z/5fIDEOCMvEWTL1uMMhaVg7FE3G7Jw9sCzqUgyc7V72tmydrBUCZ7ss8tpb3HQLrMfS2fWm4zwggrCymLmPsYSDPsb2Lyvgg1IrQgck4iHye9dV5kYqGzGsHQdJoVgiciwogumsOlNFAo2F5se7Gk6EwkXCQEpNfO/OWXX/rlj235t/c99q8BYLLBe1MYAASIhIcAIGEVALIGNHxgy/5Y+1GsyVf94lbcRADkDbqGCTECL4pVSRJCNKNKihUAOF0SUbyCLBYjocvlzszT0ppU5VV3hy6XFKl6/VNhkq46uzvSr+DbSZBcc7enjeG1NSSjSNuZe4cuZ8reyFjjJS5uuFG5AOz4Ayrfuze38rUonVu41apXptp/Cy7goqMX1MhY0905F+h4OVXQwt6rmyqFxA6iuiuqkXCEYEwk7as8gjg/WXkkZguR55s7KoVWHZsWtz/ipBbIp6tWzLGlxjuthiXFfKnuWz9OFDp6MMYAwDmvV0stM/ARx4fLRXv1AcD2tHffgCRJUpIknlMR/A6wrwOA16vWtK+9rXNeus52kQl0vm6erVrNPyUsdqVtShMC0G0E168iRQwfr6anHQ0ANMI69WCxefgycAEXGgbF3CLsSDn7UFe5HEivlbIrvnAZCmp0b0dFwiLmGADab4PHGLw6l/MFHjL9LsO9pvY7iPHxSmYuUDhHeTW6r6O6UQ321kzMccRwlKBqqMYC5ZUoq0YE85OVNAKxc6UOGpcM/+CaYQJgwtZPVNIAYEjJkOnltGjENqZ8NYiu+g3tNfx7ilWfkRdm8m58nUAYwc6svSPlvDSbn/cv35BolHXoQU6NC0qk0iXPlJjjl+byFf/yyYgQKITl1GjQ8PP65csgYzBmm8O2ESQbYR+6NP/4vhs5+yZvdDYl9JusFwwELaZl8OXLsRBcCEGRJGMNAGpuCXFiGWmMJRmpmwF8SzCOdXlusPjturd13r6XcVmIFdK8btgbJmldnmv5LAc2675e0C93Di/7o0KwxUdYElfD8TTtXnSbY0lcjcdFLHLKAKUKQTIAMBEvajjraBgAQIAQKIrw6bk+ijsK5uWLyeg80jDrymAEGIEqBDRf3DxKYgbPnf7iS2f/8KNv+suU1oUQTNaPPvXavycgHXjLvwAAx4/KnsJ40mFgihECFQASBmHCLpagM3v5C6n5YtZBu66QLDghn25IvalIv7QA4YR82qZCIBA8pSEEy01YclEjZEM5fPVbSFtSkanIAEpz+ycaPGrDzYgL5IQFZ/YjXemXU/owXk33rDixgjiTveTwfw0Eh1wgzmV826joGVclsvZ24rqUkakqBLfD+ZsQvQMAAm5pI3UPTpT3bdMrYRSKpY2IE7GQxLNrS2fgEZIlSdNUfOky6CcUcdCXvqdcYQuRkDB4ocwNZ0V5fJuoUlmR/dhfONknfHmZAB4jUAnrMvyiFl50jWFbe3G+UNCinSlbRhF+A+nhV4uiaot7mUXhUvr5+chYQ/SOEeQMiVIKQsShc6dE7xEjs562I+VcH70DAEFiW8pphNKspwqARS19CKLsy3n92sYQMuH7s/WY43lP8RIy0jD25up4Wf0HE2ikZnHE+82AcaRgNh9I3XqkE+ax1bk57Mi6CmLjjhYkpKnQwUisKsBmAp2upWYCFQCOhDKppLZn7F4jUAkDgFlfPVrJsEsl6OVAHq6Zu/P1W6tvkTCXMDckyGoxANRCOu1o5VCyOX2gUFmx/yVGouUOQgC9hlfz5elAVTBHCCTM9+VquxiM2taoowcJEQIoEUMpexmlEkUiK8UYif256rOzxShZvMySsYYx1gAAeFffnLrEainjyA2vOgyEgCAhU4425WoZNdmVsjNK2AjlkzWrEd6orPsmm2wUmwH8JutCx1mD5jBeuNg1/dKaJDyCGCPCmw/++7/62Z3G/T/7wf9Zt3RdyQWBzcWdcV9yS0jrI6Y6bfv9dtDnruRUN1e/b7D47aWeZSKeda/19L7mkUoyDtftjVJ4gUZaU2CfcP+aLF/CtIa/perujpkBAKWrY4oASH1eSEhgAJWwBCPGkYI5AkIxdKT3x5z8zpNv3qk+JBGYwqeK2T0f2P05SdEY5yWXgoCaT2s+qJd8vwRAyCkAVK9aqUAAcPqqRwgAjNeVax4BgEkbT7sgw/ITAgA5fd1bXKwrEl7woUoESlZaVbmG2fr9dtCbN0/pykw74xmX7aCnM310qQEExRQnTMgUbpcAPkosuZVYoB0Q4IzcR5GSiMhN5jd2w5aHz5968cSJp+dLk5PTUbQu3T7GuLOzY+f2od7ent27tmHZmHD0rem1iOcBIMFBnPgCJ/WYTsXHIuGx9W3eIil5xvEXBD7znhYkrrqERH8RgvmgZXdr7stzeRD8tVJGp0leDTs0T0L8x03HhzHWtau6x7UcFnJ6oW6uYX5VFt1ZghDiSRLHd0y52aSrqZT1GkuuLlEsdmcbQUxqlzzqTlatbSl3PqYBx33mtQtJCuH35KunSGrS1oUAO6bLNDYPGTlbtSTKtlkuQQJhSMtsuG716qUOPRxdZReAohLktXDAcuxYjjimqy9QtyPqJBRjaKpVmEBnqqnRuplXIwEw5yvXSMSHHcNS4j5z7WtzG05GSTjHjZA+UKgoq2/5fiUYw75CbWsiGdLliglKYHvG7jG84YY10tAtmlRDdcZHBKBTC8aZfo31o0x5Ro0AwJDZjrRzumqx6+oqpjxlKN36IKkFUriUl6SAmk9f9LMpOfETHK/ecnKTTW4+mwH8Juuii+4LJVe00vGqkFJolgk3gEYS+WVn3thGmxZoMjE0kneTVXRN+zGE4CBjnLO0MT/qLNn7lhHVt6+3Xy2J8Ft6J/lRfq5xfxBnhVjyGsIFCgXKa3GHtRDuIkQoRgDQWzz06ce+dGH2+cbrp1js3/fAz2/NHzLUIgBUfWxfYY0bbOhPKecQrKn1hgCI1rElApAb9oRx1tJGiqnjK6biwyRtKDPLDEOISTTyw26FriwrvQkIgRlXZLpG63iMiCqnASG7PhckN+kTCQYnfzhz/PC4HyT79+9/4omPGsa6WkwlSXLy5Mnvf//7L758eM+eXTvf8vE9Ha68Gud5zsETc66ohbzGEROCCWo4/h6fr67wfnlyxsWp+kJZTcxx2Vd6rbbCBoxBJ2xb2pGwmPPUEdcYc/Q+w+/VXfLjFMZTSSLSwlJ1FIVJ3Po8nfa1FW0yWrItB5aCACAIPbGmtoU3n5jjGV8dMm287GVSJhxRsWjRwAQasY0dKSdKpLIv8tq1qxUK4fsyDS5QU0u/FAlHp8opBYshy62FSlYNKRYpOZ5w1QnPKOjhpKct1TutJZQwAMAY0soaV81ScnywUPMZmbC1i86CsXnIcSmSolZHBedwpmpl5chYvdvlDSLmuBwogxl3ndF7E4zBlFucKbrEtqWckYbeiGgjsjAS9xVrWTXsMYNT1VQ1kBevK0UlbF5OEUCf4U25SvU6d4OLjj6UdltuwIy/ct+WRnRjY6LzY7PTc9W3PbD7hr7LJj8mbAbwm6wLSlMxRHPOxOef+l8//qZ/UZ4sffnUH5Sd+YODD/7cO36j38yHHvqTb/7ONJwGgCMXXrg49y9/5uCvbtm9A6PNY68dBMGhqY7ryvR8466GP8S5Im6ljxRiXK77A3P1Q+2MTtOkN9MUgrpCCKLqAMT2Q0NV0kb/vUP9MHR5MBfCi2Gq8YZ1yUq4VnX3+lFHV+ZFhdaX6h0gBAGBJKn1XcgiCp1xgr4bsJlrgQuKUbyqJohXQpBs0iIAVOORdZj2rwLBYOJl9+XnRvbs2fOhD32ov79/Q6bdunXrBz7wgaeeeuo73/nO1NTv7/75nwZ5ydSfACGAccEZ566YcUU14NUrnwYARYoI3mA/vwRKXYY34+oAwASqRVK3QACt5a/XgDGnROg0GUw7faYz4xrnbH3U0XdaXlH3sGB3iln6elCUBf28EMJ1Wq83hYJOuGtZD9Jltq/IAUlxFMbhGv0gbz71UMZCZNXlliZjjk7VUrVAvu5B666sXQ0UmXDruhhvUUvvR3LLDHzM8ZG5rEL4tow9UrdCDjktBICCGqrEGLW1hzpKOknqbBWi6FU3p2gxAyiEKYRl8tHuTH3WNYYbussoJdCh+FOeer2hvcfIiGPuydaXMr27mTCBTpXTPaan33h3PU1KMlJSi6kms7sz9aIeAEBWid7UURltGBcaRsSwQHClPEEm/GCh9qOpjubKiIx5VorthIaM2LFkSdceRQJgNlh7J4KNYnh8Lopjxjghm0n+TdbLpgv9JusiDH0J9FOjP/jbI//txMWXvXpyYPf9qbDr8NQPI5fd3f9WTKHERu3ZcCYY2dN3747eg3v77lN0LWJ+xNfozv1jCELcVKdNdQLjKEoy1+e9C9bK7QDWiRCk7m2frT/Q8Le3M17CvCvNZYobpfFv/eBXT577+kD3IUVN131e8YjgIuY8SkTzPy9GJYdP2xvcd/o2JOG6HfTF3FCkRsvYLGaGRIMVwzaM46p7t6WNLtNE8KYRJyYAXptXHwBgRLLqACUKE0ktmtjYbbseHqCTP5x97tmzTzzxxBNPPJHPb7CAZfv27dls9ujRo6deP7tz5zZNu8qEnKE4Eo4n6raYaiSTFXaxyod9UU1E61p0mbqMawRvpA+5iQtzXmZhfiw69GDSVU2JLR/DJxyVfLVDC5vVsBhDSom3mL4hsVokj7mGx2UZg0L4GziMx5iYVqYZwMdRGPju9dIDATDpGXO+ttrFVozEvb1QsKjg3Pcad0r6nXM4UsluMb2cutxVa9w2LtSta74tikRGiQNGilrYCKVEIEO69lM3fekpFvJ1qWA7osdKGZXwoZR7oWEON4xuMyioEQAQLKZ91YtoTokVyuf9VXjR35Vfo5ioJc0zpdf081qkEtal+5rEqmGLzmRORHXKUq0ard9MQkZGqmZBCzpWY7m/HgJOOIJ7CtWcdvkQwkjk1KhL9wkgTNDOzFV3jDIRpsTmPDWnxvvy9R1Zu1MPEUYSEcZ1tiN2KA+vqZ5lY5krN+q2n0kZKVODTRf6TdbHZhZ0kw3g4rEqALz70Kce3fphPaV7d/mzXz97evbFelDqTG953z0/NVf+LbVq/sTQz+zav7f5kpDfFtLfOwuFNgxluu7uuPlvHcbpkv2QG6b50pr5a0hryJApE/Ezo3/+fOkrGjEfLc2mMv0pTZopIQFJWl34lTUURQBolOQNMWVzS2Jp7XK2JGZsxsVNu1pCRIcam9pVuZTZRtK4YY1ebgSM6zV3Zxhn8uYJU52+5tmEKzItrzgJwRHBNT/sNNQbHvGuiBd1ZPThNb884WHFH+2m+9NarxHk3Xjlj78eTh+deun5C+95z3sfeeQRSjf+RxBjfOjQIUVR/viP/+j48VOPPPwQACQ48JOqx+1AVLlIuGD8etuJVsi0XnH2pLSQbpxhIZEvKnhLsyI0EpgDShi96OiDVouucleCrmtYTbHo1oNOLXRjMuVqJ2ppg7BdGVvB0RtSVC8rKiEEAIQQURi0NORPOJ71W6RYVySrQ08aAUAcR5zd4iiufWY9LRaoS1v5+JQR7zP9C/ZlbYJAsDtnm1JMkABAEw0dA7TU0l8v5PYifHQua8jJ7mzjbM0adzSELgf5FIuiHtcCeS6Qd2ScMw2LJW3tEXJjrMcpFnk1zKshF5BWki49XFzmmvHU8zWTCZQIdLKSyqihed0qxk2DC5i0tbQS3rToHQAGLadLx6lWCgtDYjtzjevr0mNGvJh0m96ujNNstGnIyU6p0fK8m/FvffodACxTm5gp244PnevqjLDJJrAZwG+yIbwYfuWg+dgjAx800gYAGCldldRGZDfbEQshTs69IslSZ2cRALhgdjQbsTtGHHj7IAS2/a0Jv7aUS2kj3lszXEhO0Dtbv5/xVXQzJkikFIYQsd3pwxe+sLvrwNm5Y+P8aCc8gDEypKQnTSRy9fWHAADsLmJ29U+1JpGUCsMVhoTYksGUXBurD+TIVCOueNIdFS4gP+qcqHTmzeM58zTBUTNpGcQZXW53b2aNUS/M3fIAXggMgNA6GtoJEPVossC3SVhLST1uXLlxKdzIY8Ovlnfs2Pn4448DQJIkrxx++St/81XHcd7ylgff//4PZbM5AOCcB75XqdbGxkbvuedeXdeXGbzwKYR49um/P/LK87/wS5+jlN53330vvHDgteMnB/ensBVfJY9fJSl9xAl6MvrIRn0tkZjNq2GzCXPIMBPIVMLX5nIZOc4um0TVpaSlGTVGwpKTXbK9Pe0M182X57NFNeo1XRXH5I1lVq/rC3k8IXgUtZZF1JlaC1fde5wg2JllukSEEHHkC3FnfG8JQ+cdc7vZ2nz+Siw5uqejmpXDEdtY/GyMo3lXzeebsaLYknLHGibFPKXECMCJybSjW0oEACk5QQAIAQJBsIhi9NJMUZbYrqw92jCbNnUS5uYV2dc+3TlXNUq+OpTy+o1gpL5yFTQAmHSFpRMBEDPcdFNvZ8JF+OVaFZG6JPPmAoUJWfS0izj+4URnTokKapRSA5MyiQiKeTsVLutHAEy7agxQMKK1uW+ujZYLNIsQJMilFgBcQMzJpKNdqJsdSnigWL3SdgEjcX35gwCYC9va9Tea/Tv7zg5PjU+V+3vyurbqS8Qmm1zJZgC/yXqJkTs8f+6hgW1UvXwdLdnzO437CWUAEMYNxmNCsZ7TAaAezPjsxmbY3qgEccYJem/a2zEuu2FX3dvphl2rfa0hc1MhAPDcmc8Hsf/Yrv/l5PRHS40ZIQRGkNEExZDE4dkL382oHYqsn6r+g0KVxw78c02GqgsXh1857z7nhk5Pun974V16unMohxFwAYgl0ejF7480jiUsMRRzz8BPFMwdXRZOeFIP7rwLWsW5y4t6c8ZxS7sIAKq0CrsyVZ6bazyQ5Wc2vEx6VThBj7nuRQQ3LtW8ix3Wrpw6UA6GI76CBcCamTrdqNnBT37qJ5p/futb3/rCF77w8Y9/vLu7+5lnnvnd3/3dX/qlf6Mo8je/+c3nnvnByNhUMWvs2f2fmgF8y8GmuRDRTUxO/Jff+4Ph4ZFf+KXPNR/51Kc+9eu//usnT5zc8WCx5ca0CUERApQwja61SOEauBABiwEu39SmJcYBjpYyD/eUyNJhCYYVROEEix1Zuz/llgNl0jUYQIpGnWpA0e1izbUeZEWl0sICYhQESdLiQ3GA0TWJddMa21KggCCOgiS5Y8znp31NxnwZ8/lFTIlRlFAMnVo4fYWgfdzRtmbsZvxGsOi1vLGa0QikvpRnSkyh7MhcLhEIACQsclqUVQIBeMrWZIntzdXHbONCfSGljxFcGQeaEkvJSSOkc5661XImbGX9BuMRIxcd7aKjUQRb026X7rdfsl6P6EVbN+XEkLhJY40yjESQ4GnvqsVxDlAK5VIoQ93ESHRo4YFCbUOc5JZHCJiyNTuWt2cbt0Md/vXUQmnC1Uq+igB2Zxtb2nPf9GIaRrdLzXlXR6ZUsVkr5c4mm6yKO+9+d5PbjWl/GAA6urpUbeF2cNFz3pTTAvjk+LTvRFt7d8jEAICQ3Uni+YRpYZwz1MlbvSEAAPP2Xc2ebTcBLqTZ+v1O0MfFWrRnfWkEABV//IfH//iurR/qHXhooDDkJlUmIoxkQwaEUJDUvn38f8vqxanaRC2aeTT7Se1+iKLwe0d+4+ljX24k8wmLdcnYbz3++Lv+Y19XNkxw3Q6+8vzPnhx71omrXHBKpB+c/MN/+cFv5rXBnBbdiQG8APCj3EzyJjfckTMPy6txlcco1uSJMEnr8k1tvXYNCdfWXP1+JeVgrMPapcnpLO2bjc6sf8KWVEa87u7u7u7u5p+vvfbaRz7y4U984hMIocHBwc9+9rP1er2Qz4FgH/3YJy5OTH7/u08tvrbl4MUA/g8+/we6bqjq5XtxRVG6u7urowE8uK5tRoirUskOerLG+XVNBAAAYZyeqr4tSq4KMgkWlpRUQrm6bGd4ifB2/L0UwnsMv0MLnQjPefrRarZTCbeYHtzJrUMRQoZhLf7puq09XCqhXgnXcs3c341kAgAQuDbcIel3xlE5UAZNZ3nz+SYyFhFHFESX6V4ZwIccj9rarszCmp1C2FDWGa2ZYw1jS8rrM30vIvVYLipRTg8VwhoxOVbOGoQdLFYnXO3KFnEYCY0mAODEpKlC7zO8U2HqvGP0WV5WiefaqIRPLdlIHI87+mhD9y8lzJ1SekrW9hRqbSreU3LCOH69kqJYUCQkyi0ppiBCtuTXJyHRb26MD/yKlAMlYHR71l6x5fstwYvwsflMI5YMOT5YqKXbdgpwYpJc13DuVrFza/fEdOXM8PT9dw2tPHqTTZbmzrvf3eR2Y+zlqkzlrkwfutSga94ZQ4CyRo9CTADwI59zZtGFmp+b4zK9NrigXFDOZS/sjBLLCbtilkHANHm6L/8jdKudmcQq24+vDS6oG3bONx5u2e2mHfpSISUyZ/H3XvoVEHB3/7tVKWXRbG30VLS3pqc6NZkKAQ1n7mL9/LQz9pZtH35w8Ge3dg0IIX508k++ffT/fnDHB959/3825cKRZ/7kL8/+4qHSJwZ6HtMk8d1/+LMXJ556qOtTH3z0d6imf/Plf/+D47//vZf+zU8+8jeWelsUua0NxpWa1xNEnQP5owKfw22nK3VlJoy7dbl0q2zDosRS1tr+/RrcZG7GOdll7utOHZwvXWizRHy1vHLswgc/+MFMZsHC7XOfW8iWM8bqtUoul5NlWVG1x5/4GAC43//+la9tORgAhBBf+9rfnD59+vHHHx8evuwFoOv63r17v/GNbxyCLevcbEWqB3HOCbpMdWbNkzCuVJzdFXcPAKI4SbgkAHkxYRwRwi05roRyKVYK0DqAR7A6zTDFPKPyjNoYYPhc3XyhXOjVvKLqS8DIbeC8uFokWSF0If0e+B5jLY7PgNPTtdQaJi/ocX9GAoAg8IS4Y6rffUYYh2x7oZQASDgGwvNaTIlIrujrNt4wt1qBfEkmTTHfmrFPVdMXHa3f9HbnF9ZKuECVUDpcyuvADuRrpUA+V0tdmcuUpQWp+VjD3JevA0CP6Z+pW35EZh2t0/BLgbyiN0E9kkZrpqnEGmUECwQCIXAicrySbYRX3TPHHM0ESmmqY2+u3mP40kpxL0FiX75ej6kdSREAJKQeLOfeghBsSbsF/WYIrPyETLvajqxNV1kXcHMIYvziTNHlpM/09+eqdDX3JtVQXk8X2I3FMrRMynC9O0Zis8lty2YAv8l6mQpeJUKyxGWN6NhLdYlKeauIsAwAI/ERm1cOZT7QfDatbLGjaSZupej3SqLEZFyLEiNi6ThJx0xGgDCOCI7S2gQhFyhuzDfuiZPUqrKjN4KO1LGL5cLaUuJt4kcdZWePG/SKNfVLBwBN4pYqAcD45A9Pjj93X+5DO7d8CADu6f70dy78lo8aFu5UJXBDmJs5bijmuw9+9pG7ftVQQJfB9So/eu1Lg9KBZvQOALvv/8jQ7BdfOfb5Nx94LIpCv7v+aO4z79j5GUVPA8ChzIeO0i+XnFuZf95AgoScm78vpWaLqSMEt+VYpkq1WW9bSpNulYo+Yfqa279fT9kfy2mDsmT0agcv+q9s1LTLE0Xh//edb585P3zu7LlPfvKT2exy9kItB589e/qrX33yV37ll+fmbuChmNZH5hsHNbne5rFxJUIQJ+ipebuixLLUi4YymZWSsfoDbtRUReGUDDplGGDelXeloWX5qwAQqzdmAwCF8P25RsTcaU+90EhxASkpyslRSr5jjO4QQoqsLnSP49zzWqTfuUCjtuUnq76tUgi/u5cCAOcsDm9U8ciN4FzN6tDD683hl6J59FAkMlJcYnJGjplAdkwjjmd8td+8/NkJFjsz9vm69XqVbk+7CmFcoLGGcbZh6sD25uqTvnr+6ugdALKXutD5DMcMSUQ036vM5AsNY3++rhLurbQw3Yik45dcUSXCFcwpgUZEl1I9JxydKKervnKwY+WlTJnw3dnGa6VstHTWfZG0HG21vJugZncjOtYwB1OOSm7HxgdOTE+W0w4jMuVb0+6qoncmkBPfRpEOJThlquNT5Zn5OkD6Vm/OJncwt9FhvckdypHq9xWq9mYGFx8Zxi9IQivyIQAQPHJDJ2FxJr+g/Vap6cbSLQ/gvajgBD0J6xDCVahDqSuTRkobR5BglCDEEOKLiVA37EqYIt/q00WhdU0uu2H3jZg8YVrZ2WUH2xK2drsXDJBXhURwEvkvn/ySHVXe95b/oBADALTe/sqxsufWF3+zpk+fNxRz/+DHMAJVgoYPF8qHRxrHfv5tX2pG7wAgITWvbC2J4wAgy/I7Dvwi4xAyd849BwCjycsB2KZitd6aOxDOoe5txTgoWK/h9mzhwjjNuHxLAnghsADRvl5gRUJWt8O5vL41Zw7MB2cCcTM6TSKEc/mCPjk1OTk5MTHR0ld8mcFxFH39a19997vf88ADh775zW/e0E1N68Nu2JHSxlb1KiHofOMeL+pPa6eN9IsUBxjHAnBatZsB/ISjF7XQlBklPGA44rilZBchWE/3YpmwAcvt1n0vIWMN45hrGHI8YLg5Obz9w3iEkKwsqK+jKOCsxblpM3nK09fwSbakWdEgACgOPN4qsX97UvGVWiLt11Zh29H8cijiKTmqx+SeQiUGfKycboRyyZN7dH8x/csF1EPabziTjnG2au3JNdKTvGMAACAASURBVGYc7UzNkhG/p6MyE6oXatb1ZyqGhf1SC2UnlrIkooin5agcyI2YzvpKXgs8exVlaDHDMcOwksKACyS3nbju0MKhlHu6uvLPlhvTI7PZftPvMALphoXWIcPDtjFgOlYrE/iNYrRhNGJqUJZTQwnzZtGBAGAMCG69Ytgk5vhkOd3sAhgleLRh3F1YxY9dwtFt1aSGENzTmZueq82WapsB/Cbr4VZHJJvc4cwHJ9yojiSsFC5Vfl7jOQ9JX25AV8x/992fe/uxj3303f9ET98aO1ABKIzTXEicGTFTFLmUNc5LpK326Qr1oiSlK3M3eiOXB+M4pU35UScXG6kHEwLHLDVVfVMQF9Y5FSXCVAUAzMydfHbyr95b+CegY8efBgCL5hIWzznnBuF+XYYwhnPyV3uCfbrIAIAXQZjA2R9+N2Hx53/wEfjBVdNu79wFAJyx8corX3/mf5oqTxKQEUAk/IgHO6OPAYAQYiWDrTsDAajhDaa0UVWqtDM+Zqkoycr0FrR1EECEkGHjEkRcsHnvXErpokTNaoPT3ombUBogSdKbH3rrmx9663vf+95f+ZVfeec737lly5KK9+sHN+qVE6fOvPd9H5yZmanVakKI6enpdDrd9L3b4E0ljhcVYqa3aTogBPajfNXdbmmThdSRK5daBPAOGJtCXSBgOlD3xsikCUUi5siOJOW6Pl5NuEDrPM1kwmXCM8WaE5ORhnWimlUw6zeCvOoTlBB0m8bylEoL+nkh4jC8fpWHCXy6lllDqa2ERX8WKMGc8ygO1nDACwAAdJMrvLhAZxpGO+bziwiBIoZBAoQgIydFrWoqDIC9pbP0ajk3HyhOQjLywheLESQCP1/KblE9P6GvzOXmfdmiyb3FisfJRduQECcEXZPHnnL0nWlPIixi2GM4C4AQZNSYOiLhaNg27y+UDxauUtI5MfnRVMcyO65ZOZLTwnKgxpdk/xLmAtDiqzAS3W3Y+C1+tB0ZuxJKc94KjV1ijptudric7tWD/pRtyoziFkbra4ZxdNHRBk3HUm5s7t2i7EQl3Ty7JcwPdVayalT1pAnH3J2vN0UcTKDr5QYS5g92lQEgZPi5mcK4rfWYTlFtt8zEj7F7O2XgAUCWKMb44nQZYOBWb8smdzC312G9yR1HRMRjdz/BOLOUhaVEIfhjdz0RsUDP6TFyYurePfS2jzw4P+uM7izs1cxVtCLbWDiXFNpAiAOsWuYqSxXbHxACo1tdummqozVvux9t2MKtEKRk7697+5KNKBLrtYRMCU/ib/3oVwHgJf/rr35jISfJOAOAcye/cmjnJwGAs3h4/tyDA/cTReUC/AgA4Az9QZ5svXvXh2X1cpJEItCZzoMQL5988s9+9NlCuvPTb/7TDCpiBM+M/cUzY1/s3bMDAOp+DPAG6cuScH2m9mBv7odtxmkNf8BUL97orboeIbAQaAMz8ADgJ7VGOJ3Xh7JK/42wo+/pzJXL5TAMFUWJovDJJ7++ffv2e++9FwAsK50kPAxbx65LDZ6aHN++ffuTTz4JAJOTk0mS/Pmf//n73ve+gwcPxnFcLpe7ipmN2niEuEIbtt+fM0+3M5xxHQD15p5v+XRiTVjhvXYosQSNO+a2jGNKyXygNGJaaBXAYxBeSKpIyS0R3q8KU2J35Ws7ElL2lblAvujndBLn1KgoBxJmt1UcjxAyUws7kQsehNd6BAiAs/VMPVxLoq9gJF0pDACR766t9zvniHESMiwRrtD2ep2vm3KgUATtmM8vgpDAiHMBGEGP6S0mXf9/9t4kRpI0u/N732q77+6x5p6VWZW1L92cIptkk2wOwaGkwwwBjUa8SQOJ1EEAAQ0gnSidpAsvOogYDAkIFESIhA7SzKGHosSlu0h2dVdXVVfXlpmVW2TG5uGr7fZtOnhkZGTsi0dkZNF/KBQi3c1t88/M7b3v//6PEni72bs79Fdiu8KfnIGWk/kD7/bQJ8RohQIqX2v0S7ZEOfrZ6TVjzOf9ylL01BOF0Lid8bqda4M2wra6JSyipSZawyf9CqX9uvVkAPtMvdHof9SuyJ3KQxgx57xkzk9KXH7ZLd0ZehqAYf1Wq6cMvjd0uxnXBjWc3OOHC4Bfr/d/qGv97EAFcRpgIbEXErvCRZmLKS+bcnd1mjw4WkMn5S07P+noHQDqbjbtZkuxDQAYgU1VO7E+alcBmYsSc6ILjW/1g5druxYqcqLnvOSWCD5Zq7473Rn1ft+XlWz8idRjMt0st+qlpfYhpCsTJmxnEsBPOBZlq/qrr//m6G9ZpJQ7CJNfef2fjl4REMsitbjza2/9c2kKjBhBRBkh9aFrOI/PcTTGnCRgHG0oQc9Y+U9wWnW/SIunXK0tdvTifKGCYXp5LNF7wEXgUAD4y0/++5vZD3/p9X95fvoXNt7Vef7++/96Dd8ZKTAieRcASrVzzHoSq7eibw3dP//WK/9ZrfTEoHVUHp9nyQ8//3ex6P8333mv4l8EAGUE6v0ZADSnXwaArDgNh79TIxP1xd63ztX/EqP9n+nDbP4Udmk7xmBlxqxOVKZYjW/X3cuOVXFpoyjGHsBX79y5E4ahZVmU0o8++ui73/3u7//+71cqle9///uNql8u7dwDbLeFv/3Lv/atX/jOaJnvfve7n3766e/+7u9SSgEgy7I7d+5MN/cqqj8sDu8keTMTlQN0HDSUxJTsKs2QJp1Dj76AiwDwMHYul+N5L11NrVjQHafCKDbny/GPVqrvjiOAH2FTNRckU16aSrKW2AuRe0f5LTuf8ZISE3uXM5wajHH62L4uTRKtt0YOa7mznB4lN02I+eacwZgoIfL8iCIagg1GCpAe5PxB6NQsUbOzg9jCHxltoJ3zCwczn98AAUiDtUEYmS2SaYLM5VLUy5lQhD2xsjMX/LSTc6UQANyo92tOAQCBJQDg3tBbjreec2VQO7UcKgxAJsloGFtUlqiMBQGAC370k3b5m62ut0kuPuVm80F6P3S3ZI0CLt6o9wJLja6F+SBeTOxEkppdVCzBsa5Z+Upqf9ELanbBDmkUz4lpWvkwZ/ua6m2mXzBp0Jw3nrtiokjFFge3MDgmV4JwJbW1BgSmm/Fb/SDXGAA6qV2youXEfhC6F4JopK4PBfGI2jzAEMCsly6EbiLpYmxfLsUH6VTfjp7ZpNEeBL7zcHnSTXnCsTgrxowTnlOUKUb/FSLuFPdW4s83XlGmWE1urhV3CxEb0AQxBKCMWIk/P8tG9LuglJGnYwK/LyX31pagDh2sWHpHhHL1OI4LIZgpUwDoJvf+7vb/VeLNn5/9L9889083/nvjym82L795e+XLKOoAwMO/f59TPlM+N2peoA0AwMXZl5bCeyvdL0bzb8aYOG4vdj/TWmkls6h3oXE58OYAQBnR7n/22d3/kxLmOBUAyI5kr3WWyUS9H1/aT7BsEBhj6DC5ckq7tYm0qHMyfs+tWK6GURchNO++jcb9I3XtO421dvujjz4CAIzJ7/zO72itf/u3/4vf+k//xR/+4R/+5n/8n9QbrY2FOeelcnlkXbbbwoxx5zGe59Xrddu2RwF8p9NZa7evfrs21iMw9eDzbnT9YLejfeaxae0eIQYAMkXauTUXJB6XmaBqF0Uxw9rlclCMOfVPsQm4vFSJvjWz9ko9HCj+Qbv+w05jID1pqHmmpTGbu8cZY9Jt9nXS4EeRf7QG49frEHgcANIsPk61CEKGE910s2vVUAJ80S8/GHpJgaU+kYZguSJS4op1OOkNRgYBUrvUf2Fk6nbRTp5SUc2VYv/xnPyP27W1xB6Fu4OC3R74O6o0OhlLJAWASLCRxB0BNN0MAFymZr38aim+HXli0wjHyFwKYo9uPZywYMPc2lgu4PJCEGNkWm42qni3iD7vJ9+eWTnvJwcfo6nEn/Yq/8/D1q1BcKjoHSEImPxGq1d3x9CnIFfYofrUoncA8C01alggNL7dDza85e4OvULhpciRGj2Ig0ziz3rlv11sDout8gSfqWkvMwYWQi85gFtkIVHvjOnnR7xybZ6SM/E8OeH55SyO7AnPESvx00pOs+0VgLX8K1o4CGEAeCZz78cHYwkAynAKZ2L/W6UfLw+O11oaAACyojFIrmo9hhR12daMgDb6x7f/93608M9e+W9rcy8CwCAxAODbiGA2FVykhN356v033/z1RX1no3lBUshC4YqDr73xH55b/Dd/9ne//c21/7xVmVsbLN27+VdedeZf/pP/mTO73Dz30Z3/9//+4X93ofbSQu/mp3f/LBPpxcb6XL1QX7efQ2NIL37ZZv09zBcILlxrKc5ne/GVkvvVae4eAETZbNW/dRJrXkjfv+78qu24zfTGav7TMa7ZcfnVG1N//ud/fuXKlUuXLs3Pz//hH/6bO7e/SKLw/OUXt1jQv/PO2zdu3CiV1ytW9l4YAL71rW+98cYbo7/7/f4f/MEfXL0xVaqM3/Wj5t8Ms3Ml5/4xPQIK03ZpP1RVqdFaYjXt7Fop/GJYKjTe7cmen2TaHwG0nLTlpIOMr+X8q6GX66DGRdXKa1bKkD59aT3jFmHrgUQcDbeLAhZTZzU7SvFOYMOVugYgQhRajk3UMO1m026WSDIsLJAGI0AIyrw4uMvavtyPnKpdHCH2U7BPQiGVJBHE3dRW/ZVq+P5qVRskNP5RuzIXZBf8+PbAT3cxk48FuzUoAUAisdTIIgAA0aZgb9ZPet3S3YF3rfpE8uBzcb0afrhW3fL1/rRXUoDOl2KCjNRII3ComnGf+rI4BTjMnARGCBsl9eF+sCyi5/34SnlsPeH3XY8B6Ga8xOWhmkfuAcN6xk37GR21Hth4PVbk837QziwAeBhaa0l9mDMAWEmtklXgp1McV8vRYuyEgn7V915r7qM9XE7OnH5+g3ffuvasd2HC881kBn7CaSBNKnQsdPwczr0DACCkCZaZGKcU9jhE2bGM6I3BYTr/oPOdh71fCNP5sTwRWxQThNK8+/GdP5spz73z6n8FAGkhHg7RwyESCgDAs3yK6YeLfwoAn0X/HyNOw70KAEmmotxoY3x/6p9/51+fa9749x//T3/63r/67kf/I6nBr//s/8DtgHHrl//R77x+8Rf+5pP/5U/f+1d3Hv67fzzzX19kr422LqTS+gwVzY4LobzF/s/tsQBGouLdJDgXOjhO+4CjkYop62R6K2aqP8gfAcB06brH6mNcM2HorZ+9qHXxx3/8x/1+HwAIoS9cf+X1t9/dHpDbtlOr1TB+8qi9x8IA4Lpuq9UCgH6//0d/9EdROLzyUpNa4/+dtehQKluo4z6eEiQDu4uQAYB2ynOFm25OweS7t9pyiRzmJ9jJckTZLi6Xo7eavdfrfWXg817p/dXGnbCk4bTzdIzxkQRDK1XkWxO4sbJuD47kSIJgvqQCGxtjZJ4aM+YiZJeqaTdtOXmJC4/K5cS5PSxFYgxnLxZkJXWmnRPJZXu8aD+dDanaRf1xn3mh8f2h+/5KbWWbeH4zUUEBIJO0kOuX3lBSAGDYYGQINpdK8XLu3I+eKpaZcbPL/lY9kTLoy37wcOgpg77olm73gytBbB3PEN4i6lo1ervRsQ4cGDOsX68PXqxG44reD0InYx+uVe8ODmHavy8tJ93x7C08rl/IJRnkzAAYgHZqFdvSHBbR1ypDAFiI3c5+LoArB7MYeCZMNycW9BOOxVm1fJ3wnPCjpf/tWe/CKdEJXwXA9eDjZ7sbxuBu9FI7fHPjFYzkVOXvygfoLGUMVsaKs/lO9EIhxyvrhakApvynbibawO01lEkAgBk/bwbrP6XNx91z2o+1qPe7cpCzSzUTPH5yW46/BICGc5FiCwBKtkEIBina/taIXMi7PXKQzrrPI561MF/73h4Gig86v5oVtdnq93x78dT2Ki3q3ejabgZpx6dKzl+o/QwhfC268zD+kTJjUI1uIJbJ//G//u309Nxv/dZvTU9PjxTv42IwGPzJn/zJxx9//Oo7V7/5T6bGuObNpEWjUG7ZeXDM9YjihQe9d0YClm+2ei0v/bJXQgau14Y7Lt+O7VDSy+VT7XogFLkVBkuRVSg87WZzXuKSgh2jdOiAYEwqtcaoAD7LknDQN+bJZSgN/rBb62VHUTDZ1Hz7Kmp4oJSMhl0wp9E9rp/TTHBORZlLQHC0BuOfdcsBE+eCQ9jXbbCUWGUu3d3tx1JJfrpWeb3Z2zy9fy90P+2UtUGjmmcMBiPASI+m5UfLIATbH2Zfb/TOB6kB+JtHzWHBGnbxVqs7ioE7if1hp/xOq1uxntxYhMY/WK71ns5PEWQQgppVrKaWxfQ/nl8+woHvSDu1ftopb+lSjhBgMBrQxuFwpn92qh2wU+3Q3svZ3602lEQA8O50u+GM7fb702757sCzqBYK7V1BgDFcLYfng4QhTTdJN0Z29FFBPUv+/FR7tz4IQuH3lhrhmZTQj/itt5/1Hkx4niG/93u/96z3YcJzzGJ0oDZsXwOUtpKiHjgPn+E+GECD5IW16PWN8ldOB63yj0v2AtrzUUxpJ8rmBsm19vCtQXpJ6fFP1SKAwIYNtZs2sBKqqECj+lWpkUU1pxgAMAJGIBVQSACAQWbaCTUG+inCCCyiMUY+b/i8gREFgFyYBz3djoxFEX36rfXTYmCQ6jAnz7ZW9uRQ2qc4t1hvt2/Z4Z1heh2hwrOW9x4JYyTNpzlND9jr7ggISDlyPatu03KuolT2xrhy4purV2a//OTBe+/9oN1uG2Oq1eoxw3it9cOHD3/wgx/823/7bx8t3Hv7F66+8Sut/T92VBhJ0qIFgA/YqmA3OI2ibL5QDgDkGp/zU4L13dCrWzu7WyFslhNnLCbYB4dg07SzOS+rWUWm6IPYXU69TGFAmGM9xq5aW+CW7bo+ABhjkiiU8kkYYwA9SIKl2D3abedK1bzQQgCQRH2jT8kb1aba5wIjyCTLFS4UkQZTvNVSbg+GBVtNrWvl8OAf2YxQVGm0h3+4Nuje0C9ZxWYVvU30amYLhSt2MeVlF4P4YimZdrJU0ng0tU71pSDKDBVP53ApMjNeliv8IPSExgGTM15GsAEAl0lOzf2hV7PyjQiQIMOI7hSWTVTNEjW7mPWyc34662cLkSM1vlKKGs7YviyPqZadFwZlknpUNeyi4WTTXnouSAuNN2q8y0xerZx2l9BEMAaaIMgV7ufWlJuxMdkpeEQtpvaN6tDGur+tyn0zxkAnsx5EXj9nqSIO1SMxP8FGG9TNuFCYEVOxih1HYz/nD2NXnWFznNdmn/UeTHieObupqQkTzhSMJploPtt9UNruxq9pve6HHNgPWqUPGE32qINV2u7HlwfpValsbU5QThYV8FUHbQTwxkChyEZ+PZPkQd8wsv5PikE+Dg0KBRtlh8sh6ibYp/rxghADFgILhQ1AWJhg01vh46J3Y0BoepZ/p4+JNqQbv+bZy4zsPCnK6aDmfxTlM8pwik4pskqKet2/eXLrV6Z4lHwU0DnbcWfdV6Oik+tx9t1xp/F3/sWLN7/f/t73vvfBBx+Uy2VyPFchY0ySJIPB4Ny52V/7Z6+Vzo/Zn387ZffOUu+bM9XBQVoV7IYyRcnKohwAoJPxXs7LvCDYfNIr/0xzbbvNuEO0eEbXmkVUy1UNJ88UXkutxdh5GPs2U7N2Ou8NT0J+42/Y12ktxFOVz4XGC5F3KBOyDTyiXp0nAFAUuRpf9fsBsYi2SKENKIMNQC9jBlCZS7afMtwArKT2vBcf2eKeYRUVHGDXGJggsKlaiLzNcbJN1byb3Bb+vJMJhOf9NFf4g9VqJ7MAwCPqjWa/bBUMm8+L0ua1dQsOAOljU0ZO1OZcz6ybDnJ6a1B6uT6ICxZwgZCZcvJgag0jQ5HByGye+P2gXX0QubmgVyrhZhP74+Bx+Vp9kFYiigzFhiA9+g2NJelk3BgEAP2CSgUKcK6QQ2Dfr2ks1J28ZueFJonA7cRpp9acnx5NsrEFj8sXgrhmF9NuHknWTvd5LJEKrSZ2O7WaduZSAAAEcCFIejlbip2FyJn10h1TQgPJxC5mnBMmfA2YBPATJhwIglMAiPOWt7uj2ImiDXuw9kuFfCLXbASfMLqjBzjShgrldsMbw+yCMad0medbH2me+u2UGsmdNeBPFjMAuUL5LnZ0hUKdXZ3qvua/04W0Fzo/f7H573druh4497vx60p5FJ9GAG8AaVNjdOeEwriQOr8f/eAK+znL8s97P/NV9Bd6jKXCCNwye+M3Zl/+lem77/U+u7UQhjvGFYgRBwEyRgmd75EsI5S8cGX+xi++aAWndMVhpBrBF8P0XMW9exw3u2bpg6XwPzAGjEG3B947reJ6KX6/XV3JnBl3a6kzQiZ7prUqGBmXqvNBci5Iuql1e+jdCf0HsXshSKbshIIa14S8ZTsb9nVJGm22rzOA7oXlbHengD1AAK+dwzYFY0yRRse0ITwyIxU6ANSdAgD6BdWSOVhyAgjBjuewUFhIXPEljHbawGHn4RnReM/jxUjbVN4PveuVyGVP0lIXg6hbsOkg+cFq/byPP+uXurmFABpO8WqtN+rBfjGI7sR+XjwZnKmghQRl1oVgW9rXYWSulqMfrtS+6vsWVrf7/nwpqnLpMbn9sJpONu8lC6F7XzqPUuuSn84HkcP08WNaik2At97Vq5bk2OQKAYA2qJvbDTt7mPi3Bj4GqFgiYMLnMmBFyZL4ZH79EAKLKIuoqj0G/XyhcFTw5cTuFfSbrTVGAABerXXfX2lGB7iOEMDmrgcU6zfqvULQTsHuDfwX64Mt50AbNMzJ0fJrEyY8F0wC+AkTDgQjCSNhlM0/kwBeaWdl8NZBCtezohEXU0k+FecTedbXikJWVwffaJY+IHiHOBMjSdAwzGYtdhrdZYUsMXIaF0KslrvZvab3QuDVGuqFdnJz7EaYzMbXfqV+7Vd2tsqzcemF+i9b1A+LlTu974sz1keD02EqqlJZlBw9cZPrfonng9wCgE5qdTNed7OyJe4N3ZqVb/fN8qg0hw/exg4CqDt53cnDgq1lVjux7odulRd1K6tawibyOBY/CCHHWbfv0kql8VMa5oepdz86ooNgwzOzAQIAkaf6tMTz+1LhEgASSWJBcoUVIJ9Kl8nNkXwn5R6XnGgDsJjYRuN5/9DlG1VnL8UBRuAzhQE+HwRv1bsbY4wSeLsxEAaUQj9aqfUKjhBcLEVXy08s5SiBG6XBR53q5q+9W1iFInJ9Bt5sPhwDoAx6vT74qFO5XI5aTvqTtaqNdctLW3ZRflqYTZC5WonCnPUKJjW+NfTuxu60nbXcfNrNyPgc/kdUeO4wmav1/NFaxltudqUSVS3xaT9YSa2VdN0C5s1mb94/Wzel7RgD3Zw/GHqdjEuDOpkz7aUA4HF9vT78yVpZ7JcTbG0bNpTAq63eR2uVO5HXcLPm0wsogxJx4hqoCROeIV9Pz6cJE04C11oWavr0t2sM7kQvhdmFPZdCST49MpZfG74+id6/loTZuVzubF2LkLRYP8pOaXxmosLpOAXtu6GNWow+jrMuRqTlvMTJOC2RDwIlNkYEALQUmw3MzggIKYuGYXr+mOuZqXwy+kNovJTYyqBXqoMoZ0s7hakeVcWR2p6fEAEXF0vRG83e260eJ+bWsPzBWv3+8SzrKeOUrQcAaRJuzgVEkt8f+rt8bh8wMuer2uZgjC6K9Ky5CLtUlayiYhdlXnRT6+N25Wa/3M241qAU3ImCaScDgE7GPuuWf9otH7Z5p1Bk37yPQxXBupPw5Gn7sY0guZtzi6g3690Xq+EWS/OWm1f4U9PF3Yznj4u5MHpqQlZp9Ch2GdU3KoMHfb/Ei3daXWHQzX7wo3b1w041Kp6KAD0qr9cGhK5/ZVKhh7Hzk075vaX68n526IeFYtPc1Ox9KXa6KVcG1Zz8rUa/aT3J+3w1CNRZuhh3BCGYdrM3mr1vTHXm/fTLvr8hZ5l2tsbeO9LaJgUCgIDJlyohR/qzbnnLSZAa9fJJAD/h68xZv+wnTDg72DTMhXX6Tmm5rA6TF43Z4Wo1Bitth9ncndVff9D5TpJPS+WayXX9NUUZnoq5HesFEBiE1InaHGxG68DhpxHAA4A0+eLwx1orm3tzwWvodIc3Qmh0vguTazhVI+gD4vB2LoP8eE0uJTxgZD1gWIqdRBKfixk/+XwYpGLrCWfInLWmjQiAE13h4pX64NuzKy+U4oep/b3VqZtRLdNUH37MWJYzah+opMyyJ+oGDeh+7CfyiOpFh8H5KkEAqihOv/r9gDCsHarOl6PXGgMC+uNu5a8XWz9eqwVUWFQNC/LDdiMTRCj0RS841EBgZP8Ch5qdlx1ZaLyUbo2KOdIEGY+pt1r9WT/bLl9nRE976WZJ+VpmCYXMyN39aRs2ZVA75kLhqlNUvOzzQSVg8pX6wCE6leRR6Pzlo+b7KzWhnqyu6RSvloeb+6JLjQYFC4sDxYr3Bt6Hq9Xl6EDOalN2unGnTyR5b7nx3Xszf/uo+dXAny9FGzPSiSTd5yRS5UQ3nOLNZu/d6d7oKcUYeBQ57QOkP5KCryRWWLBMklzhDW18w8mv1aJU4oXY3vztdnM20c9P+HozcaGfcCz+4bjQAwBGohe/6FmLx1GrHpa0qD/q/qLUOwRmlKRRdmEtfLMfXz8JY/kJZxACzLMfbTctQ8gI6YfppbL7FcHj7Li2HWNwJkoWG5z0hjbITayELNnTLq8pqWN5emUsFvGrznmCWCJ6w2Jx7AL+sWCzfje65vAOPmpnNQMozqeE8gFAagxgpt3cZaqdWL3CnnKyzUGRAtCa2Lt7iT9bMIaSJc75aYWLVJDFxFvLbWEIx5oeTOqMMfb8EiYEAPI0yTe1f1/L3Luhf+TY4JVpPVfGWqko6sOZHEubwcjU7OKcmzhUP0zc12pDTjQAigQb9VqPJalZwj1YhzNtkDKIPgUbKAAAIABJREFU72dmTrGpsWIttXKNW06+2UYOIRCAb1TDMt/5zoMAbKJWM3ujpeio+VwiKUZmzss2fzAU9OagVOWybIkSU+3U7qT8fJBULZFLMvK3TyXZ4nNeskTNLgBQIp9M7M/56W67tLnY5H7sLkTuUmrPetm+Hd0dqpYTJ9+kLedYz/mZTdVQMANAMSBAhcYMQ93JT6gSfowYAKURRkCwxshoDV/1/VvD4CBynm7OH8XuvdB7FLmLieNS5bP1kvgKLyjSi7Fbt3P+uKFAJ7VWtyWAzhoTF/oJx2EyUzdhwkGhJKUY5WJnDfNJIJWzOnxH6p2LLTvRy734Wi79MzYZNuEESWWFQmPHtzgdYFzkYuda7jFiDEFIEXSq5bsd8VWUrQDAdOmax078GJ8tUjnaHEKcTEnq8G6cXzzyFhFSdFM7uoXQiwTxmbxRG6ylvJ1Zmxe2sdJn3jaSYtN08pdqw9ca/Tkv6WTOj7uNW2E1P4CpJ3+snzdG50W2IXTPDf2sXxFHVSy3vOJ6iwBAliWn0/h9LFBiGNEzTuZzAQAW0S9XB6P26ULjhdCVBzshCAxFB8pZeFy+WutHOYu3zWxfDmKX7nXqXKbOeQkAWFgHREmNu9nOuqRBZhkDyykDAIuoV+v9XmY9iLyaXbzWHDTsAgC0QQ+G7ma3QgRAkWlYxbvTnWk327dtZ6rIoFgfcqOJeouoA1rfzXtPWQzkGi8l1pST3agNX2sM3ml1351Ze7neX8mso/kpnjLGoLuh+8WgHAkCAA8T79YwyA/piJlrnEmCnq7EOBekgSUfbqr3abpnVN4yYcK4mATwEyYcAoy7xhyx+vGAGEO0oVLbQnkrg3fSYtfedadmLz/h7CAVUv1zO77FSIaRykRpx3fHiDYUAPBpTb+PUEasRDelzBlxWu4Ngk6pWICbEjYcAISO9WkFXYUM+vGLSlv7LqkNjbO5hc5/FOdNjJKDfGRHEADaFFwpgz7vlQxAyynm3PTB0Nv8nE0JJPL5eHhACByqZrz8G1Odt+u9VOH3V5s3h7VI8FETtR1x/fUsrVJaFOuRgAF0a1A6bLyxAUbmrVlEMSgplTi099szxBi0mtjTbmYMGpmNOVS9WB3aRCNkVnM+zA90TpQGeuCTV3WK+XJ8e7g1PX2Q4o2LQWRxnWs85WW/PLf8UjWsusKlyn868p9yk6aTrxX2aJUWUe9MrT0I3U7CHCpfrQ9Gk+qRpDf7pc1b9Zm6Fzk/XqvOuOmNShjY0t89p0CQ+aRbTgUezT8DAEZPVUHtcUCzfkrJU28PCvbTTrlQhGFtU+UxeSFIm1a+lj0HKnqMzHk/XYvZXz+c+mil5pPi5frAYzu46BNkGNYYGYx2qFnEYNynffsJNtfKw66wNmwLGDbOfhqHCROeayYS+gnH4h+UhB4AlLaEcj1red+8+2HWyYUs5bKSFHNxNjdILw3TS53w5X58bdR5npGQYHlq5c0Tzjg58WreXQ3bVfR6kF42YJecOye6A4UKjKEWO9kectvJzJAYHtgtmwS5ilLZO4WNuqRedmYxQsNsKRLtU9giAGCsVwbvDJLLlKScRHvcbVaGb66Fr5ecL6fKHyGkC1napbXkfiBI8qlMPBF35IrU7MKlqmIVD2IPAao+ts4ygISh3p4ToWcNBGBRPedl014mNV5O3E7mpJoyAhw/pQDnlu0+bv8eDrpSrh/maurdj4Iji+fPV9SVJiUYFVksxfM0PZhJsppbc14KgMKC2UwhAJcql6qqXcx6mccUJ/v8IGoNBuDgDeQRghJT7cxysHI2SfSlIdIguqcOH2OwkFpJnW7OC0VtJmtW0bBzijVCsPFZRsy0m9lEIQQ20aNXCDK3h0HdEj4XDbsoDIoECyUrMUmJCQsWFsyhsszE3TBYip1UkVcqw7IldlOwU2wWQm81dUpMPIodobFF9LyfMGxyRVZiZyBIeZeu8hjAaKQAZZvMAmNJhwWrWoITDQAYQcUSy4ldt8S4GiieHBSbulWsFVY74wuRR7B5p9W3qFIaZ/rJMV6vRlfKcd0ppty8YguEIN3kaMiJfqESbjnho8qLpdgZtUUEQJ2cx+JMT3JMJPQTjsOZHtwTJpw1HNZby2eV4RQdqww+LepClpKirnQjl8wYqg0xho10swQnnrVs0dBiHUZSQKoTvirSS2M6iAnPN3HB3Ozy0PrpltcJLizazeWuko1xUYgqZ4OT3sqOLKeflsisF9TOld6K8k6uT8lIzwCcpl84walFO2F2abn/j6reF43gk92WHCZXav6ndf9zAGAkyot6Jio2O/RpQWBG7QkJMi5XUUFHdvQVS1hUn/OS24Og5aQ+UwBgDOjndnLLpepiKZ7300SS5cT6dFC1sbjqRw4tEABCyHscvSsh8nz9Pi80vhv5Qh8xemcELtcJp0hrXRTZs+r9fjTWUtujkhMtNY4KWrLEKBKeOUz3MmUIxYczTbCIeqk8WIi8ilVoA5QAADCs24nV8vb5/W25eSUUvZw9Suyl1MIIKDI1K6dES0U0Bp9In0qPyQovPLY+mhHAnJ8OC/7hWuWbUx2Py1dqQ4PQUuR83ClbVLfs/HIpwshUbHHZj+9E3rSXVWyxJaGgDeQK20SPhN4uk4uRe3MQjGoNLKKNhsXQvR16cUFfre96LyXYXK2EF3QcFmQ5cR/Gzqgf3lrGf9yuvN3seVyOTtRFP+6lvLHfaTkLeFw2rHyYUwDQBiyiLgXxrJs9jJxbg0BqZFM17aUBe5LUCKjTz9lGq7mStfWEb6w5KNbHGEHap2IVjqhImjDh7DMJ4CecHOj5ekw5CIyGQgZaM8D7/lIiY7ABrA0xhgrl5EUjk0GczY9q2hEYhCRCGiGFwLj8kW+3GRm62/rMK82FCk7mgCY8fxgDi8X5wPpsu6Gaa62mxXQhfU6jHT87Fgrl+s7Cya1/DxSI28lfvez8BqXWxeDdW8M/1+ZkrdTQ42pLdcIb2sJc7b214bCfXFsLX4vz5lT5I5v1ttxRk6JRcu40gk83XvGd+73omkWH6GDFxptBYAAMRuayF9/RXijoUuxcCJKAyfN+upI5n/fKbzd7GBmKdcV6nuaQt0OxLnFd4uKyilZiby135qlEoCllhKw/F6XZEy3Dcu4PD+Y0viMlR88EBoBkaWT0qdaeHBNl0Feh+06zP7oKhpI2NTq4En6EMSjTEBy+TNvjatpLUkUzhWtklGExgSVDQTcHeNsZ2dEPCqYNaIO0AcAwFyTTbg4AWkMsSSpZJ7MiSSJFCQKfSI8ql4qWm6wl1Z90qleCoc/VS5VhoXFakJfKg5abbxRfX62GgVXMeE+Z4QuN+jn7vFemyLzd6o263FUs+TCC5XjdUy0q6PdWWkIiAMAA0+5e9RQEG4KVTVXTLV6q9lcS717kxIKGBftpp/xac+BQOTpRHj+jppLb2UiG+lQBAEJgU3W1El0I0i96gTbrgogNqlZuEbURwFetnb96A+Dy9fsSQhAwRZA5iOH/hAnPI5MAfsKJkBUNA+DwztcshsdIUlKYnS8cJLVdSN8YkouK1J5UltJOIT2h1suSGQktNnDxMqcRRgWnA0YySuLR3NduFLJ8Cs5kE54jOpnf9JopXtnyOsWpAaK0A3CCAXwmKttt8E8NqbN2dGu6dMNzKg3xQju5eaLO8IxxjLE2WsvTPuRG6ZOyd3eQXImymaXet8ruzZr/xeYFomx2uvKjLZ9yrZVM1B1+aLU/ITFGCgD7lrzBBh+1q5kk94buq/UhwfrVSv/91dpyYs96qVR4Xw/t5wVKYK60HqhrTWzHHZnPSyHybH2GuVNYt/pHtz6xsP7GPMYEpJQif56q3wHg3tBziPbY+uCPBc0UcQ7ZgCAS9Mg9CyqW1AZRrNup03JSAOBExZnlEkV2F9IjgFk3fTB048cN/wgywWMpPsYQcBVw1XLXE/HaoEKjQtJc41yR2SARGi3ELkvApnrGzvxA1uxis3Uaw3p+kwYhV3g5sRdjp5txl6mmnWttgAAAzLpJv6CPQncUuOYab9yxZpyMbsprCIUINpvF4ZtN7CmBuSCe8ZNE0LXUGhTsdje4VIn8XQzwzyx9sZ4LC54eFYyoVxp9qRB7+pu1iK47YqO+vcZ3zh6mkvibVugxSbFRahLAT/h6MgngJ4wZqZxOdD0tZudqf/01i94BACFNcJqJskV7AJCLsjIsF9VclFMxZQzRmhlAWvNRm9ORGL5C747E8AgJgiVC6lDxT5jNTTqaTtiMVDRRFbQtgPfsJd3HhfSOEL8dkFyUA2vrdk8TA3o5+yywpn2nMe2+PMwXM3WC1fgIY0AIDDyTpl+MRPXgk7J7O0zPd+OXCjnTCP6ekvWwQaodmkdyGsb5rNIWwYebJKc4RUgCcABoOrnDZJ7zhdC7VIp9pjwuL5fDB5FnU+lTc4QZ/rMPIYjzdc2tELnWGgByTW8NKgc0Wt+RF6dRwwMAyNPo7LeO20yu8KPIuVEfbMSQ2qB+am24IRwEM5KbHeNhACNjEVNInCtsEU2QkQalEvt7zjm77KkI32bS2d21ASNjE2OTJ8elDRhAUmNl1p3npUIYQaax/3TbPG3gYeTcG/qRoIzoy0GSA1nNrFiSd1o9GPn2V4baoKXIGcXwhBiPyGHB5oL1a1kpuB/5C7FzvTKc3uSgnqpR+8MnB4KR8bnwuVAa5YqgM98PYg+8bQMJAbCd/BTmvXhh6ARclJis2DsPP/K0yUKJS4b1kV0nJ0w440wC+AljQxsmpL/U/5lc1uarf8PIkbyUzjDGYGMQRkUnfLkbXlfa22jwhhAAKIwkQoogUXLuuLzHaN9mx/fZQlE2sTqZ8BTS4ERWA063+KJjpDjRuWgItYZg4ylzPdxCsCnuQvpoj9RxPuM+0wAeAJQp7g7//ob9a5w5s8Grd/t/d/Lt2Y05RgRCsY2BFvoosggEmpG45n9edu91oxeW+u+2Sj+22CAXNb6TXx1CmuAsyZuB8/BQG8KbhkS/YP2cIzSyoy+/1exJjVxiYoEHqVWrnKC+YwOtASFApxieYOYQOuoeZ5TMOUNCosXICY9hheVRfbGKAKDIMyWfgxLlzXQyiyPTeDpeWsn4oexYlEbaYIqPa3lYtdKV1D7nJwigauV3w+A6Hxx8dLSs4lCd0jECAEPI1hyBR9QwY7GiFbvAYIYF/bxXHuQMIajaBQFzN3RHsu1hzj7rmZcqA4QMJ/qV6kBoHOV01kuvVSJl4L1HzS/6vkOVx0Wq8Z3ISwvyZa/UtNc2Ug+xZBLJ0k6icYKfmLEbAKkxBiD4ecoQ0QPvbc0Sv3Fxae9lrG3z+R4X0dn2sZsw4chMRvaEMWAAJflcL74aZfMA0Ag+9uzDPTueQbRhGxp4Y6jUrlSONjQtWkJ5AIBRQUnESWSxPqcZRrHF+owkh5342ptc1AtZG+MKJ3wNMAbyvO7bFqCtD3aMLIXZOUCa061OZggMfZxWI1hsL9ygON13ZjUT5S1C7mdCrvv3+39/qfxzNedSmkdL6ccnujkDWuBDWHZtQBAP8JRtB53kuK0BCE4bpU+SvBVmc0nRBOB427c/wuFrYTpfyMr2MbAHSnMDGAFog+4PA4zM+SDNJV5NrI/a1WFBI0Fn/XS+dBoicAOgzFYl7Ulj2+sJWSWFUgIAEk0fxb45qgAKIbjcBM9CxhhZpMY8T8GVMmg5dc4FT5JECIAgs5YzpfHBA8UwZ3QcBRcWNWlCMkkcqiyiXVI8itx5f6/RuHnietY9yvW7HQRQsoXJ4dbAH6R8KKjL1JSX9XLWz/kWc8f7Q6fE81k3xQgsot+sr0/IAwABuFSJvuiVvr9Un/OTc172VqP34Wp1WLDPe+UbtcHIUt4l8t7Qe9nayzRUarQc2Q7Tdef5cKZIJYFRIQM72br9abtYiXeQKU2Y8DVgEsBPOC5K28v9t5JibtSC2LcfVr2bz3qnjkJa1KRypXbSoqF0RSqqDTawroofNV1HSLt8sezcZXRg8y4CjbEgqDg5QWk/OX9Ca57wXNPPS4FibNst3LcX86hacW9u8rFDo+4G+7Jvc0RtmHWS9niHop8/6mWPau65VvDCUD6MRWfsm0CAKTr68x9BbNq6oaVop19JM4bZVwTGs1YcvpaJ2qPuLzVLH+y2pGcvrfTfnqm+f/CVF7KsNMfYdDLeyTjD5nIpZNg8iu1bvVKuMcP6kp+wU5ni0wYVmjByep3qCLUpXS+yTdMYjAaAO0MvkYf3XnsMJ3C+ijACLYR43qbfU4ETSSrlJ2k+gozLlEqtQxmer2b2C5UxFLlQbDjS7dg+X44BYM7PPmxXmk62hx2Dy2Q34wDgERVY4ywUL1viBhsuM+fTbqlh5y+Uw1v90r3Q3bKYMqhX8Bl3ve/A5l1FAOf9ZC22lzNrIfRWE2fGT84H8e1BsBA5DSebdjMAcKjs5LyT2HV35xOuDPqiW7KonrPPyp15XzJJAGDDWOHkKD/nXpsTJuzBJICfcCxWBu8M04tKr9urUpzW/Z+OpqCNIcP0ksX6jIQYibNUM4m0IVqzXNTifCrOm5vF8E8WQnpdEo8Lmy3vZhF/ohhASTFzmluc8LxQKIKhBbB1itVmQwMEniqMNLtN1R4WqWznWevnN9BGriSf+ladE/d86Rv3B+9ncqhhvCEfQrBeQmkO00cOI+LgRote7ZmFoVwc715hpIT0lOYO6+6xTD34Ms6nPWvlIF4k2pBclgGQAVgt7ELjhpN5TBmAOS9LJbkz9Gf9tHZaU3y5pIftOnY8kPN4+l0UhZYpABQSPQy946x0NhBVhxljonh4qn0Ix8Fi5DV47tJNMScyLSd7FNvLmXXwAB5jOJR2fQ+aTvFhp9xyE5sZgsy0XSxG7sVytNvqN/qi171i71oMbZDQSAPCYDACjAxG++guCDaBVfzM9NrfLjc1wLVKaAAWImezYY1P5bVSOLKpFxq3U6ub8pXcvlIKLwYJwealRn/1UQsDSIPuDvyASU5VUtD7Q69qFRbRGEGJyE8H/recfHub96TAn/UrFtGXSvG+6dezw7SXdjOLn3wqsGxJznQhJmXwE76GTAL4CcdCG+bbjwguRq5snPYdvgYA2tD28I1BctUYYrOOzbs2W/XtFXIkGeoY97YQ5biYykU9yRtbgnYEQEhO8dBiA0YSghOLDjkLKX5mbXtzUdGaP5NNTzj7LA4un6tvVbtQEgPQXRolHBepXE5P0DHusMRibSX8ci54zeONF2u/1k8X1rK7oVgae0m8NipXBzX1sHCpzGe1EsvFJ6k5kdMlZBmjAvbMijIS5aKkNNu7ycUIY5iUDQCQGg1SagzcKIeJIEuJvRw7vYKXubheCcd2APvRTq0LpdObUSSUI8oBAIwp8vUvejHZmtU9FIEl35hnAJBnqdGHcH07C8QFvR87bzQGW8LCmp27TK5lXBu0PZ7cEQeNLRHjMVHh4otB5fV6DyFoeemn3XJSkH07qE3buyrtc4U7mbWWWGuplQF2sAqoDGxhES0NtrG0qXGpIMhsmep/GLpf9oOXa8M5N30w9Cigql0wrB/GzmiG2WfynVZv41MGIFV0KbUzSW52Sw1L+FzkklpET9l508u6KR8UvJczAGhn1kLoXq1EANDys+VueTW1pjdNwhuDllJ7MXRbdjobpDv2RT+zfKPVGxbM6NPwt5hz0rviWGm4CRPOJpMAfsKxmCr/EAAQ0mjTE3Muyu3w5+KsMnJiT0UjFQ2bzUXZatm949v7OJGMEWNwJiq5rGjN43xGKl8ZppRt4ElG1marLu8wOnT5GkIaowJjMa4Zy2OSiymlJxVcE3YmKeqZqNjsqUl4hCTFw69d/4ddaadfxHL1XPkdj9Vr/sWSMxMmnYfJj3N9iPLvMVK1z5f0TE/cD9XqyVnrxUUD4wLtuX6EFKNJms/4zv19V8hxXej1x1xjIOCinVkPYjcRRBtEsL5eHpxa67hualm7G4afAIhyB2MMAFJJpQoA0BoeRfZxVvrmtPY4aKVE8fz5ud6PXEpMzd4quKDYXPLSz/pBIugBu5exozaQ2w5CcLUUvtdu9QqrZuWMaJ+LR7F7je+TWurlfMrbeiyZpPdDZzW3GDIW0vN+6vHCo4pig7HJFf64W00LQpChWJe4yBVxmazZ8oIf3Rt6X/RKQqN7oXshiB9EbsBzj8gUkTfrvTtRqZ/S1+qDzaeIY305iJp29nmv3E75Zz3/YpB82i2nkqxk/HIlnHKyQpNE4FvD8krMbw2CulNUrWLKzS4LuhQ5DbvYcH27O/T6Bb9WHQZMnKbR47gonVbru5qd3x2eoQC+ahcUQzdlkwb1E47JJICfcCy2BbooE9VH3V8UymNk0PC/YKzLSMrICfoeGUMMIGOwMcQAyURZyGqSV4Vyc9l8smdgEJIIaUIyi3Y8a9liQ4e3z0isvh1tSJzXtZmovybsjDEoys5xGmnDk7zh8DVGEoQ0I1la1KwxdEDYsjmiDcPjm08bCxpUJNq3On9dsWfngjcotqrBbMlvPhr+pJ/dL/Sx7jwYE5utNwDfV0LPsF0nLyBs7mc/OM5GD4LSFifxvvcum3WW44uutYjxPo/LrqmKTf2WQsFuDQhGwLFGCKbdrOac0gO3AWhn1vXq6Qk9EEIb1e9S5EZrAAgFT+XRH5AarmyUKIza0akz+hOzG4kky4n9QjkiO82xT3vxl5EfHjiAz+U4f8Icps878WLkVHiBkZlx8h+s1Ob8bO+C6juxfzGIbPbkcCJBlIGLpfg62Tn4d6l6p9H5/mIzV7jExVvN3r2B99XQbyd2LuHOIJAGeUxeLoUlSxFiUsHOB6nNzELovFQZ4op02daEF0KmxMUbje6XndKj1Olk1qg9YSrpg6H/Un3AiQoFXssZAEiNPumU3p3qMGKulKJb/SBT2Mc6k/jzXgk0ernRP7Wc2ilg4IgN8UJBKBhn29keUbUEQs++foUgU7LEtcqw5ayLcXJJAVrPdq8mPNdMAvgJ40Rpa6n3rZFJu28vldyvTqL0XWkulSe1JZSrlFuoQGmuNS9kMFLFMxJyGlks9KxOP7nsWUuMJhTHnA4YySiJD6IpfeYYQ3NRedZ7MeFMM0heykQtF1MEDy40/gIAEFKUxNs9HY6PAYyR3DcUfCZIk6ylt8O8XbcvNdwrnDnny2/X3Yud+O6geJir44qxDWhpds0FjKzmHbscZ2tRcho2GYWscXsBHSCZ0gg+68UvVLzbe9z0KHKi7PLmV2b99JIfW0QTrBk61d5Ug5wdvLnUWCCUU0IBwBgtRT4qmOrmND9q73eC4YUmdhkyRosifVYVWEdmJXEwMrO7VLlTAleDOBR0+mARV8kqpEZj1HifD+KP1mq9nNXtwuei5WWfdErvtLrbN0Ef75+S6LNe5Y1mf0P27x/A/9xn6put3r3Iu1YJMYLLlbhqFZ/0qjf7pTIXM156zk8tooTGFSa6BQcAl8oXyuFq6hggFOcW3WEkW0S/1uoHA/HTbnnjxbuRM+2licafdctKru93WLCF2LsYRASbOT/p5ryQZCF2mk4x6yb4a5Tb1wY9ih2Pydq2zvD74hH1KPao0FNOtr2sg2JT4WJUmPBMYFg3nWzGy1tOtnmInq7IaMLXkEkAP2GcaENzWQIAjIRnLY0res9FWRmWi2ouypmY0gYbQ7Uho/8DIIITilPffuBabU4jjHKCJUJKaxoXtXrwicWGe8tNzyBC+YUs77/chH/ACMWFOgcArfJPR+EcAsNp/yRGjjEIwJzlaCTXg6XkJ938TpNfaQYveqzulqtNcXVl+Pma+Oo4azZq18f9TVbzt6U+DafxXJQBgOADNb+gJPXtR3E+XXIe7LYMT859Mgw2/tmwixuVoTM+5fPBMQCdjNe3KbdPFM69Ubt5WRRKFgCgNOqllj6qxtW1zLmyAYTzNBmt8DlCaLyc2LNeukfWpuWkdwe+0vggqRaPKWkQHd99w6K6ZmdfDb26XQDA1SD8q+Wp7y81ERgAqFrixeqQEw0A3qYYaTW1uxlvHNKFserkgSUo1oOCtmNnKbFzja9Xwnk/tYkcadcpMiUuH4TrxW4Yw5SXZgI/jNwpL92SKTAAmcScmFkvvRd6G13KlcYfdqtKQyaedD3QBt0ZuA0rLVkq4FIY9GUveLEaVizxdZJfKwVf9EsLkdtys1rz0NcLxjDtpZ90ylFOX6hu1VNQrGfcdFDQI1/OR4YRNeMVc15c5uKUO2JO+IfAJICfME4QKEoiqXyEFKcxABiDu9H1MJt3eI8gwejQohElCYBGSCFkEGiEtAEAg0fRuDbUGJLkU4UMtlvEI6QQUgg0RpqSrmcv9uIbs9W/9azl7ftjEOJEYYSeu+gdAOJsfnOt/oQJu2GzLLAfbfzTosMwnT+B7aCzL10xoDM1XEg/7MqFOfcNz6k7vHKx8e5M9uqD8AehamtzlHkPuZMKemQ136RX2upmLNeOve8H35kSAFCSHLCcgdG4kGWlGdlJPaEN/TS8JtT60y3D+molfCbROwAojbUm9ikKgzGxmWWN/k7TaJSfkgb1xdGfji6Vcs5sY0z+eIXjRRvYMvmNwIyrEDoucKTIq3uazHOiLaqERvQAP1AIIBXUJmO7dSCAWTd/GHrtjDVt4TB9xY++7K9noDh+IpfGAAgBw3razeb9OCx4zS4O6L03Qml0b+gtxE5cUIpN3c7fqHW3dC9HyHhMGHAySW0qR3voMH2lEq0mdipo1S4oNsqgVOA7w+BR6rxT79SdouFkkfA31hPnBAEwrKfs/HI1XE2c+0NXaHJnUHq12R/mvJ1Y32h26dHbGp5RHqb+w8gRGi1ntjZH6VnAsL5QSj5crXQL9nq9b9On2vXNB8mjxBmcyiQ8RoZh41viQpBMO9mORSgTJoyFSQA/4UTgZMhpHwAQ0hXvqzif7cUvbryLkcE45SRESBNIwpToAAAgAElEQVScUpIbg7RhQvpK80KWNweuGBlKEk6GjMYUp5wOGEkoSSjJRtb3UXY5F5UdA3iENEJFIR1Ox1wPfAr04ivPehcmPB+UnE83/5OSHKPxP6xE2fRpOlAek1is3Rz8RTmbazhXy/aMZfuX2bcH+aNedG+ol5U5UDiBDCbGAoBCbF1+w2r+YfHRHur6k4DRoc3Womy+4t5mZH+DNIwkxnlStDZneUYYgzvhq4UsrS+J4XI5bJzuBPhmYok5UdbppQ+Q7awbXIki3/CK76U8Fke8ggJLvjKzbj4PcCIHIvT6dF6usDJQSKoMUoByRQCBjRXDmmPDkGZUcawPFRHdHpameO6QvfacIOMxqQw+yAEiBHzcGRmfizk/+WSt+nMzHYuoeT+5H3nZtmJ7m8rr1eGUkwdcIACpaSqJxw6TwjNQsYQyKKF0xk9abr5jSFbmgmPdydic/9TKW24WCdormDakk7KF2C0kBoCbw9K79tqMly/Fbv7Ye4ISM+sm57xs1KyxzMNLQbSWWwuh+2Xfr3J5tRqSr9PM+2Mu+FGJFvcjdyl2llJnzj1Kr6K6ld+oDW72Sz9s116qhJulFhbRN6rDH65W5VGLYvYFIfCorFhF3RF1K/MOUKAxYcIxmQTwE04Ez14c/WEM7cevFLK2+V1tkFauVPuU6Va9WzZbtXkfgRw5w2Oktk9oWHRFas8A3j7NjpFiJIzzGf/x/jwv5KJ8EmXME75+EJx41lPDm5FQnkD3QaWdsz8Dv4VBvhgVbT+ZPue+YztuzT1ftqb7+cOF8AOp9w9TESACFgBo/dQD2chqPpXd1AxPOXoHAE4H05UfLHR+abn/9rn63xzkIy5v9+OrSjtbGnnG+XQvubaRML3oJVfKyTM0tV6M3Bk3O7XtY8rIY/u6PHtilLCYHt1//vUpgYkDWssTM5/fsC4b6XIV1cogbZAyKJbYGBQXbE2SVONUYmMQRhBQaVHlUWVTaVPpErXjRG43tdopf60+IPspfutW3s8sf0/ruBFoUz/2MXKlHD+IncXYuhgkNtVTTnY/3PqLWXeKppNvjOealT1KPI8dwhHj/2fvzX7kyrM7v3N+293jxpJ7cikuRRbJquqq3kqtlkaChIENA8ZgxvBAsAcYA4b/BPvR0IOf/GA/+NGv9kCAIYwfPDKMwdiWNUJL3a3q7lrIYrGK+5Jb7Hf/bX6IZDKZzCUyMzJJVsUHfEhG3Lhx9/id3znn+2XUznrFjFsqi3zvfoEal5yYfsWWX3kr5MqlOKysMs4Pmv1+yVcLp1fyZ6m3GBahkGXuAMBcUF2t9UKht7dJM2ojpkKml7w8ctQRUtNvCw23ioQ8F+armXu0AB4AFv2iLmS3EKuZ26/4hSjZkgloueV7jcEX7cmLClFq591yOcxqQgpi3i4/vylvNdMAfspksaM+tNB9YixPy7n1wQ92RO9bIFqEzXp4Y4WxFMA6PJ+Jfv2k848AoO5/PY6SNiFKaddaultHqOVs0EsvH2eX0nK+k1wdc6A8KdLy1ZHAlCm7IFi2ozQa0QhWZdWsL9Yn9z34Jne/743VtupXDwfV47nixnz0Lqdey78Y87NrxVdr6VfKVuPsl9Wb0T4n7gy96tn4qfq8MF0AcElj9MdeUOQeaaV61U7uALq82wq/Wh981E+vxMGdA3cB0TTCr590frbU/Dt8vrA2ztrgj4zZjOSaTnWpPnyNNZ+Vwp5k19zTmyTiTBBEAJCy2tKKrxQ+SY44eTrvl/OxAwCVqnZM+pwEo5NF6YtTVtucuHtRAC81TRUmpZMoul6IXPqFIcYCEvSZomhipgSxgVM51NxLfEHsOI3inFp3PBV6a0FpApOuqmDEXI2yR6m/6Jcu04tB8SxzK/1SinXHxcypjajqlqzhHK6PBtHyfe8LRm1dqGHhAOyiac+IbbjSYck3/WA5yC43hsaQoaQE7ZVa+pmi1xvDeb/Al7/CAgwKtlF4Z2vp06F/P8Vr9eHEaxlOk0qTyuBe8oGM2KZbvupcCACj9vUDp4EQwefa5/ky5JUCaYnzPKmDCGfC4llWtfMJTG0TtAytoOadKFv0M5ebVNJxtnDKlAkyDeCnTBJEw2lmLFXaXx98nJULr3Zxc9r3nQ1Gcs4kxQFnmTFstf+JMizyHrXCW5wmjGTj558dNhjkTWMYobuMJyhKY2tH3iOpw43hh1JH2ohTSz9qI5Liwul815S3nVK2lA7Zy06NjK5KFcPkAvhSthx+es5eE8eCWS0+75f3G96Fln/BZeFS9EFDnO0WD7v5/dwesGuK5COp+bo4Y7R5Kj/fCtr3j945unPONdfWOiD6+omZXE117H8jdbg2/EjwjifG6sCP/QdZORc4qwCgjfe48/NKbUbvDjNX6kP3NbW+j7g3DK/UTs8yHZEw7j2Xryus3dz3p9kRo3eK9nzDuhystUoW1r4RsRanuk6hvi1kNQZKQypNK0sLRaQmyuJq5paGbuTO5TAd05ws2LfMfgtEqAxMVoh+xEKYPUi9p5l3sZa03HLGrZ6mB5ROtPziWeoqrie+MfNh8WW7ts9u+ky93+iv5t7DgTPjFU23AoCmW/x8sXr1gFeGtHOn0KQ08HcrzVwxRFCWvN/ov43WccbiWu486AcNr7pS3923by+0xXu9MFE04DoSMmDKZ+ZAXwzBAF4uyeTEXKoNh1VjxyzPoXCIablVyysbQkai2srw90rn61444xXno/zULO6nfM+ZBvBTJkBetaSqZVVLG6eQLQvwrPczbXb/KY29e83oq+3F8I/b/whRnmn+wuHdkbMxJYfwwRJsKLVn7O7SLg7vWasKWXd577D7NVLgK6pZQlSp4onmM/ejVHGljl7DOeV7hbGYV7OueMm9zOf9QbEY+99M6lvyql7z709qba+Lwg5Xss875d0Z79Ji9IHn1F0RN/0Lq8Ov2+XXr0bXSIgQDgBophbgumfrxpgV9Xlhxn2YhGTOs3UEbLILjghX8puT2hdKqtnoNwRML73isP449n6+szbIz2njEJTt5FohX7gQX2sMWocU6J4spSaVIc1TTL8jdRhjAGCMkXJz342BJ8kRn72eY5ZrFpEYY5R8cwfxhIBHjMcMwIuN1BYHJU8UP1cbt8J8TBszgrZbOohk1+TqceDUzPv5nV54Nsg51e/Uhk9TN5O0lGSfKLflVrli0aSjrJYotI33X/NILz2X9Enityt7zk8IAeeV1j9lyP1hVBmymvBC01H+2Vp4lnh5RT+e6QXibXIgMxa/7kcPBn6lSc1R1iK+kqnulLxQdNEvXu3fySX5JgmkIgAQMn0hSp2ooEeSJZ71yuUgvzcIjvDZOlcX4jR2KpfpV5spQqa0wYfDoO6oaQA/5XSYBvBTjsVXT//FjldGJfEAyGiOYBy+zmnmiy6jfW38ld4nhKhRlD5aPC3OUpovNX8xUqQ7ApwNla5p4wDsMvJgtCCok2L5CAG8Mm5WzlNSIhqlmwCnFcDLWNvXZls65a0jl/XGy68w1s+rH1pAnFDZtgXcdtu+xViwpU6eJL/rFc8WwvdiZ9nl0fnmj+bzaw/TXyZqxdgXc4sIiEgAIIbz2mYa1Pbc+/4gEE7cWCyjQQAgQCOzQHzWLh6UZjCRfgRCZCv63ZPuH/Syi83w9sHLoyKoi2qGs+Ege8daAgAIcD7Oz4an3cm/g41CzPv5qyP7k8PzwlH6XZaFNZu/PkMpcnWUcREiXIkyz/F3rPBtgaJtl2LWrVw++QSvz/XdQdBwy8k2cSPA+Sh7lnpfdaP3Z3otV876xXrm/nqt9cnCeiB23xFOzbPE/apbm3PLllcKpsUYZnj7Uyn83XrTWig1ifZdEgF8rt9tDJ+l3rf98Gwtd6jeOizWYq7Ynb7/XmNIAM8EmFZcatKuRKFooWiu6J1edL3Vfytq6S1AVpEvOo21fNPooTJgAHYkW54l/m+7MTWWzXRmgwpfXsO9QYQWZp3qUpw2vfLA3Ps+EIT36v2Vws2rzU1AhFd/Ism2F43Fi1F2vpZ5+8o9uFxRYpm19TFUIaZMmQjTAH7KsWA0AQBBE0ZLTocENaUpIzmnBaUFI8X2cWr2io2HtYSzwWJ9p0Exp1k5drCAYCktS1n3RPvVdwlKRpNCLgJ8+eq7+2MtWW7+LaKipDry/MLhv5SWcs7a6b05ZVzS8jzD32xXU3N5z1gqVU2w/vHXr40gY1iOv12kau1+vxfzM7G33HDPuJ5/2f3DXv64U9zvlY92LGyMLm26pr4eM3oHAIqOgAA1bjf8CvQMY15X3Ruatb0/eggIkbO1364PfuKJ9jiF9JH7eH34fjb8YKvEac4vrsYTuEiOg7ZYSN48xUkEwlzGOQCAMdU2tblOycojSVXPe8U7TUsoBYDqxOTrTg5lcFDxS4dvYag00RY8tt/zYc4rnibek8Q/M+lT7FBzoZbc7MRLoWi51Y3G4AuLnUL8anXmw5le09uloAMB5oLyfhp81qkRtAtB+aPZznG2QVv8qhunmi6E+VCxGRir0GAxyIecrWSeMeZMVAhijMW1zLUAHzT7o+qGOoW6UADwDmyel0ITbcikpmVPFG3xwTC42/f3nxGzFpCYy7Ukq9jDJAKSzLovdAd7Od+oxO/Nt2uOnMjsD6Pwk9nOarZZZcOpYa9MGgpq+fPfu28HwWyQ7x+9A4BDjUeNQfQO5XEwZcoxmAYJU47Fuda/AwCCkqAmRB02rYSoR25zO+AsH+9HcLQSxch+Lay+s9LPrh5qw0YIdgi52kmhLc+q1ul/75S3F22Ik51X3q3tL3LaV9oRk3jGKx3sUC//bqBt1anu9uXjXvZgOfzIdWtN71zNXUjyy8/yz1L5YkJQ6XJNfT1+5TwAKJsntihlEpPFBntn63UHg1l2ldOgk9+byF64vNsIbq70Pznb/L8ZPeA0SR1m5VIhN58wgpr3GoPXns1ThhAwzng91RPBdbzRH5WsjN4cnWuD3dwZVSwfCkrM5Thx3RgAqqrcWuFbRCGJMeixQ4cfjJi1xFvw8338yRmx7zWGv1xrzHrFxFu4l8Pi3jB8lrl1R0ZC/XC2u5q7t7rRF+36x7PtyNm8qArF1jKnU4iP5roe09ca/b9fmTEWo2OnTO/0a71K/GCmx6l5PPSshTF9HCKhPJb2Cv5tLzobZs8yd97PI672+bhLDbzuu3VM7vRrd/u+NgccC0RY8IsFKLRBaQnCi6NnDHw9jN6tDWNnkjdULGQ8dpU7I+ZR4sVCHiiaEDvSNQcvNmXKpJgG8FOOhWCH0yMZk9B9yGly4GB0BEG13PwbTvec2nfZsGNYpaIT2toJYi0Z5OcqFb/uDZnyljGEsxS+2q5zjqgrVfOdCWR6tRHuGH4QbynaVl35sNt9uBh8MONdEjyoB8s1d2Ft8FVuNxNflLIWe0dVWWZTZTJpEwtgrbYAdj9dOittvqHvdvTDBX7NI00CFAAo8qY9Txzeqx4oO4HG4NB9DKCTYqke3N1nFtVYvj74cCt6p2hvNAa1N6CfdjVzQkefmksWoYJyBwCstWXxYvJXWezJowyKFryqHgjCOABU5Vs51XU/CWf84ghTOQRh3q++TeIrtcE+HRChkLNu9Sxzz0fZZM8zRXut0f9io3EuyGuOdKg5F2bLfn67F32x0bje6q0U/pPUTavNMxt01buN4ZxXzflFp3QWg2L/9e+Dsfh06N/vex/O9BpuVWqKAAaQjp3JYMQ2PPk4836x0uLczPk5fFe84q7EfYfIe4MwV3RrUmyf40KJpS8/S9ulw9CeCV/nDRUwpQ1JJXt1EkFb/GwjfrzNseL35r6zv5JT3kCmAfyUN5HAWQvGDjxG0vf7LODwtrWslPU3PIDXRrST653k/de9IVPePtby6FIwm24rzA5Eu1R1a8lu9opTdmEl/VLJfNa/7oqAULrQuGH05oCSIvV1C0ijBgAUFCkMaKkKA7qyiSS5UbKC0lip7S5VuwbUqrrtsTiCpQBbiICWNOCMYH5X3T1QA38cAmd1WJwrZMPle9YDt4fXh8X50d8E7dX64Ez0mlvfAUAbsl44H88cWqPkqCDnzsg9rsgzrV90IHdzkcpDi48wYpejIvA8AFBSGv06tQCPRqboau5cOKoFAKfaI+pZ7i76+T7h58U4udmtzXulN2mzg1lXXmv1+6WoPY+yKLHXm4O0Yo9T90nqjVy+RtwdBLN+WXeqD5qD32zU5UEp4r2wAE9S75t+eKM+WPQLAKBoKQVlCB27lsQYeJx6IdfvLa23C+erbr3llBdq6XE6vd8QCMKFWrYUFCuZu5K57dzRFivFtMHtxod7oS22y6Nfk5OCErscZg+GwYfOzgeUMqRdutuWNM3XqgM65fvGNICfMkmsJXk1V6mQ04KzAWcJHkksdLIwmnMK2u4vLvOasZa0k+vd9Prr3pApbyWFFAzmCLS3pNQ5G5TFOWMZxWMpe1tLjOXfh1mAOe9KaOZlnuqq5CJwXG/U0gwAftiwWlWylFVpTcWMCwCCjNSM5wwqy42xxoIpaM+AysuBAlWYF7G0tlUi1zPseVifY1cYOgAQkKYQ3rr5enu5/tFANKH7eG3w4UK8ewC/Pvigk17b+u+8X5x9A6J3AHiS+XNOdWoWyojIhQuI1piyzMHarZzn0/wo+vMtt5wPDWUcAJQs7Mnbv0+cJ6nbdEv/GO27837xZbte55W/h8s3AHhMBVytZd75sYXuxwTRLvqFMmQoqU/tVvQbCPUuT5aD4knifZuGWiEAVIbcHwTvt5THVMOtPuvUP4gHLf/Qefh2wW8PouuN/mKwqZ1O0TDUyoIz3hpKTW52o+UgP+NISuxSmAVc3m7X2pX4oNnzX6un46RwqDkfZYt+kUj+dS/Sdtz7vJCEgKm/AYruDadaybx25u64SDYKYa39eLZXaLJRuAQONrebMmWCTAP4Kcein5832i9VVKpQm8hhZeTdrPn33xzBagtoLQXoSs0BcK8aLmuJsQwAKakmIhB9uI20pJtdnubepxwZY5FAixJhzGbBocOSnnHsHvaKh1kzU0YgfhdGk3uAEZ2Zpe9RM8q+WqNlmfeqMvO8iDsOABBCgAiPC8+PjNZlWagqt1ZZsGAtsQwAKAIACOMDQJ0DAFg0Oe2rKmurBwaUsdpYmdr1e9X6DL0Qs3MEKAdvll3h8LQvH9lXpjsRRuPdsZ5IBNVC/GmSnwu8Ry/LXOGwWO5lV7ekMX2m36snYow82EljLHZS/tH86ZWeEiJGwbY2WspSsM3wvVL4JDm8AzzCtWbfFQEhxFqr1OnZ4E2KStMnSfCjufZxarcF1TWnvNmvf9zq0D1iNIKw5Be/7dTnvdTlk7/2GDFMk2/7wdkoc+hmRwZBCIW62hyej5Kb3fpa7kqDTzJv3i8Wg/xckK+m7q/W6z+e67W8YvwjkFXky43GmTCbD14oriECAbRjpPQtQCbZvUFwOUq2uvQRoO7IT5baN7v1T9ca1+qDhledWl/J/hiLx5liE9Q0afnJQplLMk6XuAV4kvpLQXGoLzUWcsWGkgJAVorQkbP+Ic7pXhCEK3Hyy/X6J07Jnj8zLcDDoTfrlgt+zoi9HL8GvaQp33OmAfyUY9FPrzCaOWwQuY9d0aHk6O1kEwUrVcurhtQ1bYTSgTZBVs5VXrijil5pT+kgq2YqFZcqplgu1H85Zu/9pNDGayfXOsk09z7l6CiLvZyzbRlERlOpfW0Fg2Ndz6MpgDdnSm7iuLQ+y9+jrxg3WlNJXXFwjNZVkRLucMaQUEKp5wfgB1oppZVVpVTSaPlqmI2W+KoBpBGJpQL6ue5nen1UMN/W9wtIG/yca2vceLPkkuB+V92T9qVHKEFOkEtziDpSwTtK+5y++EghGxuDH2qzeXE4xLzf7IVvQGoLANqFMxecat2p6226QA8GfbptdP80O3z0DuBxXROWMgcAtJL6LZSvWy3cmpDR3pnzcUCAJT9/tOZ/1atdqw/2irvqTnWlNrzdr33Y6o+p9HYoPG4uxkmumLHos5fU4FxuP5rtdQrxLPWeZe4XnVrEVSjk1cbgi436p+v1i1F6MR6OY24/rNhv1xozQXm5luyYrQi4KjQLYb+npTL4OHG1JZfiZNdugmuN3prj3B+GK4W6HKenKe64K9rgWubN+gV7nmF+mnrJy2oRFO2ZMN9/UxHAH8+ksJdzTvVhn1HSkF+vNwfl5obNemXsVBMRTeRUnw/zldzdashPStYrnQuz3alq3ZTXxTSAn3Islhr/nqAi5E0btVhGModxqeuVmsmqlrWoK/dx50988aQR3Gc0y8uZYbmUV3PGMq1dRgeBs1LzHlJ6qqNJa9nG4MNefuk0v3TKdw9jsa+y+ksDRwsAhWw4x3OSK1XEvosS9FtoUyhdULJL8zMhFACM1mWZYJWVSJBwIVzuuIhIGaOMgXCENVYppVRVZWY3A3AE9KDu0XqNLJRk2FcrqVpL9Fph+7PkckjnASAmC9xxV6ubyrx4BGlbcQwlHCaAZ6m1CAAIhKKTVuJJ54+kDrYWMATpm6GUZSykkszt5vV1QlDmMi4AQEuZDPtxtKlFbww8SY5SPx9RhdRhjAFAnqdg37IaWm1xIxVnggk0U/hcnw2yO/2oyavFvYXHFv2i1KRbOU3nRH5qGbGRkNaitZAq6hDgz6NKgnbGK5tudS7KbvfCz7vxJ7Mbi37BZzq/7TRu98Oeoh80B/uHfNKQm5246cqr8eDV4K0m1MPUn/H2zGQog9/0w4YoZ/xir1IFBJj3y7qj7vXCzzvxtbgfiNcZwxOEXsU3CnGt0Rt5DfhMfdmpFepFeZdD9VIwmZ8JY2C9cC/VD53Tdqi50ej9cq2pDQGAfsWlIZNyPZjzigeDoNJkJPT4YBC6XM9Om96nvD6mAfyUY3HKyern7FkJvwUh0hUbrtgAAG28rFzIqqW0nBsWFwb5uxYoYkVQO2wjdJ+F7uP9ZfBOCGtZe/hBN3v39L96ynePYekEHqHPM0iIWtBEqvoxV6t07PKDDcbfXqTNO/BgHt8jdn+/YmOtAaNylecZMBFwxhl3kBBCKAhKheP4gZKyqgotC2u1tXbHk4qhw6wT0BlDVVc/TPTGmr6jUMdkEQF921j0PugWj1O9umUoUJhOg57p6Sd23NYei2gJiBjfHZTRo+6y0pthKkE761fU2t914jMlP1fLXKZfYygvDQFA5xR7fQllI5eqbr/P+IvTPZRif7fqvQi5Eo4HiEYpo96+ea5KEw1YcyZTX3O5njxKvbuDIHarvVq4Ee2ZMF/LXCOOVZW9P4gWEUKinw59INB0Sk4MIRYBCNrYqX463+mVLFM8FHI2qD4ivS/a8bPUpwSu1zdj+Bfa6RYsIEFrAe71QoeYq81doncA4FSjtU+H/kKY79g7C5BV5Ha/drGW1Z2DJ60cqq+2+k8S/5cbrRuN3owrT00nYgeItuZUn23Uk5L9aL4tmI0d+V5t+GUv3pIAJAhiQrnoRIoz4Z6zG/vTdKtzYXZ/EFoAaUivZOFhlB2sRQuw63Hm1AiihyVr+RUAIDUtrN6IedAp31emAfyUtwljeVE1BB8yUozfqU5JHnn3Iu+esVyqWqVibX1B1xw+fI3u1tp4G4MPp9H7lElRqdhYQWEzJ4BoGC3z6rgBfF7VQvfBsbfujSZXvdRuRHRh13fNbo8aVaWqAkDKGGdMIOWMMkIp45xxDjZUWmkltSq11kbvHK8TYC16sYEXC2hnptszK6Goc+O5qjbPrnZA9PWTLT3C1PYdEhVmLLF6BOQwn2Xvf5HODLeVuYZcvVNLzoY5I1ZqMqh4vxLSqJDJccqGT4JuLnyqjzZSPxoECQBopdJ0WI9eaI11SlaaoxyFuiMdJwCA4u10j3uceBGXYnJF2u83hr9ca9zq1T5udve6rjgxIa8yRcLj1e2Pw1KUDSu2mrscjQGgCIxanyqPqfq2aYtZr/zpXOeLdvx44BcVa3mlsVjpzUtTaaosvlNL1zNnKPmHsz22t1zZxTh5mnhPE28xzLeubWPxaermitw4KMO/HQQ4E2YRl/eGfrtwL0Sp+5qU7VpO5VDdrsTnG42LcRo75XItL4B81amNFvCYnoiEm7FoDDhH1VMkCOejTBuKxERC1cczkLcWexVPKj6oWMDVuSh7NYZHgIWw/Lpbq7uKEnM5Tn650nowCM7V0tN8gk2ZssU0gJ/y5lLK2OGb1b/Wsk5ypZDxTPQVxfJoOnMEpcPbDj+u4PPxMZav9n+4Zek0ZcrxYTTd3qlOUHM6HBbvHXO1yniUvH3SXIdC22pd3eGO76ra9tcpoQBg96mLtlpJrWSJiIiEMCGEx4UDiIxxxri1nrXGGl2Vpaxya18amBICPrRcUtdWguJAAAAI0Ca74IhwJb85WkyaLKJzEnINB49HBc6v9366kkdmS0wLYc6rrjX6EZejrmBOTcsrAUAZNEAyiacQSu1Aa7if+j+aOUXnZKRcuAAwGA62/4Jog93c2Uq3HorZmg8ARmst374AXmt4kvs/aPQnqJTWcKuWI58lnkf09eaeU06RUIk8rr7mmERChVwri8ogAAwqtlZ6Q0UAYNar5rzNZG8g1A9me1/2as8Sb6MQO1bCiWGppwz5eK7rHjTfsRDk93rhs6F/ppYCgNbwZa8255YX4+wIwV7syBt88Hjo/0O7cb0+aIyRvR+fQpJnuV93yohJtvcJcZme8YoHMlzJ3U4lPKbOhfmSV6pa+ihzK00iMZmtUhoE0/QYyfxIqButPqId/1A/Gfq3+qHSRFlsOHLBL0YTJamkD5LgvXgwmopyqF4I0vuD4FJ96FBztZF8ul4nAOenCnZTXgfTAH7Km0teza70/6QefFrKRj+7EvvfLDZ+9R0Q0zKWr/Z+PMgvvO4NmfLdwWP5fPyrlytKrGB9BJtVs75YP9pq86p15M++XWiQ3cjw2EUAACAASURBVOLJAgsRXuQNcdxecWuttdaYSqkqA0DKPVe4hAtEJIQCoR4TXhDJqpSqUlW23WyMAN3Rlk6ARmYBfFzNblkwFrQhmoG7v0YaAgng/MPOj9fyl3ysGl710Uxn17wfIxbAOpbebMfv1gf8FHXp13P/Upid5jdSxpEQa02e54H3QvJAWezJo4yFIqFdjwOAlKV5C93jVjOfoo3FJPt4GTHnamlvgz0a+stBEe8RbRKEmtCVopwaPPkEJqLlaDkBAPCYBigBoJB4q1+/N/Avx8OWIymxLtPvN/rW2tXE33G3KEuSiv9krnNg9A4jC/Q4+XKjbiGI3fKrXnStMTiOTCAn9kKc1l35eTe+EKaLfj4p7TSHG7+Sn641C0VbXjXnF7NOLpilCJS80NOXGsuKA4ABKDQptOiWAgBqTC97+XKUHSfk3sICFIbWxHHHeLvWR3QKvpp51iJFc7aWbW/xiJ2i0rXRFF5f8sJQF/RQsn/YaEpJHDDvxMmoN23Wq56mfqWpoLrhliGXn3VqCPZMbZek/ZQpJwr98z//89e9DVPeYp4mn42/sNThsDjniXVPjNVSa6xoJ+9l5TlKqvn4l3X/2++AGbXU4Wrvx4Pi4uvekCnfKT6eu63p/VdexqQ4S1H6zurRVjvILriiL9j3IsMgbUYpdTDaituF8AmlSkqtDuevYY2UMpdVoZU0WltrCRJEpJRx7lDmWqONOWCcKqyvoChtAgDaypgtVqY0eyThERjKG3c7H3bLl6L3yFE/nu3uKna9BSXWALZLJxbyJLTBX6XUNNdsfkKqV2NCKReOa4xN0yFnhDzf1Y3MuT8Mj7DCC00410AEqIp0V/HCNxll8LNufLWehseOl3bgMd0pnVSx2K3ifVduLAwlE9SczlW3A0Zh3it9ptcyby13lSEB05yaBa8gYIeK621FGSHTV+NhJCQdr9MCEWa86lHmFYpdjYdjqq/vj8f0opd3cvdZ4QbUiEnIsyFAKHQsVKHoeuGs586DYbiSeu3CySSLHUkQjMW7/ehx6tlXJjRLQ4aS1xw9Nwk5N61B0N1b0MdnVGfx6hXFiX2U+I8SfyD5vF9tfyQSgp3CydWo3gooWo/r37XrQ8l/f74NaJVFj20e7ViojcIJuWTEcmqGkj3LPYa25sjtlSyZpJnk+7c8uF50nD2d8j3nNbW+TZkyBogVommGny3UfzFmzP+GYyxf63+UFOde94ZM+U7Bqdb8yauvO6xPiCzUmSOvuVRL3vcjAw8AFsxArb5apq71ESMca5SSeVkM87SbDDeSYa8qCzCGMeYFMWE7y3R3gEBivsyIAwDaVt3q0QK7tuuSEZmjxR9+07kxlC9F7w4x1+O+zw7e/hmvLBXZLit9olSKttzTFnBGRAC01iIYum2s/TQ/iv48AYg4UILWGvkW2r93S0HRzrqTd35lxF6uD43FrGJ231iMUast9qtdDCBOh5Eu/bXmYCnMVnLnFyvNbs4R4VIjuVofbmW5KbUftPqPUv9vn81+0YkHpbBjNFxQYq7WB/WxY/5xENReqCdzXnGrXVvLnP0P7/i0vPIHs72lKEcEC5Aqupo73w7CUZq9U/J7ia/32GVl8VandvyGCG2ItXjMRvpCkt+1G09T79W3GLFX6sNdI2qGJt7WAvA09/5ho9nNRVNUNadaDIrtRQEOVWBtZSgAzHvlT+c7v7+wEXAl1UvHp9Dsd+24nR3l2TJlyjhMS+invE6MZQCW4J6TlIjKF2vfjRZcbZy1/g+HxTuve0OmfNfwmc70LmE2onF5npU1C6OB2eEwxgFIvgNNK+NTmmFbfjMnrqElAEDpaFR6zGGytdZabUCrXGZahF4QEUI9P86Srt03D+/aWkTOdM23AKBBZmY9JDOJaY82iQDl6DXJtQf9M3cHwY7PIsBymI00kw+Eom151UrqX6gPTzobaixypiaSPzwCBNEVfOucVgqfJEdxgEe0jBkAAtaC3S/P9nAQ/K4d73jRZ/pPzx6xLub4WAvrmbPoVidUvj7jVufCvNBUW2R7fwUCNET17SAUqAPx2srrCNqWW7XcaiPnX3brnjBG217FR7lcwcyHrW6ncNZyhxHTqURdVIEYK2AVxPpM9yvacMykhAYo2nmvrDF5qx/nmiwHxUTK6V9tH1AWu5WY8cqkEJXacxKCUasMfrre+Nl8+zgdMdICP94kwFru/GajXikqNTmzm5FhTaiPW/1PN3bejIjQ8spHiS8NAYBSklISBDgfJVsL5IpaAIrWoSbkul8y19cErc80gK7tZllfavqr9fpP57oNr5zq1U+ZONMM/JSTBvNqJq9mt7/CiMPJDOgPVfV7zLzDiENwl7kk/no86k6EQjYetf+4P/V7n3ISkN5e7wTirrGslEfRoq+07/E91/xdZWBWU1hHwggVSCefka5kVhQZADDGXT+G3R59AGCehzNNPO9h7fm2rURkmaGDQGp0cZHfaOLPbrXP338legeA2JEX40MoJM+4pbSwljoHL3o8rLWTcpw6FJRSRAQEQrel37OjRO8wEiAUBACUfMuK5wGgMiTVbD48QfPUy/WhNEQdpO1PCJyLsgf9Wq98bXn4LWY8+ZP5zoyTG4ulpgBAib3eGCjF1itxqT78ZL77B3PrZ7bJyx9IKKTHzASz5SM8bj5s9owld3rR8Q9dqcmdQfRgGCx65ZX4uU6+hbXULRWN9y2Pn3VKl+phxR+lgTnqPkpNAOC4cu6WKEMBoF2KbA9XyJZfXG8M6CvNmHWh5r1yxq22/i0EeeO5iH0h6e1+9NeP536xOgMAsVMVkpX64ABKGvJZO96Y5uGnnADTDPyUY9FN33VYH5/n6DzR2bGAsbSXvpdW86HTDfnqcoRNd8mlC8rUBfMDZmueRhJYMKVKhtWaNC+GFK/JZH7yaOOs9H5ayJnXvSFTvqNgf693OBsaS0sZu/zQct+ljAmZfIXtG45D4qZ7UYhwq4vSTra92ZoyHwCg6/lCOGiiLOsD7BxQ3hlEl6Iho0AIzPPrPfUIABCRIp1xLzk6YOj1cv+zXpwU7NVhL6X2B63+/q3vO0CES3H6m9VG3ZXjO10dgUzRSLxWybfntgLGwJPkiGNrBBzV4euD5OsWgrzu7qyDOAXltn1oF45HtXuSZ9ljOhJKjVFq7lBzrp580wuvNYfO5AztjoZD9fkoW/CLe4Pgbj+8Hg8XvDKT7Ed+V1BNEIyFXBH3MH37PtMIkJQsdNT4n7o/CEKmG261V1U5I/adKE0Vu9cPUlUtH0NRghHLUN/s1+ui+tnChiPszXZNGuxXLJPMF8pletf+GgLQcitC7JPEu9v3Z5y85hzlDPYKp+Ufd7w36xUXw/SbQWAMPMu8S7Xhrosthfmrzfwu0zda/e33JALw5zdIINSNRr9G5deDqFuKhlMtR/m9QfBuffev2M5Qst9u1P/xuZWj7dSUKXsxDeCnHIu1wY8BwNoXT3ZGsrMz/85hW/ZvpNK+tR4Dd8ZfFAwAFrQBBKAEGCkJYYihMVzgQlNcGhZlp1zJpCv1a5uzZEQshh/gbvUpqey0828PtTZtnAcbf1qp5oS2bsqUnSDsOWbyxAYCWnsUjS6pa5H76Bjb9VZSc+c87+Uay8nmzgAAbFUMKKOcO9z1XKOLYrijUL/Q5Ga3fqPVp2g5+rP86ov3DFiAp6n/eTuWenMkigCMWIIGARDhSn1YO7zdFCPmQn24knjn4vSEaj77FTtymu54IBAG8NLZTKTI98jUHQghEDgAAPagDgsxIb2xSWEBnqTOuTAHsHe60aV6chIC2qP2cjvevRNwFTnyi279o2ZnInrmx8ViUonr9eE79QQAYqoBwFpMK7zVb2gNH892D3VOPaYTwytNnbHn1EqDn682HWLOh/lCmPtc8VcieUQIubreHN5s1xIlLkXDfQzq94GiPR9mmWT3+iEinAvTgOh/2KiXmnybRB+3OhFTuwtkoGXUXKilT1MvV+xmt/GT+fZhE+n9itXd6vgtBoj2Qpw8TrzCkCepc7G2ezcQIuzaULbrCTUWRhvGib1YT2Ohu5XTcCpGzIxX9Euxl8/CdooxcvVTphyWaQA/5VjMx38PAEqH1lJlHGNZWiylxZITvvBv5xifa5rYw+evQDe13STv5wKAMbIYutXZluNwCwCCQWSWBhnv5WgByNvc/W4Bs3J5ffDBNHqfcqLsn133xeNSudaSQ5k4GMsQ9Ft9A77JWGtVVTImEFG4vjZKVi/VM7vEfNMPlcFQKEYMJxYAEKxDLUXbzvi9JNyK3h1ilsJsKSg9phCtIPbIIVnDlb3SySoanEySHC15lroNZ0+H8JPGqBeiA5kme0lzHQgB4GgAiFZvmUjERu4lkrfc/uPE+2YQhkIuBidSaNNyymLv3untIMD5MMs77It2/VqrL46nZHZM0ord6sYttzxbS7e/nmvyVb/2LHEI2nbhLB4y4x1wmZRMGh7u1i/9KrNO9TVAacjXg+DOIDgfpdeag13b3SkxH8z21jPnfj9ouVXjSILwBOFynBpDhhWvCdnyi58tbnzRjtczUdRJKFShqct0yGWl6JPsJZW4hlMt+MWz1F3Pxe1edL1xiLs7k9RowidkI7+SOqOij1yyQcXj8Q71PqzlzoL/4ni2/KJuNjc14qpdOKHF41b+T5lyJKYB/JRjUffvPv8TjaX97HKSn2sn78f+/ZElNYJ/viFGnrsW4OGG+befZQ83aKU2lXsRgVM7Xy/+w4/SH13sU+ShC80A17NnueoBGP7WWlilxeKz3s+0OfGe0ilT9iF0nw6Kd7QVDA8xTDeWGYsUv3cBvKM2G861lJRzMObYIna7QJjreiEiAgAS4gU1pZQ1L462R42x+CT1IAWCdis9RdASAGlwK/KsO/JGsx87ciLjSIq26VSPk+Bq80Ri7EjIbvd1mCchIBIAMNtywtIQ80ox7bjrQ3AYAoC1b1B2fRzuJv7FMNMW7w9CZfBx4rfc6iRqBBDBZeOulhH7XnP4D+uNe8Pgci15XUFRWrHfbjSW/fxsbad+hEv1jeZg2S9udaO7vfCwATwihI7KJc0U9cfIw8eupMxqhQBgAfRu1mjbmfXLkMuHw7Bb8YvxUUZNDtXXmgP9vEIm4uqjVvez9cbjxH23PrwYJwwtI8ZY4nXNNy/rblyKhqu5awy0ywPMNbZjLGR6AsbvIzq581UvHgXwymC3FMcM4FNJh9JZgJcmRLY6GhixDK0ySPeQ7vOpbjhV3anq4rQdN6Z8H5gG8FMmgwXopxfXkw+RKAvYz841w9sUeY38bHSV5ZX965vy//qdKiQBsACEEguA2gAA6WVw+2n0yWX/X/zR01aIDoHFKNrI10t9cIvRybGe9/+r/+d/lEZ+Mnvlv/3kX47/QQuYFouPO39ycts2ZcoWDW+/ENMVg3ZSM4bDYRrarRGCaULePoGuY0LI5gBUGUWBGztmFfDYIBLqRrUGAFhrZVVy4SCSIKglSXurwDsQEgACrmqOTBSXkmgL2uJ2VTBGbMMtPmr1xwyTSomCHdx93fTKlcLZyPmMN/mzj2jrXA0lj/ipXloISAgBgO2nszD0yBn4mKmRAKHVb9PovF+IrKTLzfRJ5ieSAcBa4XZKZ+HYHci7ciiDd0bM+43ur9ZnHKLPR9npC3eXit7qxst+Pqqc3wFBcKleCPJZr1xJ3aGkET9clQoiuFwPKsYJ8oM6BSjaHzR6v92oG4sAEDBz4KSGx83V5uDLdvxw4C+H+TjNCMai3aYex4hBxPuDoMar2FEeN58stb/u1hjCljwBQXOlMagMPk49hM1y9NDRMZfdkgf0ENF4WlFjyEQmj3JFPuvU9PM9NhY/34jvdkPBtUf1YpAvHb7MZD1zB9V+OqZ1R25k7ly4y7XadMufL39fHFinvBamAfyUyWAMd0T3TOOvR/9ltCTImt47VgPAsJ3Yv/hb57f3lbFICVxeUBdmi8WG0oamQ/JoSG89docF/OpbutSI/9knQ0YtJcLnrVInJ5H+OlEs4CC7sDb40evekCnfCw4slmYkRaT2kE/7XnaxHnxzjO16W+mbR3NwCQD4QT7tRwHRcSPHDQDAGJ1nQyVza2uO4xPGhRNWZTKK4Uf6cwztjcbAY7rQNJd0o3TuDoJKEQSou9WFcDjj5GjRWhwnUrqfhLNe2XxFUO1VrsbJzXYtEiciKjbnFsPqtAP4LfQ2yzet8cizM66jAZjRr1l07VBYgNVCLAW5RXyaeqPJC2PgVidqOOWJKheOiS/M5frwTqfmET0fnOrMyKhyvulUy1G6/5KUmOXoiAL+BCHkelCxWOgDPc8XguJMnj9OfETrsXED4/eag2+60d1eeLGeHvgVmSKPhgGiFdR4zMy6JSPGgv3VenPWlctRNuuWVxoD8/I8FyX2RqvvCXV/EPrMAAAnZjHI+xWLxm/y12S18N+JJlNiSRCv1BNlsdQ0rehAimFFU01TTbsA7dyZ99YOazK/Wjj7W/RRYnxeDQtec793M91TXjvTAH7KZKCk8sVL040em3FpDeh6VuJf/G386T0GgADwZz8XP7qgZqIhZxoArMZM4Tcrzl/+XUSI/ZP301E9Uq56g/LptugdCQQO5wCgdSVNbl/Rbd6CE48RB5Foo6TJjN3rlw8ZCkpcBNS2VKY4UI7oxSeBcOIhMgC74yvSYnFt8KNp5fyU00FQQ3HPSxwACEpOu4WMHTauEH0pY0TF6dvavXIchtWzqiqEcMkJeMh5Xp07LiJaa/N0oGQBYMs8YYRTIVwv1FprmQGARw0ASLtZ4y1Qryn38dBTGgHgUi1ZDoYOGWlrWaWRH/RjrjXcHwaCmXECeErM2TBdS5wztexQSdRxiBz1LGHWHi49e3zw5Wp5Y7HSR9+Cus8B4O0K4JUhG4V7vdnvlbxTvJifSiS70w/fP5mmiUOBAEt+MajEzW4c8k4woeLqA9leOf9w6Ndd2ThInKxXskHpeFw5z3POtfFkIxixNaF6FW+IiuwrEUDRXoyTjcKRBse3DKBoL9WT293o1+3GR83u/vMyAdc+0ze7NWMh4DqerxiBhlAU4Enqrhdixiuv1gfhy7UGiaQh15dqqc8Uez6DPOOVziAIxw7gU8kaTjkRE3sAcKheet7UoAxKSwpFe7mzWjjruSgN6eZi5jBJ+FKTTLKac0BkHgq1mvihkPufyilTJs40gJ9yIiBSjzUQibXq/73lf/7IBYBGgP/FH4sri9QVkjM9Cs6RQkDtD87nFxaG1IrANQAgdd7JH2hbAaAgXkTmPK9J8MV42lqd5d2+eaZNuRV1UxQhbYXOHKUvhiYWTFUMu/qJNPlWsyJB5tJa7Cxx+kKLxZpRNRkAwK4S9ACAgIL4oZgLWAu3PbArnffLJ4VK+tn5p73fm8QhnDJlLAgeUASMqBlN02Ix9u6Puc60XAzdJ8fetLcSA7pb3Z0X1zf/a83483r7gEhcLxauBwDWmOGgs9Xxbq1Os0HEW4gY+NFwUFhrEC3nRmvUBhPJbnXj1cwBCx5XN5q9BntpJGrMlljynqxlfqXJoGQ6HEt1KXJVu3IyxQI+4SCKEmspUZbww6gqHp9RlYKSzw87gDzIpXwfGEV4OZ9/KMzYpft234XttqvTAm5X+B9ULwZ4uWS5YspiaQgn9ot2vGOdT4b+Gb941e7u9CForzf6iWzeGYY3Gv0DS82PT6npV93aVuX82TD9m7W5eSe/UMtctsscjwVoF/zX6zNggKBhxMaObHAJkIdMjxPIMWLrQqZShE61/3UQCfVRq/+bduwexhKSEXOj1f+8Xf+yG1+vD/b5LAKcr6Xa4lfdiJNNrY1IKEFNrmmlydPEW0ndC7Vk+9H4dL0RO/JKnCwHxdb2x0LW3SoY2/yi6VZ//3QGGknTKyY7lceIZaA9qhtOdQGGmWLPMq8r+QwcIoAfVnyc5wMizAZ5Knl0UKg/ZcpkmQbwU04EisxlEQAMcvybW7FUKJj9Jz+BywvPg3BrpSkAYJQqB4Caw7bMkFPZcVkNADhxAzFDke9YPyIN/BnXxmm1MaxWLFifNSJnkZOd5nMIxHHjeahlsjMon0lTeKxWcxYdulNICcnBPiYujVzvCqE7t0dQb8a/3M3Eo+zMGIdnypSJ4VLrECb3HuUiGof1+vmVMVeojTCWHcE3/jtDXg7gue8eAuKx23gQqR/UmXAAQFVlng+369UBgDVVlvZ8P0ZK3aCepz2wJqSqK8XtXriRO8oQSsy5KDvnJ85uXaZKWc72fIAZiw9Tb84r5/xyzLEyRdtyq6eZ++6RBLH2XzMaKw151Rbr5EDEHW0GxmKhjz4EqvsAAPYgT7xc0a1i9S0cqqt9YwMC1qFm9BltsdzNwYsiCKqkJVte68pi9bLqO0XgZNOxnFHDAC65qUNMxFQXXuoQkYY8SLxQyEllRI/Jh83ebzYajwb+xfoBBe3HJK3Y1/3aQpQtepvRHaPww1bn16ut1cw7G2Vnw3x7I4kFeJq5a5l3PR4EXPlceYcJrbegxHKqh6U40O6x5RdXNbqHb2a53ux/1al9tlG/0hjW9/2Wi3HCickUG92SlJglv+hXm+McY/HbfrSaeUtBsRxmnJh+Kfql6JbOe/Fw3s+3bqyrtaE/tmwhACxF+acb9QtReqF2cLX/kfGZ2ssTfh8GkkmDu5vnvQwhFhC0wTfCAXHK94ZpAD/lRBA0GiXMv11xHm0wAFiO4afnJCIYC3llXY6MOPA8K7KD2Fkc/YGIo8J7a41eW6UP10iW2ncvw8IsEKTII2dBUL/SWSjmtlL0uugPH9+useGKPr904RwQgYABbwri98qnTfcsfa5TNSzV3WehtnB2Jp2NxnlSP79ljIHb39pu33KOVy5gXFMqonb+Yot8vW4Ldfr6O1O+pxCw7KAnOSGV0t7+y2yRlgvR9zX9PiLRa0brUQn91iPoyCDhgV+jwgEAWZZ51re7dTyoqqiY47i+EK5WQVUkMVfdQqykHgDUHXml1quJiuwxmWCMNQb3yv5Zi1frA5/rQ+lFxU7VKUQ7c1v+JG3GCFoCVqrTHoCMjo59XvRuLJTHKKFveggAWh9QniA1bTrVjpE9Qbt/+wCCpZvq4/ssM856dtfIuBinTzJXb5tEsADPcu9cVTTcw3Wel5ps5I42hKFtuJU3oXoNl5l34+TzdhwLPdnLbztpxT7v1t+JhnNeuX3+vibUhTj5qlO73Y2ept57jf6ct1UvgxuZ03KKc9FxZf9cpsHabikOLNc/E+ZH6DehaK82hrc6tU/X6z9o9Vv72sudiTJlyFZtznKY3+q9lORIJLvTC59k7oxbLflFyy3rXuU+nx4aEQp1qO2c9Yo7/eB2L2xX4oNmbxxx/tPBWEglM3asAB4BGDHSUEreMkfJKW810wB+yokQQH30x6+/DUYpip9fGzq+XylISg0kawSbpj678tJbUtrb39j/9X9jN+9s/TTYq+/Cf/6f4PUryLnLYpfFAABgaPoN//bfu8X/NGsUAMwAVp2flmf+UzX3B5YGnHqz/qXRCnoZ+6tP6//2M6/YrHua+b139WKz//dfR5zCn/188NE7e/w8lxI+/Qz/4l/D/Qej7bFB8Oif/me1P/4z6xOXweUZuLVqjyxuPGXKofC5pKj3zxELmiCotJwLnLWD1oeUVJSeiCT124I2slKFS4ODF90fREJ4EDUIoSPj9yzt7L20LfKEMUEZcxx/ZaAe5R48l5r/oNFjcMDo1lhL9phroMTU3UMnuBDgYpx8utKsOSXfwyrpaPiOHigRwymOd18EFptfagGO/JR2mWKbk7kHHBZlIeBqrz5kY/HrblR3y5BrSiwBSxAIWMSDxSmPTKGYx1TLkWu5AwCCGgLWWDQG7/TCH8+XB5eibcOhZt7L1zL/Uep90a3NeeVykMduxYk55k/gjFeei7JPN+KfLcrtPdhe2DjeijcxFpXDfx5rQX0Af8e7N0I8O2sKRSiygMXuNg25H/qUI8dXyv2OgAcQGQIA7MTyzz+twbDCyjQ4V2zsNL4H8M8bubFoR0qHdtO30qEGN2uSBMBxZT5dgD/0sdAAIAiZ5Vye3HE4LD/w2XtKawDPOfh68wC0ISdXRDBlyqtMA/gpJwJ5Lqn0qLP5I/fBO0NCOACsJGZ+02gZ7q6Kb1d3+Q2gxL5/tpyLFUiJ//tfwV/+G5LnAGCRAABag7fv2P/uf8B//k/sf/wfgLspF8d7/59//7+nxSMAAEQLBK0W+u/5w1/J5E+y8/+NEZuJ/a+fsn/1t83bT1/SmfvlN9Th9aIinEFWCoDdYphS6n/1V/T//D+gLADA+j5KhWl67n/5n6vPP0//5X8NC2c8BrOBXU1ek4/tlO8f5UGtfYIPCZFJcebAAN5YBpZ8D+3ft2NAVabvQgAAhJCxFN5fAgnljDHKXM4FEmKtLYu0Kg4o46QERzodCujNbkMriIR6tzaYccaSvDYGLJm8Mty7zcFq7i0F2aHiuv2p8Wolic+GR5TyPgI4qroyL0bYY6bXdiUSm+ux+oA7xaH7uX89zbw7/RD6IQBQaj2iHWocYhjVDjWMWp9qQYxDjMM0p8cNiUd0chG71UJQtEvBqf3pbNtlulQs06RSVBpyWDl6RmEpyhbDLJNsPXefZd6DYRBy2fKqujjW1M+FKFGa3OlH7zcHk2240IZkmgmixZ4xrQ2ZJMA8YujLywhqjJnY3cCIUYZoO5YyxdEIRZVK3pcssMRhCsduCSJoAS0AUICdfYOTAAEcqktDrAVpsFeKWChOFQBWhjA0E5nGKhQzAAwtp2b8fXeocg7zeKDEWkvwdHU9pnyfmQbwU06G5yn0QmoAAgCRXyEoAFMWmtXzUVXq7x64//qXO3vRAcBh8F/+6WAuHsKXX9m//DeY5yC4+Y/+Mfz+/8/ee8dHeV35/+e2p02fUUdCbZd83AAAIABJREFUICR677bBDRvbgE1cceLYccmu42TzcjZOvJvNN1t+32w2u9kkTt1U23GLMcaxHRdKXMCAMd10RBdCqEtTn3rv/f4xQghJCAkEv93vd94v/aGZuc+d+9znmZl77jnnc2YAQvKjDXjVGmTZcvlbUFYCs6cDADZrfYf/CbutAGCqf+0Ony5ohCYPaCeWU7Fdaf2Aq0PN0i8DVtvS5IWPYgfrFQCoKEB3zmoM+e2aJuPl9bGEec6gACG5EAatrcHvvo1sS6q6edcXvQmzEsl0/OWnxh0/qOzalHr/ZXH3VwjTIzq0ZKQ7OMutHDn6QiUC4z5qMgAAUGwhxF1edN7eLDdEiP3/+CpESOGI03siAzOIMaGqoqhUUTHqMKYl57ZrOVay74LyCGHNCFGmcAl7G2XCQgDgCqSS/moj9VOOfqD4mNdiKTYnF5br2ysqERykywm7BGXq+oB3EY1PuRdeZcAgXj/djyrxyLnvoJb0mU1kzlGK01SXq40QUCQxkgRJjGSZ36wMDziVtyeeRCdTenkgc4T4KgKZoOoiAJU4wfMf2hcIgU/xfEqKC2RzknRYTVI/IPxFmlUWyFxYjTqMoSKc+rQ5XJc0ygdPi4ELnPKYTrxzW+8AABhJnXDaS6lBidFg3r0EC48Tis/I6A4uCMBHPZA06REBUqf/jXL8FCwISA8QAAgA08OMAIDkHKcFVbBQsLjIeRYAaY8iAJVzH/MuWWyLRICERJcudiZHjq7k6h7kuBQgKZGUWEqMTy9/0xkDIw8hyRSMu5gH8uw/LpDLkcOREBiEQM8sRaYJmNj3PYIevBeNqkQjR6CHPy++fScQgkwTLX0ThACQgYNfy1rvVvEDmSl/44WvEP7RTvHi9JivC6UAJNfrnqbmYQDYdEg/1swQwMSh1pOLT06tsEcUwHXjMt+9rSk/0EWrRmIhO1Z4LvclMqNT5lD318uwbQJlh/7xR/bCz3tDq/wjRpYv+bIIRkCI4KYNrKUJAHwq0nKbYzkuCxiBzfsIzM4iNdZou6o8Tzo3spw8jbUM2uD+ZyKB2+KMpYTI+Uw1hDAmihYKhPL9wYiiGRgTCSA4N9OpZKLVzsTPa72rRjhrvR9slnvrERdgMDm7zBteFEM9VDPPhRDnE1UbOBhBnuY2pfXB7TlPdZoyl6/WJiEUALpeBe8iJOhjWn+zsvnpQoA9cTluc/q6slm3pM1xxiMpl3Yt/HaRnLR0hYiKcKY8lBp0W45gaTCv0GdOK2ibHGtzgWxtjB5pCyQd4g18U5thURlKHUr4mqzB8QELiTKcntd6lwAOJwAgkQTZ41ZBgp+OKr94EADL6hpessw7hKRfcYPUMz2acdkFf5Y7PPKDB0Kya2yFe3oGNOohgLRH4m6/1OD7gOFspxIjiNuKPEdvrsDy4uZfgLT54BcfzZGjV3JGRo7BxPECtptvuRHEYxHdDwDl+bimmQPA1sPh6ycYUuIC/5lfzUnDrKDRxWYWsPWQseOEipFUqddW2x49dhwA5KRxyuIrz7jCEBKjFolR++je7fLI0dYTbXoE+VyHAAit1Cpc0rXeLw9MdiJXaw2vAkC88SQrG3e4XnE9pCly/uRkyOCdClXRAmv2yMzb2wIIwOX+tB1IW12TYJHZXhuu3gkALXNvjAydTGoPo/2fatvX0f07kJmWmuKMLnI5J9klry6STu6rPMelBSNJqSXR+Sudaaw9ZZW7XlCh8XO1ydiFlFy+qOb/zphO3OMOPY/pjjCmjKmYqYxShE+LaHqe51qe53ieB73p1XUDY6oaQUXRpBDVDXJ7PZESSsMwvgjl+VQAaPAizI1HlH6pi/UtR39h+BW31aaNabXQNzCFsz7IN6zdraGSwGW637IKdqLL5yRlX7g9bND+B+Ke0/OccFjfWvTdsAYppIsiaTu4zWbl/kGuL9ATP+NjwnEviFpMpcEysJTZ6gbGQByhYdUZE43vaQ1NjsXDF1esiwuccqkEoH1fQYkcQSgWBAkAlPGIwbpfR5UIy6Ma9dAgmbSMcC4IRhehrHg+VOphJNMeTTmKwTwywEgrKVHGo0ICIFCx6HsHpP8YlFuCZPfW5OlkcoSkn7kJl52/Qub5oFgQJBGAj3kU4xSnmEujx4WzPZKSWCdcJXywrmmOHJeOnAGfYxDIOHkpq8R0ij2uCakZSh2j1bpSCgBXjREf7SsEgE2H8fxJDVIWhHWiso6VbkWBU1FwJofQ9dChUyoAECI1RaXbj3W8MGVC1npP2A0SREgtJiqvufLq8r3bEYD/8AFlmp9CGgCaxGSAGAMwvYTlJSJaKQAc5YvHwKsAEBS7Evym5iQBAJWK0igHQEJ6abdNp0HbKS8IMoVKCSCk6nEq5VmLy3R7PZICAFRMybP/oezciOOtyLGlYdTe80BwzGxePgwpHXonsQA+ek5DKUeOwYO45wmgBwAAlcYBsMdV5dzf+gmztCC0YzDH9j8WDrZEHctTQpnXI9OZMkNRdULpmVB5KV3bcpyMFJ4Qop+15xDCHda7lMdbvD2NFKQcm++OKWIaQyBEMtlucPdgOsgw99Pzbwf0LUd/wQzxW9XxYJi7FxYL3ROVCCHRZVZ+ykoMZLnglGMVC4UOwuZs3BuYa9G+OD9kJzHNkjgUd1n0clV9p1jGNNsQnoKlJ3CrrVQn/KOCCZ/SXwuw2LBsgQ+1BybmtXctp7FmzZohry87edsdV8ycpPhinc8LIfbs2Zu39LlX8ssef/yr2SezkfMUC5OTpEND59B+RxIlXGbQDvtWSLAE9knULb4dIfH+X1atWrX6Jz/+9z5Gbprmu++suOPO2/tzmgSJrpH5nPMd27ev3/BxXd0pw9BHjRp1w/XXxfLzO9u7jrNy5apt27dnMmZxcdHCBQsqqyo7X926dfXq1duSyeSIiopbb7s1Pz8fABjhQSxMj6Zduv79d7Zt2fTt//UP2farVq5euWpVz1H98Ic/OH3KEgGYnACAhzHFYt/ePevWrT91qs5x3CFDhsyeNXPa9Gn9OdOzzhoLFUuLZ79FkSsQwQAAFIsA8+IO7Zq4/qMf/tg0zc4x9wcEUsHCEwhAqoR/65tPzL3+luvm3+wj3gd/WbFy1ap77r5r1uxZDMuMizxBMZLfevLrN82fP/+mG/uYFgDobJNl757dH364trm5sdfZyPbTOZk5clwkOQM+x0VxtPEmh0ekpAgAY8enxvMCaxTazkHBKIYQrsgjQ/NETTOua6O7TuBJ5XHp5ulMAejltzNukn11BgBolET8sebyio6sPNKxWpIgOldgQ9UO74HqWoA6XOXhEM2wbMUeKWVnuaCOw7Oh+9mNXoQgK64jJbKtMMejAREADyHnnLGup5/3v/cmAEimCH8oee2UPVMWjZk4K7ttnl1hORyaUvIiq0/lyHFeMALMLdkPT4jKkkIShwcM6F3HLm2XGEobRrlCOAAAlpfiwmMYoEupS4QwQpgouqZomHYE9Eoppec5ruXYVrfq7n2DEEZE1XU/ZUxK2ZxwttZRCXhCoT1hiAoAQvBUIm5ZGT+FoUZqd3t0YqTF6Me17kOO/oIhSA41UvUpfWgoPVhdxxQn5Z7TjhpcsqLxXb/b/Rf6vpSIrMaL7Pc2TU+ERAmbDCjhwXIHZ8GmMjHCn4rbzPOhy1b1nRLwPCQ4CWmOTr2URzY35M0qatJ7eLZ7BSEY6jOTltJkKaHQmecb6ht/erzB+P0fmPqlK6+8ovP5VDL1zNPP1tTU5Dd3rBO6Rs4jBGmPJB3Frzjdbuaske+nbtd9JSnB4kTtsX2WSrQdOXLMFbgPgb2333r75Zdf6acBD0hiLBxOFMKTicTyP73hOvYtN99cVlqSyZjbd+z89W9/f8MN86ZNm0oISSZTP/zhjw/s3+/3+zHG9adO7dq5+xvffGL06FEAsHXLiu9//5lgMMgorTl+4siRY3/79a/FYlHoyO13Nm3d9eIflxldkv0c18mk013OWiYSSX/A33WAKuEmx1yihobG/3rxt59u3+rz+RhjCKH6U/Vr16ydMmXyV7/6FZ//rKPOi596FmcAIAG6ppwwzEPsrIoMJ+vqug6ynyhYcNGxDjx+7OjsdLOPeAmX1jUljx499vwLL44dO8YIhMClDEuKxbGjx9rb27Pt29vbjx09VlCQ37Nbx+34Dmlubn76989s2bpN1f2GSnudjWw/Ax15jhznImfA57gobC+7p5sI6vV+7biuNGSfl8AtntRpyFD5zKrkqbaQ5aLXNgX8WnpItPeu2tLkj+uDjQkAgOkV1FBQgJ5W1dl/CBbeAAiFlNMqXFKiT/d0/FtSYsmIAToBYMktyG2SZKhOQzrpOHwEfS37TzuaRLEM+QQAOB4+1aaGDGE5UUYNKbGUUB+XtgvnUoHyRYokwlknfPN1t6gjZ/CJM2Ukf2z2Ze5BR5olJCxovuTBiTlyAAJJsOv2w4og2CTYEqJ7taQsUmLHi/i1msEe4P9UhHQ5d7O/kNkMd0oVqqiMMDjt3fZcl3Pbc13Ps0EOxI2MCGMqUw1GGSDkcKhtdbfX0YCGp5TKfJ8KAI5jp5Nx9/QCMabaCMV3tOZdmd9w/sFfGjl6nQliy4xLfb3V+rY8IgEULPvvUY8ZVsJRLo8Bn0V0Kdtu0Av0/Pspz+4SS9m3skFfcIlSzoBj+G0+YIn4XhkaSO9qjdiC0MtYuTqk8Lo0Qw4NKt6IYJp7ZEdzdGJ+u68fcSWQrU2TF7d6yzGurKrav3//jBnTGevYVqutreVCaHqHt76b5rxOPQCZ8SjxaFdFN4cTixODeGdZ74AAIMOJSnm3/RoEgJFMuEqYOee67YUY2F1CkERY1J1q+mTj+uuvu7akpKS6unrl6vcIIePHj7vm2qs3bNi4efOW2bNnbd269dDB6gceuH/O3Ks0TTty+MhvfvO7F1546bvf/ZdkMvnm6+9Pmz7t4YcejEbCO3bu+vWvf7tjx855864FgNbW1nXrNqxatTqTiitKvs2pQjwEsGjRwkWLFnaOpLr64MsvL739js+cfRWERkVz3Hrutz/bdoo9/tCDEydOKCgowBjVn6rfvHnLq8uXv/XWO3fceXvntQAAKVHfQekICYY7dH8zHpUSaYRnp3RQlAIZ6Z6YwAgPY0Gw9ATiHl+1+r3Fi28lSDEo7zW5479+9ctzdW6a5m9/+/s8540HH/zn0eMnlRVFMcF9zEaOHINCzoDPcVGotCWgHw/qNYyYCJ35nhWSm167RgIE4+vHmjuP+qvrSU0T+8XKwIKp1g3jPfWsYEB5vJm8sDayp1YDgPyQd/MEV1ccqAjB0FKoqUWfbIGPN8srZ3auSd2/bFc2bwcAKC2BsVUalpSp4AK2atXmP5ulXwHokI8m6X1K27rsUaH8EpeK8jxny2HddNCavdH8IFNOe9Lipth21BY95WpOo4dL3FGTlf3bAICVVrrXLOz8SaAHdoh3Xzg4/7Mjxk5DCGIG+Bjadf6Vdo4cFwVCgLF7/gx4AADwKXWOZwhJMOq+JOJSk5JRnEuA74BLxzRTPjUKAIwplEYxQh3fP0I4ruM4luC2FANdXCKqGJpmYEKzjv1TCbn7lGg1WVRzrywHQyNSSjOdypgpwc/qPKrYnPcriPoSydFjJCOaXZc2qnpooTscb2sKW5xgBBoWGvPKA5nI+SxzjYi4PP/iflDAGMPZIfQUC4IFH3hcukI4HowyDRHVCSu9TFHao3Gb9Rowbw2SAa9SEVbtpEP6aTwPChjJPM3Z0xYYFU76GR8dTWxpjBxuC4yNxftZ/RsjafQ24Llz565etSqZTEajHf6BD9esrRg+zHUcKYWQKO1RFbuH9u9ZvfovDQ31oVDo2usmTZ6+KO1SejpeWgvlr3jnXU2B66+9es6cqzo7FxIkAJfABSJYZuPSLcu+7rprpZQUSwoy4xGFZ956d8WunTsdxxkxYtitt95QUDCstbVt5cpVAPDEE9/MhltLKfft3btq9XvZYVx33aRZs27udjpSeO/uaLlq6jVlZeG1a9a2tLSMGTsunU49//yL9933uSuumPXcc89XjaiYMmXKd//1u6WlQyilAFA1smrixAkrV64EgGPHjtXWtX718c8XFBYAwPjx46qqKj/ZuDFrwP/6V785UH3wjtsXr179F8flnkC2p4QUt2uOgOs4y//4m9FjZo0ZPbrb8AziHdi75/CRo48+9p0brxzeGcQxpHRIUXFRW1v7rt275990YyQSAYCmxqa3336n+tBhRunECePn33RjIHCm8NCRw0fefuedurq6QCAwbe4N4yfPZpQJCWmPJE1v/fvv7tqxqThPveHmu994482ekfOu677/3vsfb/zE89wZ06ffOP9Gw+h9hxoAaI+NAIKkQgRGcvGSL/zplReuuGJWtGAoIwP+ROzevefAgerPPvn/DR19gyspJR46x2zkyDGI5Az4HBdF2KgJ6Md6Fb5K2G06jenUH/F7T3zmxL8tH1rTjFtT5MWP4JPq2MwRZpkfKUa4OZ389DjddkQ3XQkAeQHx+M2tRXkOAAADueR29NSvwHHgl78B1AIjpgNgOLRJ+ePrYNvAmPzs7dkA+2TVj0K7lyCe1mt/JZs1d+TVkvhI+oR26NdY1ANgq+g+z6hECF01yvq42n+ihXy0HyxH3DhJ+FRUn4RXNyRPtfW5S4rwqc/cOeQn+6mZCS77vck0d9KVgBDdsV5b9huSjE9DJ5LlP+S+UoRgMHIkc+Q4DxgkoKToh1IaAGgsYbpRAAzQfSmTsgoIbkc9DPtLDXelcIXlDECYilHKVELYJclPwYhiYBSzoDpEVzpCdRFCCCEppRTcMtOuY/VHmq47CGGiZQPmAUBKmbK8vfVedYtGCRmdLycPUbLPW5l0Op24cN8uAAAIIS5FlRkf4wb1WiwW085cMiHRztZIi9UhKZ8CiAoIRM7vV6dIYolcgZSLKBXeTzDtvtrBSKpEZAZuwKuE91EZrp8QJEdFEkIiIZHJccplCZslbNbmsD60zS/upjgDAijW7Zq0r8gYNFXC/qBRPsxnbWmOTc9r8TM+raBtU320JqUNC2QuRqhs0qQJL730Ymtra9aAd11v06ZNd911Z82JE+lUxuRUI/xQ9f4f/fDHhGBMSEN9w9Yt2x5/3D/1iuuSHjt85NiK9z6Kt7cj6YFwf7Zz57HjNZ/77JLspg8CIAiEBNuTK996/aWX/hgMBiklLzz/om7oABBkbk2r8+uf/KD22GHDMKSUx48db2xo/puvfkVK4bouAGTS6Wy49b791T/84VPdhjFn7pyup5PJZELpPYXh8nTKrD1Zt3DhLeFwGADy8vJWrFjxpS89OmnS5HdXrvr85+8Lhc7U/pNSuq4by8sHgLq6U5mMOax8aPYlxlh+Xt7HGzdmH1ZWVX7uvs+Xl5euWfuR56V9zDM92uYqPuJl3d1CiOXLXztel3r4S1fTHh8chOTWdSsrq0bNGVvQLQWDEHLfffdIL6X6IgCwf9/+p576SSKZZrqPIXGwurq6uvqxxx4NRyJCiLVrP/qvX/5K0zRN0xobmnZ8+tMbFtTceue9hBBP8Oef/u3GdWsCAf/JWnG09vd1J+t8vrOMc875H559/sMPPzQMAyF49dXXdu3e8+ST31CU8we2SIBs4kP24l49c9KGjz548dV3/vbLX7yA2/CDDz6sqqyMlM6ScFZSTLfZOGsOJcp4tB8jzZHjnOQM+BwXRUNiStrJLwxtYj1seIzcNvMY9VUyrAVV+uRnal/bGPlov9920cF69WB9drUnAfyn/4GJZfZnpseHF9pnssdnTPEWLibvvoWSFvr+S9J4HRBC2QwoxryFi/HUKdmmQi9PVfxvX81/YrvOsJ6CnU91HYwTudoqvg+wyoXq18J3z1aXbvBOtsHmI3zLUU4xcrkEYJRI3qcErH/ctU1fiOe98F8slTSe/oE0jK7jMQuu5jgCAFzAkeZcDnyOywHpdxauqjS3Zyq4UPDZpcU9rifNUSWRtZdgdH1xam/y4N6GTItTU9fc/6OikUhBqV40PDqiMo+EBsEbqWC/gjWNRlRmaCSs44imdk/gtMwUdx2P2xdkQmHKFKYYTFERQlKIhqSobYdj7djytIDKJ5TgYREEAJ7nplMJ2zIv/qQAQAgYdCk7ACg2zEOJgEFFtiy8kKg6HjiV6rDeEUCxbo2LtfdnBxNj6YB0BVIu+XZnx0RIfmZbASNQsRxozAlCoNIucvCIIJytTtchlSCFgPOJSgoBR5NGi6XaHjE90n91upSthtXB8Zn7FVc1vZTD/MpF6boPlJhhDffwwbbgmEhcY2JMJLGzLeQJVBVKX3DSh2How4cN+3jDxsrKSgDYuHGjFLKysvKD9z90BaJIKIQvXbp07Nixf/XXjwQCgZO1td/73r+/u2LlVXPnSgmewMJz/urhz0+ePDmVTKxfv+GNN/88a+bMqqoRAECxiKg2ABw6dPjdFSunz5j+hS88EA4FDx8+/MrLL9YhBFjs27auuvrg177+9StnTPQ8d/36Dc88/Yd4PF5aWrpo0cKlS1/pDMDudRjdDHjHcYQQQb/S0pJglARO55MPG1b+pS89CgCjRlW9+uqr3SYh3tZ24MCBBbfcDACZTMbzvNBptQCCsa5ryUQi+/Duu+86+1CpU5cJbHrUFVij3tEjRz/4YM0tC24uLCzodcIPHTp41VVXRYK9GKCKqoOqA4BlWq+//gZjylce/+uhVWP92N6yefMfX3pp5cpVS+5dcuzYsT/+8eWRo0Y+8MD95UOHtscTr//p9dXvvFFSXDRz7rxtmz/auO7D+bcsnL9gcUiDD9asrVn2x25vtGnT5rVr1375K49NmTwJY7Tj052/+fXvVq5Yeettt57zRsmerQTTI0mXRdWO3SvDpy5eeOPPfvGrl9bccvc15VpvQfuvLF3W7RnDZ2QzDg4cqJ4+e65Lwq0OU5BQyZmQos7Z6D4GJDXq5UywHBdD7u7JcbGkrFIulLLYBxh1Xwd40mwxj+TrVQSziIE/Nydx5ejEyu3RTw6d9Y2GEBQG5S1TErOqMkFNIISkFJ60GdZAZXjJzTA8H5b/GWpqUeb0cqu0RN6zGM+YhowzlYTd6PUppcB/6Els13XtP1P6uF14h2RR04m6XlhIWlUMX5xH39js7jrBuQCXSwCoLPKifnXTIQ7nFijGhCpX3lrv9xW//Adae6RzPLxo6Kkl9/smzgPdJwEaU5B0L8HaOUeObiABzIT+rcAZMblkskeSSMou1pV6ggfHbuwPPIE/eGtvfU1cUfWxY8d+4ZHH+n/s4cOHN2zYsP7dA/tjtXMXVEXKe1ke9QeD5IVZiY/lqVqAIEKQivEZO9LzPNuME6prugEAtpm8QLkyRAxfmDKGEAaAjOlsOYkb09jyMMFiWESOL+BBH8EIHNtKJds975zmmS0powMIkfC4VC6y/lJvYAyl/kybpWo+E5A8ldSOx894xqKKMy7WrvVTmQxAJSLjER+74NAPjDDNbpVK4WSvEcIsa7FLwQE8ACD09M8EZsBFNgIFgVQHLoCPQXau7xFCTNGykoGyc2tHSs+1+5YzRAiKDDvh0kZTHVDpaW9QIxXKA5ktjZEJ0bhPuazSlUP8ZoulfNoUmVbYEtWdsRDf0RL1YVESMC/Mhtc0bcSIER+uWXP/A58HgHXr1gdDweHDK1yBCZYq4QDwxUceNgw9mUjt3btvz549yVQSEJISuESYkJlXzp0+cwbFSNPyFt26cP369UePHska8J0cOXIkmUjcf8+NRUWFADBu3Lir5lx98HANApg5c3ph+aj8IP20+mjd4QPbt23PmtA9h9rrMLq1EUJIITBCGHHACibdF+qqomQyZ209SSmff+HFkiElc+Ze1dGDlKhL5V2MSd97jxQLH/MyHm01ydqPtyKMb7rppnM1tixTUxnpskH4xBPf7Nrgia//rabrBw8dXnLPXZOmzrI5Dqr21VfP2bVr19p1G5bcu+TQocOJeOJrjz9eVVUJAAUFeQsXLdi87dP169bOnDtv+yebdJ9vzvxbCvNCFIuJM+auXLFSyLOiRT7+eKNlWa+8smz58tcAQHCeTqc/3vhJ3wa8y4krsCtwt6/ziRMnzJg6ec1rv7h67JPhWGHPuVq69JVuzxQU5C9YuCjj0kQ6I7HmAcESJEK9zkbJkJJuh+cq1eW4SHIGfI5BwHJj7ekREX816uF5cHi6NX0kYpRToumKHFMCo0taW5IFB0/569virvD5dVIaxRWFLT41ka3fLqSXTNenZEtMq9BYABkqXHulvHq2PHjM21kDXLBxJTC2CkhHGKPjpS2eDCgFCBEvMKl9ykqc2Iva9zElbVoluGSKUPKkoKZV4PIzdd2LwvivblAbU7DveKuUbGiRXpFnrPzUQQgwAsYkAMS0vGeveanbGWGq+KfenJx8Izm6n+7bhoRwx03nw0b5sgp2AGkH6pNoQPLCOXJcGIx6nFv9bIzAQyCFPCtPhAutLT1maOz9SzC63uEmfPzu4brjiZkzZy1cuHCgyYFlZWXXXnvtpk2bli5duvLVA/PuGZVfdh4bHgHGCCNEMSIxWm4oBSGjuKu5LiSXkjuebZqplDjVZtVaog0ARuo3Zg14RBTJLyTYmBBKCAVAaYsfaUW7m5jkQLEsC2RGR3l+1IexIqU0zUw6GReiL3vSFlQfyCaClJKfLsg0uOiUtwOYHqFEHE35s8XMEUBUcWYWNQ8oeyhIebulgH5hOnaYKgYmne+nuVYSEUaZ1tnCdWyQnCkaAAjOQQLTfK6dBskxApV6AGpvPZ/7LZHUOgP+pfQ8DxBiTAUAy7EQAKGUKppreX344RECH/MmReNhle9vDXj9LvCe9AYzVoFiURFKHkz6xoaTyiBVB+zf+8qKUGZrY2RbS3RafluB7kyOtR5oDQU1L3BB4QBhWrODAAAgAElEQVQIoREjKlasWLFr1+5YLHai5sTMWbM8YiAkO/fiNU37+c9+sXffPkqZwpht2T5DZDzKkEQAErO0qwYVFyFJCIknU8lkd6GHRCLheV5R+cTOd3W5FEICQMCnHqve+N3nn0VSGhpjjEnZuzJJz2H4fd13ryilhFKPc0KJT1dsF2mKBADX9TKZdCgUamtvLy4u7mxv2/Yf/vB8TU3tk3/3zWyGOWMMY+y5HmVZYV3peZ7P54M+wUj4mWOnze07dl01Z66ma+dqmZeXZ6WauGdRpWPzrlMZnnPR0tLiOA5TWDKZGDFihMMRlyAlUhSlsCB/06ZNAJBMJl3XHTmySgKAwBygsCAvYCgtzc0A0NrSxAgrDEUM6kmAYChAGbNNz/YonN7wamxslFJaptW5TRGJhLt+q/fE5TThZj+9slvwP2Ps/vs/v/2Jb2zb8P78RXe5AnOJukZRLn+tuwceAACkX3GL8mLSag3iNGU6IImQ7DkbfYwqR44LI2fA5xgEpCTNyYkEOyHjSM9XTZlwzWo/y/fRPEIYAhnxtU8eZvGykCc6Fk9SBKVMAnJNrz1p19siBQAt1pGgLPKxPIwIYIxGVbBRFV17FtJLu60J+6QEyaUTUAopVgFABMdCcKwrmJDMESq3VZcbXNCsO8oTcKzZqz4pJwwlZTFcNL5D9sbxxKk2V0pEMATOsajzBCAAggEw4SPG8RHjur7KBTSl4VQCuZdvLZTj/2kMYruyv55zjLlCU44X0Fhr55Mpa4ihnLps7neewB+/eziZhIceemjKlCkX3M/MmTOLi4ufffbZvyzdP/+OUbGKXrSLKNINFlIhqKthBesqC2k00OmVklJaXtJxE7YwU26jKzKmm/TODql2wJScI3KBVpOQqDFB0nHBJdQmSdKCkOoU+c183S4MaprhRxhLKZKJdtsyLzLpvfcBCEkugRMeAUQ0+1RGGx7IVIaTx5L+5ozS/8j5rujMO5gwyi5sGJhhQjzXaWttCYQimqYxLZB1hCcTcZDCHwwzRZVSIIQsy2xtaVYY8wUChDLucozkBeTeS0COQFlXfyKVfOWFXxUUlS5YdDcAvL7suUg4cvW8hZQxhLHsczvG4yjuKK4HBuMJu78rMUcMcrJBRHWPJAL72wLjo/FLkXBxLsKqMyqc2tUW3N8aHBVJ5mlu3GfvaglNjMUvLKS/sqoyFAq99957kydPTiQSM+fMo0hQJDstp1//6jctLa333ruktLQsPy/24x//JGW6FIEnEUhJwWVEpF2mM48g4TeMnqnUGGNFVfDpaRJCNDc1Z1PcN23a/NrS56dOnz1h4sTS4kJDkd/+9nd6HWe3YTz11E9su/vOoK7rVXmnpF1vGIWO6+38dOvYMWNc11q1arWmaYsX35Z840/XXXdNtnFba9sry5alU+kn/+6bnRHvsVhM1dT6+vrSslIA4JwnU6nikmLoBy2NJ5NtjeMmP5J0FIN6veoLzpgxY+uWrc0tiaLiji/ezhyBxsamx770ZQBACDPKTiUyAdlR4F2CdF1P13UAoJRijFta2vzR4gwnGubE40LIgE8FAKroUrZIbgppYCSRY0rBJUDaO5NkrihKOBz+9//4flchgL6hhIeRYFjqRHTG0UgAIREA+ALh+x589I1lL06ZOpURISTiAvenzuKs2bO2btmaaG8pKi4612zkyDHo5KJ8cwwOQiqNiWmWG+71VU/YcftkY+ZAq1nrcJNgW1PaDa3Op9ZhcADAdJTmhFKXONJqHrN5RwU2Lp12u7Y5cyhjtnTbzZZSWl6iKXOo3T7BpSckTzqNTZmDCadeCM/jRsYuTFmlabs44+Q1JQMHm2jz6dKh1XXeC2uct7a5b22zE+aZH6cjzbCnVgKAQlFRuHd1kaQlq5uhKdl9sS0lJExZ3Qy18Zz1nuPyIfEJV/bfAy8INj3vjAiwkCxjl4aMy1c97oO39h450rRo0aLJkydfZFelpaX33XcfY+yjVdVdnw/gggJjdFVw3ui8G4eH55RFphX4R4aNMp0FEUKuY7en6461bd7X/M7BtvePJj6uTW5ttY4mnQavR0K0xVuzH3RCB1YESAhoyagbG6Lbm4J7Gtn+ZqIie2pe8+RoS2XUHZIX0n0BhDF33fbWZsvMXArrHTpKWF2KjkGnPKi4p9JakWFNyWubUtDa/8j5rlAsFSJS7oXYpQhjAEgk4v/y91/6YNUbp59FAPDbn3/vuad/mU6nACCbvPDWn1/78b/9XVNzk+e5AAhhBWE1pMmo5gRVt6vtSogMqU7nn67wrjHOPsIRpoQxALAs+5P17+/duSn70rZNa/bt2cFPV6pDmCGsdv4BIgCk8+GxpG9rU+Rk0ic9FCCcUQkINCoChHf9CzKv62AyfJCdLgzLsOKcSBl7msN9bjgMPkP8mWG+zPGksa81iJEcHkwFFG97c9juX6mFboTD4aqqyt279mzdui0Wi1WUD1EJ76pCs2///qlTp9x266IZM6ZhQlOmixAg4DZHQko71a6ArVHP9EhbeyKVTnV1cWcJBgIgobq6QwrONM0jRzo8Fg0NDRnTWvLgw7OvmV82ctKRo8ehQ0iyO12HQSixbVtK6PYpVVVViUzYc+Ckqipz51xRfWDf9773rz/9yc/8Pv/NN9/U0tJykKnTpk0DgLq6+v/8zx8YinzooQe75quXl5f7ff4dn36afWjbdm1t7YTxZ/kbzsXOnTsL8qJlRUGCZNJlttfLLTdv3nXpTPrFF19yzO47vy3Njdl/FIXl5+f/fEXHQ0+gTCZzoLp61MiRAJCfX6BpWvjkI65AQgKX6EB1dTwRHz9uLAYYVlpkO87R2sakyzyBT56sTaczAOBJ1FklvmJERSaT2b9/f8f7trR873vff/GF7iGTXUEgCRYYSYWIbEFBIZErcJuttNlKu8Mqx02LFpYue2UZAmBYECz6kznVn9nIkWPQyXngcwwKUmMtRaEtGms/ZwuQrjRd10y5pwhiFOsSBABQrGQyw4+35zm8sDh8wK+dlTYmpbB4wuIJ7B5nJJAt6YIkckVanFHSRkJSLlh7pvCoWWq6JTqjOgUC0hYo7YDDEQBwISM6MAJD86lP82Rc7DwuG+KpK0bqfgUda3TWVQMAZgTuvkLJ+pEak/JYe7fFBAKApI1OxKWhgE4lAFgcpR3wBq5mnCPHxYIGENeNEFdpyu5iwHvckIAYSV2CkfXCqb3J+pr4zJmzsr73TCbz9ttvr1mzhlJ6260Lr5ozV1U1KWVDw6lly17Zu3d/YWHRIw8/WFpWnnWbW5aZSqV27949cuTIkpIhCKGKiopZs2a9997q1gN49IQqXYtE1HLaxdgWggvwPG7ZdrrFOpzxEhne1P8BC+kJKTAQ1DNPVSLZ4VbKFppCQoDpYVfitK3W2VrcolICw6LAZw/3mxHVUlRV10NZFXqQ0nGsRHubGHAhuoHhelK5IMV+KYFL7EnEsOhVEyRPcw60BR3uqIQP6REG3H+KNDdhqX428BKGUgJANJYfd3zV+3Zee8Mi3fABQLy9bf2aVbH8wuQ99/v9AQBAgLZs2U4IURUVJDBFE1QAQFCyUsQAwHa82gTOeDiiesUhTPBZ+zUp0z6RVIWEETGpUeLTNdZnDXmEEFWMnvcMAtS5Ex0NG5aUAf3Mr0ZTysn3MwDECIQNiJvgeAAAGBGEIJuelueTiDMpBlN2DiMQEp3I6OG0UxrIXDblVYRkZSTZarNjSSPE3NJgZkKsfWNd3v72wNhIgvXD83l2b+iKK6/68MO16z/edOftizXW/fCiosI9e/ft27tX0XwvvLy8paU5PxZuS5o+H6WIr1q1Ugp+9dVza2pPvfjii6FQeOzYsd16qKioCIdD3/veb+/+nF05vPy9VSuqqw9mXwoEAogof3ruN9cv/Gz13h2vLn1OSkgk4gBAKEEIbdmybezY0YZhdA5D1YyXly5tamqORqOWmcneup3nMmbi1X/848ttcWv69KlLltxDKXE95DlOa2vb+++9P3/hQsZYe3v7U0895TrO1dfd7HpeY2PHN1tBQX5p6ZDxE8a9umx5wOcrKytd/d57x48ff+jBB/ozk7t27iwpKfb7dJ252KNJjzgC+5mHupROLCwsvHXRgmXLXnv869/4zOJbR1ZWaoZx/HjNunXrt2zZWlBYoKiqYfimTZ/+2uu/f/Jn6iMLypnZ+u6fXz9Rc+KOr30NAMaPHzd0aNkXfuDd+Jml4ybNqW+uWf3ycwjgpvnzFSLm3HbX2o/Wv/z807cuvoMQ8uZrS9vbWvMKCgGg0wM//8b5H7z/4SuvLFMVGovlL3t1+d49e289Xce+sbHJ5zP6kTUgFSxiqmtybHKi69o118979lc/7bgQXVp2Tm9Xsm/Rn9noz8znyDEgcgZ8jouF4EzMfyBkHOl/FC6XLucdSxCHA7DW0phieyGPG1KSXmtZCeA2P2t3QAKy3bDthhwvbLkx08kXsuN+TtmQsqGbCHzKQUlLRH3Ir8KD1yivfuLurvEa2unrm84shkIGzJ9IJ5UTAOAC6hPnPAVPooQNCTunM5/j/096reDYB4TYmcyZPJTW1GSfeoLg/vrwLwbuyoN7GxRVX7iwY431zDPPHD58aN686wOB4NJXljU1tyxZcm99/anvfOcfq6oq77rrroMHD33psa/88pe/KC8ftnnzJ2+9+cbR4ydqjh//yY/+vaRkSLaT22+//ZNPPqk75lxzxURVVQFAcO44aRPiFo+bVtKR8YzXJnpUzusPKdGRayAkarVUVyBHYJdjTyLTw0Jgm2MByOTEFcg97TkkRAYUWR6BAPMK/V5Ik4z6CA5mPcZSCNd1XNsyLfNSW+8AIKUUAg0oOlpKqE/rbTZLuCzusNKAOSacwL3Z8MMCqTZbydf5xcTpRzRnZ3OwJDBgA14KB6QCCF1zzTX7d3yQTiWzVtCGjzcRQiwzU1u7v3jIUABwHGv3tnULFyzIz8sjlGat6JO1+5tbTJdGQyVjVIWMyAOTS50QABDcbTy+N5Mx8wsKAwXD/boyWpeeAIZBSnmqoaEhWROOFasK6RnhgBGmmHrCA4DW1pb21joJenFxkd8fxAi7ntvcdCoSy09aENARACTMepUz1R/L9zMASDXX5Acx0go1nrKT6XA0j9vpuppqldGCslF+QoBongODaMP7qVfmz1Akjib8CpaFvssnZsmwqAwndzRHdrcFOaChwfSUgtadLeEjbf5Rse4p6Odl/PhxuuHjXMycOb3nqw/c//lnn33uu//6faLow4eVXTFz6s5de2uPHZ42ZSxGMHHChJMnT377298Z4VpTps+6bskDiubvVm5z2PDh99xzzzur1/7h6d8jEFMmTZg9e9batR8BwLRpU+fsPbBp89aNm7dnguOvmn5lzdGDH2/cNHnKlBEjRhSXFP/nD/7jgfvvXbDoM53DCDI6LS86Y8b0PXv2HD5ydPz48WcNF6HPfvbezVu2vP32O1ICRlJK4FwwRb1+3nX5BQUAsHnzlhMnTji28/Wvf6Prodls7fvu+1wmbf7u6Wccx4lFo3ffdeeQ0tL+TOOJ2tqKiuEKYwCgU06RzHgk7jKdeOrpsHOM8YIFC4qLSzZs+Pjtd1Y839LqOE4gGBhSMuTOu+648soriouLEEILFi40BXtn4yc/+qdfUkWtLC95+OGHJk0aDwDBYOBLjz26fPnrH614981Xlhk+38QxVQsXLSgpKbS4KIkWfPGxr725/MWf//g/CBKl5SN8Pr+mUDgd7g4AJSVFf/fkN958863f/NfPWtqtIUOGPPjQFyZMnJB99bEvfXnJknvuWXJ3f04ZkNCp0Cn3BJo5ZdzBq658990V3Zr0GgmffYv+zEa/hpEjx0DIGfA5LhYhlYRZZrl+AEBIZJ3wCKRCUwg5AMCIScl51gQEO4aS3eA8/0rQ8UIZO78tM0oIhQulmyjXueASTsSRxqShoPwgvn+u8slh+GivaIhLAGBEjCsl141XKgo6tPFOJsDKOdVz/PeGkvT5G3VtjxOd+1y2G0rbeVH/tkswrl4Qrsi0OGPHju1Urdu3b98XHrh/xsxZUsoDBw6sXLlqyZJ7d+7c1dLS/POf/1zTtLlzr163bt2WLVvLy4elE21XXDln3o2+f/xO9+TS8ePHNzQ0pFOpuHfMspNp3uxxywOHS7czABIBVvFZCT4anCV9RxVNpAKeJ9IQSnDGBeIS17pqRIXiELQ6+tZGQ0jggKRA3dyvBAsf44U+L+pnBbqnqYwRUAhQTBA660fWMjOZTFJw3rde3eAyUDl6hMDHeHXcn3AYANQkjJhqFxm97PIoVEgHHEF6LbzUTwgWBIPNsTpAHTUppRACEzJ+/PgP33nONDs+C9s2vO3z+0aPH7/x4+0zZs0HgNoTR7FIlg0boek+l7vNDad+/8xzR/d+4NgeoSyv4qq773+0pGxoPoWUBSeqt738/O9SDbu5xzXDP2XunXMX3FcY8yEE7Rn4dM0rK5b/njtpRdUrRk1Jp7t/ALMR+8lk8s+vPffx2r84dkYCicbyHv2bf6gaNT6TTv30B99ZuPizsfG3Zds//71Hx8y47ZpFDzGC/cx84el/lp71L//x9Fuv/27nto1Trrx109o3460NgEnV2Clfe+J/abqPUNVzBs2AL/RZBYaFkTyR5HvbAhTJWG/X+hKRr9sVwfT+tsCB9oDO3CLDHhlJbGuMsrisCJ0/Mmj+TTfOnDkDAIRENvb/73/9LkGiqKjDXnri63/b+UGbMHHC3//Dt5oSrl+BcFCnlLY0t8XyItkPRvmw8ptvvikeTwSEZ+TlESOUcYmfSdwlAxxjNGfOVZXjpjfHkwzJ0jxDSLF48W0AEI1Gv/jIF+668zMZBydwLD9IU8mEgV0AGD9+3Le//Q+2bcWi4eww/uHbf5/JmApGMU11dKOlpSUWi/VybghNnz59zJgxiUTCdV2EsGHoAX+YKkpWH3HmzBlVVZXnCvEOh8OPffnRtrZ2IYSqKtFotGdWf9f56eSf/uk7wWCQdJR/l4zwABYZlyZd5nLcqVBAKJ0+Y/q48eOSyaRt20IIxphhGMFgsFMmIBCK3nr7kunX2mC1UEpKIyQUCpHTkiKlpaV//deP1DUl4qZUGC3P0/wBHwComGeATJw6beiwYelMBoEEwL/48fdDQR8APPa1b4Zpx3pyzNgxZUPL0qm47XDDMKLRaOdZPPnkN07U1vY6Mz/84Q/CkY7fgs77J3uyFEuq0ns/u+SGG+ado83Zk3y6TX9mo49+cuS4AHIGfI6LRUpquXmWm5d9GD9Hs7LYKp/an3SgXn6OpKRCYtsLpawhKavE8aI92/QHm6OjTaKyEKkU/BqaN06dNw5cDi4HnZ0p5iIB2jKyOZ2z3nP8dwd3tyXPAyMWRjzj5OtKc3NynK6kFDpgT9eFYTluTV1z14pxP//5z7P/uK5rW2ZZWRkAHDt2zOfza5oGAIqijBk9qrm5GQCunXczABw8eLBnz7fccsu3vvWtFXv25BdMtzzX4uUAwLDKcIeKMvdw584goRwAEjbj/SjfRbBMO1nTFEkAjCRFwlCEQmWe5ipE+BQ3z6+pqoZJ5zYi62gvhZQghOCu63qObZuee1kLbnfStxx93GGnUnqnX2tIIB1SvKDqzClprm73n0gaNieH2/1BxTV6FLFDABHVqUvpw0LpiwlGKjSslMNUfcA6/1lfemXVCCnl4cOHy8pHNDc3nzpZM+PKeQWFJcuW//nLX+WEkA0bt2iqXj6sEiHkOPZzv3tq56Z1t9z12IxpEzZv3//2Kz99+033oUf/SaW+ttSJZ372d9x2F9z9N3l5eTu2b3n/Tz83SoO3zrsXAI5sXfniL/959KSr7rz7PozRH575VTLR2nNUQvC3lj/z59deuvaGRdfduLjm6MFXXvjVn5b94St/+4+YUE+yrZvW3TLxNgzy6KcfnDi4P+SPFi2+ORyOHKw+eOrE0ZFT58W51tbedujAnrqm9ILbP1dUULRtw9ub1r/33vuzFy5cjC9UVbFXCJLZD0d5MJ3mZFtzaHaxF2CXqbAcRlAVTjantWaHbWuJzkAtebozMZrY0RIKK25EP0+QWzgcDofDUiKTUw3zYUOHdH21a+0uhIg/WhyOCYqFzanFSVFpWKWnBQsAhUKhzsLpAEKjPOGwkOKiLjY8oWRIvlEQDWY8HFSd7ACyL/n9fr/fDwAuJymP6rqBEUjhUEqzZec6zhfj/Pz8zocKgP90mfeeIIQ6u+3E5QhJhJE8e8C90PPYbvSsbQYA5eXl3Z7BSPoVj3iQ8bAhUddgHF3Xs6J0PZEArkSEsbICRUIAAKJ6940hXdeHlASCLkVI+lQnW1kNIfnT7//DngPHP/fAw5VleRkZ+Oj9N5vb0ovvuBsACoqGFGhOdgsDIRQIBLLC+904frwmltfbtgjAsOHDOv/P3j/dGnSbt17buJwAAEFSSAnZXxck+5iNnv2IgdSPzJGjJzkDPsdloj0zsn8G/Bk8rtteyHbDlpvveL7OPYKLISPIkWZRFEQhHbJOKUaAdVkOOR40ZWRDAg1uxd0cOS4FGmsbUHtK0gh5rhfCyLPcwrLYB5doYP2k/lTt6r+8X1t7sr29/ZFHHunZINjvKu8Ja7hIn9GiP6cteI5CXAQLBYFGPYJApZwiQRFXiAirKgAt9vE5pWmDSkoJIQQTSone047yXJcLj3ue4NzzPCE4595g6cjJfhcb68m55OiFRCeSvqOJM/M2LNixoUOQHB1OlhjW4YSvMaMdavOPj/UiVK4SEVachrRedBGh11HNabd71w3tEwmSA1BV04eUV+789NNrr59/5ODuZKL9+pvuTiVbdfTS3j27JkycfHjvBk03ho0YI6Wsqz2xc8cnDz/2jetv+gxIqQ2ZqQXzXn/2e/Xz9laMnbpj9dvptpaHv/X7oSOnAEDBqKusTPt7z/zmhhk3UEV/67XnfcHIA48+OWZEuaJpgVDs3/7xb3oOi3NeMnTkw489eeMtdwDAyDETMpnU239eHo/HCwuLx44e/dGad78YcFTkLt/8cUFRSeOpY20tDeFwpKH+hJlJ3XDDjdl+mKItvPerU+cuQAiFi4Yd3L9zy0fvLFy4+ILn+byMDiWYlHtbgxOi7cbAJQkvmMmFbZsaogmHbmuOjo+1F+vWuChUxwOjsQir59n2EhKZnFLUIUt2zjYepVhQJE2PWpwICSlJMZLsHEcpRIDkcYf5FY/is9ow4gXOHdLCCA9jkfGoxUmbw0KqSwa4zdo3lAiPY8Ci16yWS4bUqWtxlUuMe0tyPBvkcmxybHMCAAbhnkS2wFxg0kPTvrMcugTU6b/57Oc+94dXVjyz9F2cOk6RKCwuvfbeJ66YOSx7cMbDrCNQUlIsUW9en/HjxxWXFLucnOv6XiQEi7RHTY9gAIQkRRIjiRFkKxeq5LzqdyjtMi2XGp/jIsgZ8DkuExm72HRiutLSn8Ypc2jSLjGdAi4UIRQ5eOUSJEDSxWYb6EmZp4uwD2etdykhbcuEDa0mNj2Quc3RHP83QrCjUjdl5bvcp7EmhZ5TdfLywJhSVFRUV1d7+PDh1tZenJn9Z1K0taDgAozADhACDJJgqVBKCaKUKpQiTLP6Q0xhhdEAQribMpnk3OPccUzPdTgXUopsXPfFnMi5sDiJaBdYT1gIKWVPVTVwBWpMn1lFMsL1LvJsCEFIdSfG4s2GvT8eqEn7hwV6iWoOa25tUrmAGPhOCJIa8bhEvarl9UG2VJumGeXDR27atl1KcfTQvlhefmVVZTKRCARD6z58u3TIkPq6ExVVo30+H/e8T9a9xxRlzPipHWcIMHzcbEUzDuz+ZEjF6GP7PokWV2atdwCgTB06euaOj1cc2LWleGiVlThVXDHDX1iZlVSIhEOK0ksCF2PKNdffDAAH9u2qPVHDHfP4yRYMHgJBCCkdOjyVTNQf3xfNK6qp3nTV1TcfOXJ4187dwypGnjx+wEHBM+9OaSQay142XVMJIY31dRc2w/0EYxgeTqVaQ7uaI9MKWgZaFPCC0ahXEUztbg05Hm7OqEW6Xeiz0pzubAtfkd/ahw0mJEp5TEFC7bNNxqUGFRhzAPBhoROe8ajJcdqjQSy6xlR3QSrUw0imXRo4O5YeAPo2nhGSBnN1ItodanrExy5i761n5yApFq7AyvmtxEGGIskFsL6XYxInXWILnPUwYwQG81yBXRe7vRnwFAuDci4RFwhQR4NRI6u+8uXh9e0WctMIybBfL8kPYszaHACAtEcRlwCAAUKKS3rTOxw7biwAJB3iSaTTwQ8nwUj6qMcFcgQGibrGc/ko7+NuPI30MRfgcn3AcvzfSM6AzzFoICSkPOdXu5Cq5Q7RldZef3KEpFwoabswZZamnSFSXto70xOQdFDSIWdH/KMe/+TI8d8XlfZrO6wbGLfYbtgTgbBRff7Wl5hYXsGNN86/4YYbnnnmmV//+pezZ8/G+CwjmYv+rlAN6gbYeZx12Z4RQtnPOMaIUooQJkxhhCGMOyTiez8WSymlFNzzXNfl3HUd2/MuU6QxAEgJ3Woyiy5FlbIQdE5ToVc5eoZFaSh1LO63BQEJ+arb08inWBb5zDzNPJYOpl3q6xFcjRAU+s1WUy30mRf21YmRRIDabRpUOEay/2a8EEJKyRgrKytbs/r1Y0cPHjp0ZNio2ZSySDQWLplYvWfb8aMH06nk1OlzsoeYZqq4eKiqdqRXYAyMKdFYYaq1XkrpuU5Z+ciubxGNFamqnmw5GQhFXNdiqg8QlsABgDAN416W4FLKw4e2/ehHv0w1HtR0AyNs/Z/2zlinYRgIw3c+O0lJgIYiIWBCYqCwwYS6sYC68pgMPAAsIDEiNiT2LpUotKUKabDvGELVKrQq0IoB8e32WbZl6+z/9KevwUBbu109WAHvYRgAAAEASURBVFquXF3f7FSrnfbT0ckpXZ5fXZwd1+uNxsNhrVYOuGvhpT+URZCCki8wwZlsvmglu3H3rhXfP5f3Kp3vPqn8DATYDJNm6j0mpY2wnwfdinpJqm+b8f5ay6OxtXWYWO0hB5MzNBFM7TB7z2OR4kUvi0R1M923elRTXUCTCwTbb55BDo1FEPzShCAIKOVin3vWOKbCH/6MIIoh55hort1ORaFMrzxC9gkVQibKMYTkMLdtc5w40ooLhxhhnsoWWS/7phQBrK74Wd6ExRGSG9h/AADglOUwintWa8VmnJv9jCiUyNhONqzGQoCAeGFkNzr5uGw+j/N3BRT//EHeAdeXvGfGs41m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50" y="1926783"/>
            <a:ext cx="57607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day time map for the most part confirmed existing intuition about the best places to put ambulance (first Tulane Medical Center, then NO East, then West Bank)</a:t>
            </a:r>
          </a:p>
          <a:p>
            <a:r>
              <a:rPr lang="en-US" dirty="0" smtClean="0"/>
              <a:t>The night time map proposed a substantially different list that what was used previously (first </a:t>
            </a:r>
            <a:r>
              <a:rPr lang="en-US" dirty="0" err="1" smtClean="0"/>
              <a:t>Gentilly</a:t>
            </a:r>
            <a:r>
              <a:rPr lang="en-US" dirty="0" smtClean="0"/>
              <a:t>, TMC unused)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6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5425" y="2005111"/>
            <a:ext cx="3566160" cy="316194"/>
          </a:xfrm>
        </p:spPr>
        <p:txBody>
          <a:bodyPr/>
          <a:lstStyle/>
          <a:p>
            <a:r>
              <a:rPr lang="en-US" dirty="0" smtClean="0"/>
              <a:t>Prior Locations Used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72201343"/>
              </p:ext>
            </p:extLst>
          </p:nvPr>
        </p:nvGraphicFramePr>
        <p:xfrm>
          <a:off x="4793415" y="2381349"/>
          <a:ext cx="4118112" cy="3170684"/>
        </p:xfrm>
        <a:graphic>
          <a:graphicData uri="http://schemas.openxmlformats.org/drawingml/2006/table">
            <a:tbl>
              <a:tblPr/>
              <a:tblGrid>
                <a:gridCol w="1029528"/>
                <a:gridCol w="1029528"/>
                <a:gridCol w="1029528"/>
                <a:gridCol w="1029528"/>
              </a:tblGrid>
              <a:tr h="2227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Name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Address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Primary Location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Rank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Tulane Medical Center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I-10 and Read Blvd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Holiday and DeGaulle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Old Gentilly/5000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Baptist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ENGINE 24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1040 POLAND AVE.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SQUIRT 25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2430 S. CARROLLTON AVE.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SQUIRT 13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987 ROBERT E. LEE BLVD.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New Dayshift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496117"/>
            <a:ext cx="4384194" cy="26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PA 2017 Budget Presentation 102616" id="{AF4E9B55-9856-482F-9020-E56C648CD614}" vid="{0D17D9A2-BFF9-4E86-9819-30BCBCA0BB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OPA 2017 Budget Presentation 102616</Template>
  <TotalTime>990</TotalTime>
  <Words>682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EMS Ambulance Placement Analytics   Results of NOLAlytics project</vt:lpstr>
      <vt:lpstr>Executive Summary</vt:lpstr>
      <vt:lpstr>Problem</vt:lpstr>
      <vt:lpstr>Proposed solution</vt:lpstr>
      <vt:lpstr>Methodolgy</vt:lpstr>
      <vt:lpstr>New maps</vt:lpstr>
      <vt:lpstr>New maps</vt:lpstr>
      <vt:lpstr>Reflections on maps</vt:lpstr>
      <vt:lpstr>Reflections on maps</vt:lpstr>
      <vt:lpstr>Results from testing</vt:lpstr>
      <vt:lpstr>Results for testing</vt:lpstr>
      <vt:lpstr>Daytime Testing</vt:lpstr>
      <vt:lpstr>Daytime testing</vt:lpstr>
      <vt:lpstr>Daytime</vt:lpstr>
      <vt:lpstr>The initiative benefited the areas of the city (West Bank and New Orleans East) that suffered from slower response times the most</vt:lpstr>
    </vt:vector>
  </TitlesOfParts>
  <Company>City of New orleans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Performance and Accountability  2017 Budget Oliver Wise, Director</dc:title>
  <dc:creator>Oliver J. Wise</dc:creator>
  <cp:lastModifiedBy>Alexander B. Williamson</cp:lastModifiedBy>
  <cp:revision>53</cp:revision>
  <cp:lastPrinted>2017-04-21T13:56:51Z</cp:lastPrinted>
  <dcterms:created xsi:type="dcterms:W3CDTF">2017-03-23T17:50:34Z</dcterms:created>
  <dcterms:modified xsi:type="dcterms:W3CDTF">2017-10-25T15:34:27Z</dcterms:modified>
</cp:coreProperties>
</file>