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st.fm/api" TargetMode="External"/><Relationship Id="rId3" Type="http://schemas.openxmlformats.org/officeDocument/2006/relationships/hyperlink" Target="http://www.last.fm/api/show?service=27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MUSICMAGAL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ITC FELLOWS 2017-2018</a:t>
            </a:r>
          </a:p>
          <a:p>
            <a:r>
              <a:rPr lang="es-ES_tradnl" sz="1600" dirty="0" smtClean="0"/>
              <a:t>PERSONAL CHALLENGE</a:t>
            </a:r>
          </a:p>
          <a:p>
            <a:r>
              <a:rPr lang="es-ES_tradnl" sz="1600" dirty="0" smtClean="0"/>
              <a:t>DANIEL FRANCH &amp; ALEX INGBERG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8413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FF0000"/>
                </a:solidFill>
              </a:rPr>
              <a:t>PROBLEM!!</a:t>
            </a:r>
            <a:endParaRPr lang="es-ES_tradnl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4"/>
            <a:ext cx="8584502" cy="3777044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r>
              <a:rPr lang="es-ES_tradnl" dirty="0" smtClean="0"/>
              <a:t> are </a:t>
            </a:r>
            <a:r>
              <a:rPr lang="es-ES_tradnl" dirty="0" err="1" smtClean="0"/>
              <a:t>usually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around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concept of RATINGS.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 smtClean="0"/>
              <a:t>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fig</a:t>
            </a:r>
            <a:r>
              <a:rPr lang="es-ES_tradnl" dirty="0" smtClean="0"/>
              <a:t>, </a:t>
            </a:r>
            <a:r>
              <a:rPr lang="es-ES_tradnl" dirty="0" err="1" smtClean="0"/>
              <a:t>users</a:t>
            </a:r>
            <a:r>
              <a:rPr lang="es-ES_tradnl" dirty="0" smtClean="0"/>
              <a:t> A, B, C and D </a:t>
            </a:r>
            <a:r>
              <a:rPr lang="es-ES_tradnl" dirty="0" err="1" smtClean="0"/>
              <a:t>rate</a:t>
            </a:r>
            <a:r>
              <a:rPr lang="es-ES_tradnl" dirty="0" smtClean="0"/>
              <a:t> Harry Potter, </a:t>
            </a:r>
            <a:r>
              <a:rPr lang="es-ES_tradnl" dirty="0" err="1" smtClean="0"/>
              <a:t>Twilight</a:t>
            </a:r>
            <a:r>
              <a:rPr lang="es-ES_tradnl" dirty="0" smtClean="0"/>
              <a:t> and </a:t>
            </a:r>
            <a:r>
              <a:rPr lang="es-ES_tradnl" dirty="0" err="1" smtClean="0"/>
              <a:t>Star</a:t>
            </a:r>
            <a:r>
              <a:rPr lang="es-ES_tradnl" dirty="0" smtClean="0"/>
              <a:t> </a:t>
            </a:r>
            <a:r>
              <a:rPr lang="es-ES_tradnl" dirty="0" err="1" smtClean="0"/>
              <a:t>Wars</a:t>
            </a:r>
            <a:r>
              <a:rPr lang="es-ES_tradnl" dirty="0" smtClean="0"/>
              <a:t> </a:t>
            </a:r>
            <a:r>
              <a:rPr lang="es-ES_tradnl" dirty="0" err="1" smtClean="0"/>
              <a:t>movies</a:t>
            </a:r>
            <a:r>
              <a:rPr lang="es-ES_tradnl" dirty="0" smtClean="0"/>
              <a:t> in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 looks </a:t>
            </a:r>
            <a:r>
              <a:rPr lang="es-ES_tradnl" dirty="0" err="1" smtClean="0"/>
              <a:t>like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too</a:t>
            </a:r>
            <a:r>
              <a:rPr lang="es-ES_tradnl" dirty="0" smtClean="0"/>
              <a:t>: </a:t>
            </a:r>
            <a:r>
              <a:rPr lang="es-ES_tradnl" b="1" dirty="0" smtClean="0"/>
              <a:t>BUT </a:t>
            </a:r>
            <a:r>
              <a:rPr lang="es-ES_tradnl" dirty="0" err="1" smtClean="0"/>
              <a:t>integers</a:t>
            </a:r>
            <a:r>
              <a:rPr lang="es-ES_tradnl" dirty="0" smtClean="0"/>
              <a:t> </a:t>
            </a:r>
            <a:r>
              <a:rPr lang="es-ES_tradnl" dirty="0" err="1" smtClean="0"/>
              <a:t>reflect</a:t>
            </a:r>
            <a:r>
              <a:rPr lang="es-ES_tradnl" dirty="0" smtClean="0"/>
              <a:t> </a:t>
            </a:r>
            <a:r>
              <a:rPr lang="es-ES_tradnl" b="1" dirty="0" err="1" smtClean="0"/>
              <a:t>quantity</a:t>
            </a:r>
            <a:r>
              <a:rPr lang="es-ES_tradnl" dirty="0" smtClean="0"/>
              <a:t>,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quality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53" y="2981929"/>
            <a:ext cx="6689694" cy="21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9040"/>
            <a:ext cx="12192000" cy="20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68" y="2939816"/>
            <a:ext cx="6841664" cy="22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MOTIVATION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LOTS OF MUSIC RECOMMENDATION SYSTEMS IN THE MARKET.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ALL OF THEM ARE DEDICATED TO INDIVIDUAL USER-BASED RECCOMENDATION</a:t>
            </a:r>
          </a:p>
          <a:p>
            <a:endParaRPr lang="es-ES_tradnl" dirty="0"/>
          </a:p>
        </p:txBody>
      </p:sp>
      <p:pic>
        <p:nvPicPr>
          <p:cNvPr id="1026" name="Picture 2" descr="mage result for spot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043236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last f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61" y="3043236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shaz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061" y="3178871"/>
            <a:ext cx="1402652" cy="140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pandora mus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794347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apple mus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82" y="3043235"/>
            <a:ext cx="1730549" cy="17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MUSIC GROUP RECOMMENDATIONS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WHAT IS IT?</a:t>
            </a:r>
          </a:p>
          <a:p>
            <a:r>
              <a:rPr lang="es-ES_tradnl" sz="2400" dirty="0" err="1" smtClean="0"/>
              <a:t>Group</a:t>
            </a:r>
            <a:r>
              <a:rPr lang="es-ES_tradnl" sz="2400" dirty="0" smtClean="0"/>
              <a:t> </a:t>
            </a:r>
            <a:r>
              <a:rPr lang="es-ES_tradnl" sz="2400" dirty="0" err="1"/>
              <a:t>recommendation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a new </a:t>
            </a:r>
            <a:r>
              <a:rPr lang="es-ES_tradnl" sz="2400" dirty="0" err="1"/>
              <a:t>task</a:t>
            </a:r>
            <a:r>
              <a:rPr lang="es-ES_tradnl" sz="2400" dirty="0"/>
              <a:t> in </a:t>
            </a:r>
            <a:r>
              <a:rPr lang="es-ES_tradnl" sz="2400" dirty="0" err="1"/>
              <a:t>which</a:t>
            </a:r>
            <a:r>
              <a:rPr lang="es-ES_tradnl" sz="2400" dirty="0"/>
              <a:t> </a:t>
            </a:r>
            <a:r>
              <a:rPr lang="es-ES_tradnl" sz="2400" dirty="0" err="1"/>
              <a:t>an</a:t>
            </a:r>
            <a:r>
              <a:rPr lang="es-ES_tradnl" sz="2400" dirty="0"/>
              <a:t> </a:t>
            </a:r>
            <a:r>
              <a:rPr lang="es-ES_tradnl" sz="2400" dirty="0" err="1"/>
              <a:t>item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recommended</a:t>
            </a:r>
            <a:r>
              <a:rPr lang="es-ES_tradnl" sz="2400" dirty="0"/>
              <a:t> to a </a:t>
            </a:r>
            <a:r>
              <a:rPr lang="es-ES_tradnl" sz="2400" dirty="0" err="1"/>
              <a:t>group</a:t>
            </a:r>
            <a:r>
              <a:rPr lang="es-ES_tradnl" sz="2400" dirty="0"/>
              <a:t> of </a:t>
            </a:r>
            <a:r>
              <a:rPr lang="es-ES_tradnl" sz="2400" dirty="0" err="1"/>
              <a:t>users</a:t>
            </a:r>
            <a:r>
              <a:rPr lang="es-ES_tradnl" sz="2400" dirty="0"/>
              <a:t> </a:t>
            </a:r>
            <a:r>
              <a:rPr lang="es-ES_tradnl" sz="2400" dirty="0" err="1"/>
              <a:t>who</a:t>
            </a:r>
            <a:r>
              <a:rPr lang="es-ES_tradnl" sz="2400" dirty="0"/>
              <a:t> </a:t>
            </a:r>
            <a:r>
              <a:rPr lang="es-ES_tradnl" sz="2400" dirty="0" err="1"/>
              <a:t>will</a:t>
            </a:r>
            <a:r>
              <a:rPr lang="es-ES_tradnl" sz="2400" dirty="0"/>
              <a:t> consume </a:t>
            </a:r>
            <a:r>
              <a:rPr lang="es-ES_tradnl" sz="2400" dirty="0" err="1"/>
              <a:t>it</a:t>
            </a:r>
            <a:r>
              <a:rPr lang="es-ES_tradnl" sz="2400" dirty="0"/>
              <a:t> </a:t>
            </a:r>
            <a:r>
              <a:rPr lang="es-ES_tradnl" sz="2400" dirty="0" err="1"/>
              <a:t>together</a:t>
            </a:r>
            <a:r>
              <a:rPr lang="es-ES_tradnl" sz="2400" dirty="0"/>
              <a:t>. </a:t>
            </a:r>
          </a:p>
          <a:p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/>
              <a:t>challenge</a:t>
            </a:r>
            <a:r>
              <a:rPr lang="es-ES_tradnl" sz="2400" dirty="0"/>
              <a:t> in </a:t>
            </a:r>
            <a:r>
              <a:rPr lang="es-ES_tradnl" sz="2400" dirty="0" err="1"/>
              <a:t>such</a:t>
            </a:r>
            <a:r>
              <a:rPr lang="es-ES_tradnl" sz="2400" dirty="0"/>
              <a:t> a </a:t>
            </a:r>
            <a:r>
              <a:rPr lang="es-ES_tradnl" sz="2400" dirty="0" err="1"/>
              <a:t>task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modeling</a:t>
            </a:r>
            <a:r>
              <a:rPr lang="es-ES_tradnl" sz="2400" dirty="0"/>
              <a:t> and </a:t>
            </a:r>
            <a:r>
              <a:rPr lang="es-ES_tradnl" sz="2400" dirty="0" err="1"/>
              <a:t>matching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taste of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entire</a:t>
            </a:r>
            <a:r>
              <a:rPr lang="es-ES_tradnl" sz="2400" dirty="0"/>
              <a:t> </a:t>
            </a:r>
            <a:r>
              <a:rPr lang="es-ES_tradnl" sz="2400" dirty="0" err="1"/>
              <a:t>group</a:t>
            </a:r>
            <a:r>
              <a:rPr lang="es-ES_tradnl" sz="2400" dirty="0"/>
              <a:t> </a:t>
            </a:r>
            <a:r>
              <a:rPr lang="es-ES_tradnl" sz="2400" dirty="0" err="1"/>
              <a:t>even</a:t>
            </a:r>
            <a:r>
              <a:rPr lang="es-ES_tradnl" sz="2400" dirty="0"/>
              <a:t> </a:t>
            </a:r>
            <a:r>
              <a:rPr lang="es-ES_tradnl" sz="2400" dirty="0" err="1"/>
              <a:t>though</a:t>
            </a:r>
            <a:r>
              <a:rPr lang="es-ES_tradnl" sz="2400" dirty="0"/>
              <a:t> </a:t>
            </a:r>
            <a:r>
              <a:rPr lang="es-ES_tradnl" sz="2400" dirty="0" err="1"/>
              <a:t>only</a:t>
            </a:r>
            <a:r>
              <a:rPr lang="es-ES_tradnl" sz="2400" dirty="0"/>
              <a:t> individual </a:t>
            </a:r>
            <a:r>
              <a:rPr lang="es-ES_tradnl" sz="2400" dirty="0" err="1"/>
              <a:t>preferences</a:t>
            </a:r>
            <a:r>
              <a:rPr lang="es-ES_tradnl" sz="2400" dirty="0"/>
              <a:t> </a:t>
            </a:r>
            <a:r>
              <a:rPr lang="es-ES_tradnl" sz="2400" dirty="0" err="1"/>
              <a:t>may</a:t>
            </a:r>
            <a:r>
              <a:rPr lang="es-ES_tradnl" sz="2400" dirty="0"/>
              <a:t> be </a:t>
            </a:r>
            <a:r>
              <a:rPr lang="es-ES_tradnl" sz="2400" dirty="0" err="1"/>
              <a:t>known</a:t>
            </a:r>
            <a:r>
              <a:rPr lang="es-ES_tradnl" sz="2400" dirty="0"/>
              <a:t>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31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TOOLS</a:t>
            </a:r>
            <a:endParaRPr lang="es-ES_tradnl" dirty="0"/>
          </a:p>
        </p:txBody>
      </p:sp>
      <p:pic>
        <p:nvPicPr>
          <p:cNvPr id="2050" name="Picture 2" descr="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06" y="224010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panda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75" y="2153412"/>
            <a:ext cx="3238329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ge result for ke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30" y="4866798"/>
            <a:ext cx="4440952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ge result for tenso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03" y="2272908"/>
            <a:ext cx="2714425" cy="22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01444" y="5142016"/>
            <a:ext cx="2859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Implicit</a:t>
            </a:r>
            <a:endParaRPr lang="es-ES_tradnl" sz="2800" dirty="0" smtClean="0"/>
          </a:p>
          <a:p>
            <a:r>
              <a:rPr lang="es-ES_tradnl" sz="1400" dirty="0" err="1"/>
              <a:t>Fast</a:t>
            </a:r>
            <a:r>
              <a:rPr lang="es-ES_tradnl" sz="1400" dirty="0"/>
              <a:t> Python </a:t>
            </a:r>
            <a:r>
              <a:rPr lang="es-ES_tradnl" sz="1400" dirty="0" err="1"/>
              <a:t>Collaborative</a:t>
            </a:r>
            <a:r>
              <a:rPr lang="es-ES_tradnl" sz="1400" dirty="0"/>
              <a:t> </a:t>
            </a:r>
            <a:r>
              <a:rPr lang="es-ES_tradnl" sz="1400" dirty="0" err="1"/>
              <a:t>Filtering</a:t>
            </a:r>
            <a:r>
              <a:rPr lang="es-ES_tradnl" sz="1400" dirty="0"/>
              <a:t> </a:t>
            </a:r>
            <a:r>
              <a:rPr lang="es-ES_tradnl" sz="1400" dirty="0" err="1"/>
              <a:t>for</a:t>
            </a:r>
            <a:r>
              <a:rPr lang="es-ES_tradnl" sz="1400" dirty="0"/>
              <a:t> </a:t>
            </a:r>
            <a:r>
              <a:rPr lang="es-ES_tradnl" sz="1400" dirty="0" err="1"/>
              <a:t>Implicit</a:t>
            </a:r>
            <a:r>
              <a:rPr lang="es-ES_tradnl" sz="1400" dirty="0"/>
              <a:t> </a:t>
            </a:r>
            <a:r>
              <a:rPr lang="es-ES_tradnl" sz="1400" dirty="0" err="1"/>
              <a:t>Datasets</a:t>
            </a:r>
            <a:r>
              <a:rPr lang="es-ES_tradnl" sz="1400" dirty="0"/>
              <a:t>.</a:t>
            </a:r>
          </a:p>
          <a:p>
            <a:r>
              <a:rPr lang="es-ES_tradnl" sz="1400" dirty="0"/>
              <a:t>https://</a:t>
            </a:r>
            <a:r>
              <a:rPr lang="es-ES_tradnl" sz="1400" dirty="0" err="1"/>
              <a:t>github.com</a:t>
            </a:r>
            <a:r>
              <a:rPr lang="es-ES_tradnl" sz="1400" dirty="0"/>
              <a:t>/</a:t>
            </a:r>
            <a:r>
              <a:rPr lang="es-ES_tradnl" sz="1400" dirty="0" err="1"/>
              <a:t>benfred</a:t>
            </a:r>
            <a:r>
              <a:rPr lang="es-ES_tradnl" sz="1400" dirty="0"/>
              <a:t>/</a:t>
            </a:r>
            <a:r>
              <a:rPr lang="es-ES_tradnl" sz="1400" dirty="0" err="1"/>
              <a:t>implicit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7543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Dataset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err="1"/>
              <a:t>Last.fm</a:t>
            </a:r>
            <a:r>
              <a:rPr lang="es-ES_tradnl" b="1" dirty="0"/>
              <a:t> </a:t>
            </a:r>
            <a:r>
              <a:rPr lang="es-ES_tradnl" b="1" dirty="0" err="1"/>
              <a:t>Dataset</a:t>
            </a:r>
            <a:r>
              <a:rPr lang="es-ES_tradnl" b="1" dirty="0"/>
              <a:t> - 1K </a:t>
            </a:r>
            <a:r>
              <a:rPr lang="es-ES_tradnl" b="1" dirty="0" err="1"/>
              <a:t>users</a:t>
            </a:r>
            <a:r>
              <a:rPr lang="es-ES_tradnl" b="1" dirty="0"/>
              <a:t> (</a:t>
            </a:r>
            <a:r>
              <a:rPr lang="es-ES_tradnl" b="1" dirty="0" err="1"/>
              <a:t>user</a:t>
            </a:r>
            <a:r>
              <a:rPr lang="es-ES_tradnl" b="1" dirty="0"/>
              <a:t> full </a:t>
            </a:r>
            <a:r>
              <a:rPr lang="es-ES_tradnl" b="1" dirty="0" err="1"/>
              <a:t>listening</a:t>
            </a:r>
            <a:r>
              <a:rPr lang="es-ES_tradnl" b="1" dirty="0"/>
              <a:t> </a:t>
            </a:r>
            <a:r>
              <a:rPr lang="es-ES_tradnl" b="1" dirty="0" err="1"/>
              <a:t>history</a:t>
            </a:r>
            <a:r>
              <a:rPr lang="es-ES_tradnl" b="1" dirty="0"/>
              <a:t>)</a:t>
            </a:r>
          </a:p>
          <a:p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dataset</a:t>
            </a:r>
            <a:r>
              <a:rPr lang="es-ES_tradnl" dirty="0"/>
              <a:t> </a:t>
            </a:r>
            <a:r>
              <a:rPr lang="es-ES_tradnl" dirty="0" err="1"/>
              <a:t>contains</a:t>
            </a:r>
            <a:r>
              <a:rPr lang="es-ES_tradnl" dirty="0"/>
              <a:t> &lt;</a:t>
            </a:r>
            <a:r>
              <a:rPr lang="es-ES_tradnl" dirty="0" err="1"/>
              <a:t>user</a:t>
            </a:r>
            <a:r>
              <a:rPr lang="es-ES_tradnl" dirty="0"/>
              <a:t>-id, </a:t>
            </a:r>
            <a:r>
              <a:rPr lang="es-ES_tradnl" dirty="0" err="1"/>
              <a:t>timestamp</a:t>
            </a:r>
            <a:r>
              <a:rPr lang="es-ES_tradnl" dirty="0"/>
              <a:t>, </a:t>
            </a:r>
            <a:r>
              <a:rPr lang="es-ES_tradnl" dirty="0" err="1"/>
              <a:t>artist-mbid</a:t>
            </a:r>
            <a:r>
              <a:rPr lang="es-ES_tradnl" dirty="0"/>
              <a:t>, </a:t>
            </a:r>
            <a:r>
              <a:rPr lang="es-ES_tradnl" dirty="0" err="1"/>
              <a:t>artist-name</a:t>
            </a:r>
            <a:r>
              <a:rPr lang="es-ES_tradnl" dirty="0"/>
              <a:t>, </a:t>
            </a:r>
            <a:r>
              <a:rPr lang="es-ES_tradnl" dirty="0" err="1"/>
              <a:t>song-mbid</a:t>
            </a:r>
            <a:r>
              <a:rPr lang="es-ES_tradnl" dirty="0"/>
              <a:t>, </a:t>
            </a:r>
            <a:r>
              <a:rPr lang="es-ES_tradnl" dirty="0" err="1"/>
              <a:t>song-title</a:t>
            </a:r>
            <a:r>
              <a:rPr lang="es-ES_tradnl" dirty="0"/>
              <a:t>&gt; </a:t>
            </a:r>
            <a:r>
              <a:rPr lang="es-ES_tradnl" dirty="0" err="1"/>
              <a:t>tuples</a:t>
            </a:r>
            <a:r>
              <a:rPr lang="es-ES_tradnl" dirty="0"/>
              <a:t> </a:t>
            </a:r>
            <a:r>
              <a:rPr lang="es-ES_tradnl" dirty="0" err="1"/>
              <a:t>collected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>
                <a:hlinkClick r:id="rId2"/>
              </a:rPr>
              <a:t>Last.fm API</a:t>
            </a:r>
            <a:r>
              <a:rPr lang="es-ES_tradnl" dirty="0"/>
              <a:t>,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>
                <a:hlinkClick r:id="rId3"/>
              </a:rPr>
              <a:t>user.getRecentTracks()</a:t>
            </a:r>
            <a:r>
              <a:rPr lang="es-ES_tradnl" dirty="0"/>
              <a:t> </a:t>
            </a:r>
            <a:r>
              <a:rPr lang="es-ES_tradnl" dirty="0" err="1"/>
              <a:t>method</a:t>
            </a:r>
            <a:r>
              <a:rPr lang="es-ES_tradnl" dirty="0"/>
              <a:t>. </a:t>
            </a:r>
            <a:br>
              <a:rPr lang="es-ES_tradnl" dirty="0"/>
            </a:b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dataset</a:t>
            </a:r>
            <a:r>
              <a:rPr lang="es-ES_tradnl" dirty="0"/>
              <a:t> </a:t>
            </a:r>
            <a:r>
              <a:rPr lang="es-ES_tradnl" dirty="0" err="1"/>
              <a:t>represents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full </a:t>
            </a:r>
            <a:r>
              <a:rPr lang="es-ES_tradnl" dirty="0" err="1"/>
              <a:t>listening</a:t>
            </a:r>
            <a:r>
              <a:rPr lang="es-ES_tradnl" dirty="0"/>
              <a:t> </a:t>
            </a:r>
            <a:r>
              <a:rPr lang="es-ES_tradnl" dirty="0" err="1"/>
              <a:t>history</a:t>
            </a:r>
            <a:r>
              <a:rPr lang="es-ES_tradnl" dirty="0"/>
              <a:t> (</a:t>
            </a:r>
            <a:r>
              <a:rPr lang="es-ES_tradnl" dirty="0" err="1"/>
              <a:t>till</a:t>
            </a:r>
            <a:r>
              <a:rPr lang="es-ES_tradnl" dirty="0"/>
              <a:t> </a:t>
            </a:r>
            <a:r>
              <a:rPr lang="es-ES_tradnl" dirty="0" err="1"/>
              <a:t>May</a:t>
            </a:r>
            <a:r>
              <a:rPr lang="es-ES_tradnl" dirty="0"/>
              <a:t>, 5th 2009)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nearly</a:t>
            </a:r>
            <a:r>
              <a:rPr lang="es-ES_tradnl" dirty="0"/>
              <a:t> 1,000 </a:t>
            </a:r>
            <a:r>
              <a:rPr lang="es-ES_tradnl" dirty="0" err="1"/>
              <a:t>users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 smtClean="0"/>
              <a:t>(</a:t>
            </a:r>
            <a:r>
              <a:rPr lang="es-ES_tradnl" dirty="0" err="1" smtClean="0"/>
              <a:t>Source</a:t>
            </a:r>
            <a:r>
              <a:rPr lang="es-ES_tradnl" dirty="0"/>
              <a:t>: http://</a:t>
            </a:r>
            <a:r>
              <a:rPr lang="es-ES_tradnl" dirty="0" err="1"/>
              <a:t>www.dtic.upf.edu</a:t>
            </a:r>
            <a:r>
              <a:rPr lang="es-ES_tradnl" dirty="0"/>
              <a:t>/~</a:t>
            </a:r>
            <a:r>
              <a:rPr lang="es-ES_tradnl" dirty="0" err="1"/>
              <a:t>ocelma</a:t>
            </a:r>
            <a:r>
              <a:rPr lang="es-ES_tradnl" dirty="0"/>
              <a:t>/</a:t>
            </a:r>
            <a:r>
              <a:rPr lang="es-ES_tradnl" dirty="0" err="1"/>
              <a:t>MusicRecommendationDataset</a:t>
            </a:r>
            <a:r>
              <a:rPr lang="es-ES_tradnl" dirty="0" smtClean="0"/>
              <a:t>/)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0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117222"/>
            <a:ext cx="7729728" cy="1188720"/>
          </a:xfrm>
        </p:spPr>
        <p:txBody>
          <a:bodyPr/>
          <a:lstStyle/>
          <a:p>
            <a:r>
              <a:rPr lang="es-ES_tradnl" dirty="0" smtClean="0"/>
              <a:t>Data </a:t>
            </a:r>
            <a:r>
              <a:rPr lang="es-ES_tradnl" dirty="0" err="1" smtClean="0"/>
              <a:t>insights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736"/>
            <a:ext cx="12192000" cy="55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481"/>
            <a:ext cx="12192000" cy="417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0"/>
            <a:ext cx="10145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 a </a:t>
            </a:r>
            <a:r>
              <a:rPr lang="es-ES_tradnl" dirty="0" err="1"/>
              <a:t>recommendation-system</a:t>
            </a:r>
            <a:r>
              <a:rPr lang="es-ES_tradnl" dirty="0"/>
              <a:t>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err="1"/>
              <a:t>there</a:t>
            </a:r>
            <a:r>
              <a:rPr lang="es-ES_tradnl" dirty="0"/>
              <a:t> are </a:t>
            </a:r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 of </a:t>
            </a:r>
            <a:r>
              <a:rPr lang="es-ES_tradnl" dirty="0" err="1"/>
              <a:t>entities</a:t>
            </a:r>
            <a:r>
              <a:rPr lang="es-ES_tradnl" dirty="0"/>
              <a:t>, </a:t>
            </a:r>
            <a:r>
              <a:rPr lang="es-ES_tradnl" dirty="0" err="1"/>
              <a:t>which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shall</a:t>
            </a:r>
            <a:r>
              <a:rPr lang="es-ES_tradnl" dirty="0"/>
              <a:t> </a:t>
            </a:r>
            <a:r>
              <a:rPr lang="es-ES_tradnl" dirty="0" err="1"/>
              <a:t>refer</a:t>
            </a:r>
            <a:r>
              <a:rPr lang="es-ES_tradnl" dirty="0"/>
              <a:t> to as </a:t>
            </a:r>
            <a:r>
              <a:rPr lang="es-ES_tradnl" b="1" dirty="0" err="1"/>
              <a:t>users</a:t>
            </a:r>
            <a:r>
              <a:rPr lang="es-ES_tradnl" dirty="0"/>
              <a:t> and </a:t>
            </a:r>
            <a:r>
              <a:rPr lang="es-ES_tradnl" b="1" dirty="0" err="1" smtClean="0"/>
              <a:t>items</a:t>
            </a:r>
            <a:r>
              <a:rPr lang="es-ES_tradnl" b="1" dirty="0" smtClean="0"/>
              <a:t>.</a:t>
            </a:r>
          </a:p>
          <a:p>
            <a:r>
              <a:rPr lang="es-ES_tradnl" dirty="0"/>
              <a:t>D</a:t>
            </a:r>
            <a:r>
              <a:rPr lang="es-ES_tradnl" dirty="0" smtClean="0"/>
              <a:t>ata </a:t>
            </a:r>
            <a:r>
              <a:rPr lang="es-ES_tradnl" dirty="0" err="1"/>
              <a:t>itself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 smtClean="0"/>
              <a:t>represented</a:t>
            </a:r>
            <a:r>
              <a:rPr lang="es-ES_tradnl" dirty="0" smtClean="0"/>
              <a:t> </a:t>
            </a:r>
            <a:r>
              <a:rPr lang="es-ES_tradnl" dirty="0"/>
              <a:t>as a </a:t>
            </a:r>
            <a:r>
              <a:rPr lang="es-ES_tradnl" dirty="0" err="1"/>
              <a:t>utility</a:t>
            </a:r>
            <a:r>
              <a:rPr lang="es-ES_tradnl" dirty="0"/>
              <a:t> </a:t>
            </a:r>
            <a:r>
              <a:rPr lang="es-ES_tradnl" dirty="0" err="1"/>
              <a:t>matrix</a:t>
            </a:r>
            <a:r>
              <a:rPr lang="es-ES_tradnl" dirty="0"/>
              <a:t>, </a:t>
            </a:r>
            <a:r>
              <a:rPr lang="es-ES_tradnl" dirty="0" err="1"/>
              <a:t>giving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each</a:t>
            </a:r>
            <a:r>
              <a:rPr lang="es-ES_tradnl" dirty="0"/>
              <a:t> </a:t>
            </a:r>
            <a:r>
              <a:rPr lang="es-ES_tradnl" dirty="0" err="1"/>
              <a:t>user-item</a:t>
            </a:r>
            <a:r>
              <a:rPr lang="es-ES_tradnl" dirty="0"/>
              <a:t> </a:t>
            </a:r>
            <a:r>
              <a:rPr lang="es-ES_tradnl" dirty="0" err="1"/>
              <a:t>pair</a:t>
            </a:r>
            <a:r>
              <a:rPr lang="es-ES_tradnl" dirty="0"/>
              <a:t>, a </a:t>
            </a:r>
            <a:r>
              <a:rPr lang="es-ES_tradnl" dirty="0" err="1"/>
              <a:t>value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represents</a:t>
            </a:r>
            <a:r>
              <a:rPr lang="es-ES_tradnl" dirty="0"/>
              <a:t> </a:t>
            </a:r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known</a:t>
            </a:r>
            <a:r>
              <a:rPr lang="es-ES_tradnl" dirty="0"/>
              <a:t>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degree</a:t>
            </a:r>
            <a:r>
              <a:rPr lang="es-ES_tradnl" dirty="0"/>
              <a:t> of </a:t>
            </a:r>
            <a:r>
              <a:rPr lang="es-ES_tradnl" dirty="0" err="1"/>
              <a:t>preference</a:t>
            </a:r>
            <a:r>
              <a:rPr lang="es-ES_tradnl" dirty="0"/>
              <a:t> of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user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 smtClean="0"/>
              <a:t>item</a:t>
            </a:r>
            <a:r>
              <a:rPr lang="es-ES_tradnl" dirty="0" smtClean="0"/>
              <a:t>. (In </a:t>
            </a:r>
            <a:r>
              <a:rPr lang="es-ES_tradnl" dirty="0" err="1" smtClean="0"/>
              <a:t>our</a:t>
            </a:r>
            <a:r>
              <a:rPr lang="es-ES_tradnl" dirty="0" smtClean="0"/>
              <a:t> case, </a:t>
            </a:r>
            <a:r>
              <a:rPr lang="es-ES_tradnl" b="1" dirty="0" smtClean="0"/>
              <a:t>times </a:t>
            </a:r>
            <a:r>
              <a:rPr lang="es-ES_tradnl" b="1" dirty="0" err="1" smtClean="0"/>
              <a:t>listened</a:t>
            </a:r>
            <a:r>
              <a:rPr lang="es-ES_tradnl" b="1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and </a:t>
            </a:r>
            <a:r>
              <a:rPr lang="es-ES_tradnl" dirty="0" err="1" smtClean="0"/>
              <a:t>track</a:t>
            </a:r>
            <a:r>
              <a:rPr lang="es-ES_tradnl" dirty="0" smtClean="0"/>
              <a:t>)</a:t>
            </a:r>
            <a:endParaRPr lang="es-ES_tradnl" dirty="0"/>
          </a:p>
          <a:p>
            <a:r>
              <a:rPr lang="es-ES_tradnl" sz="2400" b="1" dirty="0" smtClean="0"/>
              <a:t>HYPER SPARSE MATRIX!!!!!!!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1013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87</TotalTime>
  <Words>273</Words>
  <Application>Microsoft Macintosh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Paquete</vt:lpstr>
      <vt:lpstr>MUSICMAGAL</vt:lpstr>
      <vt:lpstr>MOTIVATION</vt:lpstr>
      <vt:lpstr>MUSIC GROUP RECOMMENDATIONS</vt:lpstr>
      <vt:lpstr>TOOLS</vt:lpstr>
      <vt:lpstr>Our Dataset</vt:lpstr>
      <vt:lpstr>Data insights</vt:lpstr>
      <vt:lpstr>Presentación de PowerPoint</vt:lpstr>
      <vt:lpstr>Presentación de PowerPoint</vt:lpstr>
      <vt:lpstr>Utility matrix</vt:lpstr>
      <vt:lpstr>PROBLEM!!</vt:lpstr>
      <vt:lpstr>OUR SOLUTION</vt:lpstr>
      <vt:lpstr>RESULTS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MAGAL</dc:title>
  <dc:creator>Alex Ingberg</dc:creator>
  <cp:lastModifiedBy>Alex Ingberg</cp:lastModifiedBy>
  <cp:revision>10</cp:revision>
  <dcterms:created xsi:type="dcterms:W3CDTF">2018-02-06T15:57:45Z</dcterms:created>
  <dcterms:modified xsi:type="dcterms:W3CDTF">2018-02-12T17:50:31Z</dcterms:modified>
</cp:coreProperties>
</file>