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bullying.com/category/types-of-bullying/cyber-bullying/" TargetMode="External"/><Relationship Id="rId4" Type="http://schemas.openxmlformats.org/officeDocument/2006/relationships/hyperlink" Target="https://www.stopbullying.gov/media/facts/index.html#sta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WatchApp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&lt;itc&gt; winter hackathon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Domo Arigato,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Mister Roboto!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43%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Of kids have been bullied online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Of suicide cases among kids are bullying-related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Bullying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Schools with anti-bullying programs: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Saves Lives!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Reduce it by 50%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Score 3 to 6% higher in tests</a:t>
            </a:r>
            <a:endParaRPr sz="18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WatchApp to the Rescue!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Cyberbullying report automation for: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Parents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Teachers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Authorities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WatchApp to the Rescue!</a:t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289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WatchApp to the Rescue!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502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                </a:t>
            </a:r>
            <a:r>
              <a:rPr b="1" lang="en" sz="3000"/>
              <a:t>LIVE DEMO TIME!</a:t>
            </a:r>
            <a:endParaRPr b="1" sz="3000"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950" y="2229250"/>
            <a:ext cx="2050075" cy="23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Integrate with other messaging platforms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Message storing for proof-keeping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Police integration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Dashboard for bullying statistics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 app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https://nobullying.com/category/types-of-bullying/cyber-bullying/</a:t>
            </a:r>
            <a:r>
              <a:rPr lang="en"/>
              <a:t> (Visited on 29/01/2018 at 11:18)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https://www.stopbullying.gov/media/facts/index.html#stats</a:t>
            </a:r>
            <a:r>
              <a:rPr lang="en"/>
              <a:t> (Visited on 29/01/2018 at 13:08)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