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39"/>
  </p:notesMasterIdLst>
  <p:sldIdLst>
    <p:sldId id="291" r:id="rId4"/>
    <p:sldId id="824" r:id="rId5"/>
    <p:sldId id="383" r:id="rId6"/>
    <p:sldId id="804" r:id="rId7"/>
    <p:sldId id="555" r:id="rId8"/>
    <p:sldId id="608" r:id="rId9"/>
    <p:sldId id="610" r:id="rId10"/>
    <p:sldId id="711" r:id="rId11"/>
    <p:sldId id="806" r:id="rId12"/>
    <p:sldId id="691" r:id="rId13"/>
    <p:sldId id="807" r:id="rId14"/>
    <p:sldId id="762" r:id="rId15"/>
    <p:sldId id="819" r:id="rId16"/>
    <p:sldId id="827" r:id="rId17"/>
    <p:sldId id="558" r:id="rId18"/>
    <p:sldId id="831" r:id="rId19"/>
    <p:sldId id="658" r:id="rId20"/>
    <p:sldId id="716" r:id="rId21"/>
    <p:sldId id="717" r:id="rId22"/>
    <p:sldId id="718" r:id="rId23"/>
    <p:sldId id="759" r:id="rId24"/>
    <p:sldId id="758" r:id="rId25"/>
    <p:sldId id="760" r:id="rId26"/>
    <p:sldId id="676" r:id="rId27"/>
    <p:sldId id="789" r:id="rId28"/>
    <p:sldId id="822" r:id="rId29"/>
    <p:sldId id="821" r:id="rId30"/>
    <p:sldId id="823" r:id="rId31"/>
    <p:sldId id="792" r:id="rId32"/>
    <p:sldId id="793" r:id="rId33"/>
    <p:sldId id="829" r:id="rId34"/>
    <p:sldId id="811" r:id="rId35"/>
    <p:sldId id="830" r:id="rId36"/>
    <p:sldId id="816" r:id="rId37"/>
    <p:sldId id="8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AE1A"/>
    <a:srgbClr val="AD7848"/>
    <a:srgbClr val="CAAB8D"/>
    <a:srgbClr val="5C8085"/>
    <a:srgbClr val="7D8070"/>
    <a:srgbClr val="EA5643"/>
    <a:srgbClr val="F0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8" autoAdjust="0"/>
    <p:restoredTop sz="68760" autoAdjust="0"/>
  </p:normalViewPr>
  <p:slideViewPr>
    <p:cSldViewPr snapToGrid="0" snapToObjects="1">
      <p:cViewPr varScale="1">
        <p:scale>
          <a:sx n="110" d="100"/>
          <a:sy n="110" d="100"/>
        </p:scale>
        <p:origin x="240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96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3134" y="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B882-EF65-B94F-9D20-512448E8B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4FE7-8816-5540-BBA5-9082E148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0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1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54FE7-8816-5540-BBA5-9082E148A9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684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41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51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90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5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44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59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44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3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4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50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89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7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00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76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60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52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94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6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A9D24-139D-2544-BEF6-0E91EB1076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2660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2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2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5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108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4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54FE7-8816-5540-BBA5-9082E148A9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01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1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1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44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2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2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2422-7D9B-314D-98FC-23375CCD24E2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4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912F-D984-EC4D-98AE-19D27210F513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671-C346-E948-BA17-45FC615D1F08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04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B4AF-AEAF-9A42-A38D-25F06CC3D292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66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62AC-72C9-2046-87E1-0A6F1641F68A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95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1CB4-4911-344D-8432-DE6DCFE6214A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87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0FBE-E1DE-264E-B681-034C8DEE5B8B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0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80B0-3DB0-AF46-A496-FFCE62091E19}" type="datetime1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90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371-BB7D-AF4B-B39D-8C721CA15564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70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BA7C-9515-EB4A-B19A-0D245FF3EC02}" type="datetime1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01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5528-25CB-E248-965A-E5FE3DAED2EB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3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C0CE-4199-1246-92C3-D90FECA9F420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37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AE6F-372A-E84D-B1E6-523C84ACD5E2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1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8D99-F0B6-9C41-ABB7-2C91B9E9BF07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51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BAB-8640-8D40-9C98-4340A9A30DA8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3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2422-7D9B-314D-98FC-23375CCD24E2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132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C0CE-4199-1246-92C3-D90FECA9F420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364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2D0-BA53-A14A-845B-81761C496B00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69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C77C-245C-7949-82E5-F4E07CD8A292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342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9B46-E25C-484D-987F-F7A7385A46E2}" type="datetime1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3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B768-4E4E-8C49-985B-9F757B03778F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740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2753-1DFE-6846-AB54-5363A00671DA}" type="datetime1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2D0-BA53-A14A-845B-81761C496B00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33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B924-D973-BA42-93B1-29795B983DE3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608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43C-842A-1C4A-B6EE-BF0CE974346D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877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912F-D984-EC4D-98AE-19D27210F513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8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671-C346-E948-BA17-45FC615D1F08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3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C77C-245C-7949-82E5-F4E07CD8A292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7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9B46-E25C-484D-987F-F7A7385A46E2}" type="datetime1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B768-4E4E-8C49-985B-9F757B03778F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2753-1DFE-6846-AB54-5363A00671DA}" type="datetime1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0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B924-D973-BA42-93B1-29795B983DE3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0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43C-842A-1C4A-B6EE-BF0CE974346D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2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119A-BBDE-6142-83AB-E883E016E13C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5DCE-544C-3B41-B089-A2B4DC5686C9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7714-2FD6-43DD-9A27-09E75E16BC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7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119A-BBDE-6142-83AB-E883E016E13C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447714-2FD6-43DD-9A27-09E75E16BCBC}" type="slidenum">
              <a:rPr lang="en-US" smtClean="0"/>
              <a:t>1</a:t>
            </a:fld>
            <a:endParaRPr lang="en-US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98FCE1B-49BD-4517-8179-03AB8F1180F6}"/>
              </a:ext>
            </a:extLst>
          </p:cNvPr>
          <p:cNvSpPr txBox="1">
            <a:spLocks/>
          </p:cNvSpPr>
          <p:nvPr/>
        </p:nvSpPr>
        <p:spPr>
          <a:xfrm>
            <a:off x="1523999" y="3348000"/>
            <a:ext cx="9144000" cy="102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44CE9E4-C59F-466C-B7AE-CF28A3AB6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009" y="3401438"/>
            <a:ext cx="10207559" cy="1655762"/>
          </a:xfrm>
        </p:spPr>
        <p:txBody>
          <a:bodyPr/>
          <a:lstStyle/>
          <a:p>
            <a:br>
              <a:rPr lang="en-US" u="sng" dirty="0">
                <a:solidFill>
                  <a:schemeClr val="bg1"/>
                </a:solidFill>
              </a:rPr>
            </a:br>
            <a:br>
              <a:rPr lang="en-US" u="sng" dirty="0">
                <a:solidFill>
                  <a:schemeClr val="bg1"/>
                </a:solidFill>
              </a:rPr>
            </a:br>
            <a:r>
              <a:rPr lang="en-US" b="1" u="sng" dirty="0">
                <a:solidFill>
                  <a:schemeClr val="bg1"/>
                </a:solidFill>
              </a:rPr>
              <a:t>Alexios Voulimeneas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Dokyung</a:t>
            </a:r>
            <a:r>
              <a:rPr lang="en-US" dirty="0">
                <a:solidFill>
                  <a:schemeClr val="bg1"/>
                </a:solidFill>
              </a:rPr>
              <a:t> Song, Per Larsen, Michael Franz, Stijn </a:t>
            </a:r>
            <a:r>
              <a:rPr lang="en-US" dirty="0" err="1">
                <a:solidFill>
                  <a:schemeClr val="bg1"/>
                </a:solidFill>
              </a:rPr>
              <a:t>Volckaert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FA1DC95-F9D4-477E-AA29-8AD83606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dMVX</a:t>
            </a:r>
            <a:r>
              <a:rPr lang="en-US" dirty="0">
                <a:solidFill>
                  <a:schemeClr val="bg1"/>
                </a:solidFill>
              </a:rPr>
              <a:t>: Secure and Efficient Multi-Variant Execution in a Distributed Setting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4B9CF93C-9BD2-4733-8351-055DA8808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513" y="4979194"/>
            <a:ext cx="1824507" cy="1655762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974147-827A-453D-9A00-10471B72E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955" y="5458142"/>
            <a:ext cx="1824507" cy="638433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351703B4-0F5E-49CC-9E6A-CB66DDA19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077" y="4979194"/>
            <a:ext cx="1474598" cy="15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95E-8AB6-43D1-A33C-1D53860E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65125"/>
            <a:ext cx="1124712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Heterogeneous N-Variant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E6AB-408B-4A94-8328-8C8C930D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Variants run on different physical machines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Leverage ISA and ABI heterogeneity to increase diversity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DE8BC-F134-4599-A93F-2AB791DC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47714-2FD6-43DD-9A27-09E75E16BC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28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DE8C-3F18-400E-966A-91AF0E2B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418" y="1565731"/>
            <a:ext cx="3535326" cy="109667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00B050"/>
                </a:solidFill>
              </a:rPr>
              <a:t>ISA-Heterogeneity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A135-10C7-48A5-B2C1-C69F82A0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z="1200" smtClean="0"/>
              <a:t>11</a:t>
            </a:fld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9FCACD-30A2-4F58-88D4-192B8A040D38}"/>
              </a:ext>
            </a:extLst>
          </p:cNvPr>
          <p:cNvSpPr txBox="1">
            <a:spLocks/>
          </p:cNvSpPr>
          <p:nvPr/>
        </p:nvSpPr>
        <p:spPr>
          <a:xfrm>
            <a:off x="7327265" y="1508507"/>
            <a:ext cx="3779874" cy="121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00B050"/>
                </a:solidFill>
              </a:rPr>
              <a:t>ABI-Heterogeneity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6E087D-5F97-4CB4-8236-57BFF6EE24B7}"/>
              </a:ext>
            </a:extLst>
          </p:cNvPr>
          <p:cNvSpPr txBox="1">
            <a:spLocks/>
          </p:cNvSpPr>
          <p:nvPr/>
        </p:nvSpPr>
        <p:spPr>
          <a:xfrm>
            <a:off x="7505360" y="2662402"/>
            <a:ext cx="3779874" cy="3693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B050"/>
                </a:solidFill>
              </a:rPr>
              <a:t>Size of primitive data types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Structs layout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00B050"/>
                </a:solidFill>
              </a:rPr>
              <a:t>Packing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00B050"/>
                </a:solidFill>
              </a:rPr>
              <a:t>Alignment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00B050"/>
                </a:solidFill>
              </a:rPr>
              <a:t>Padding</a:t>
            </a:r>
          </a:p>
          <a:p>
            <a:r>
              <a:rPr lang="en-US" sz="2400" dirty="0">
                <a:solidFill>
                  <a:srgbClr val="00B050"/>
                </a:solidFill>
              </a:rPr>
              <a:t>Constants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00B050"/>
                </a:solidFill>
              </a:rPr>
              <a:t>System call numbers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00B050"/>
                </a:solidFill>
              </a:rPr>
              <a:t>Flags and modes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Calling conventions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1D03-015A-4D3C-9E8B-9CB56EBD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284" y="2776848"/>
            <a:ext cx="3106481" cy="28899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Machine instructions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Endianness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Register set</a:t>
            </a:r>
          </a:p>
          <a:p>
            <a:r>
              <a:rPr lang="en-US" sz="2400" dirty="0">
                <a:solidFill>
                  <a:srgbClr val="00B050"/>
                </a:solidFill>
              </a:rPr>
              <a:t>Pointer width</a:t>
            </a:r>
          </a:p>
          <a:p>
            <a:r>
              <a:rPr lang="en-US" sz="2400" dirty="0">
                <a:solidFill>
                  <a:srgbClr val="00B050"/>
                </a:solidFill>
              </a:rPr>
              <a:t>Available system calls</a:t>
            </a:r>
          </a:p>
        </p:txBody>
      </p:sp>
      <p:pic>
        <p:nvPicPr>
          <p:cNvPr id="12" name="Picture 11" descr="A person wearing sunglasses and a suit&#10;&#10;Description automatically generated with medium confidence">
            <a:extLst>
              <a:ext uri="{FF2B5EF4-FFF2-40B4-BE49-F238E27FC236}">
                <a16:creationId xmlns:a16="http://schemas.microsoft.com/office/drawing/2014/main" id="{4420DC63-69D2-4287-ABF3-69FBFB259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21" y="2074863"/>
            <a:ext cx="2591449" cy="359193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71521-C947-43CC-BD5D-2BEF79E16CFD}"/>
              </a:ext>
            </a:extLst>
          </p:cNvPr>
          <p:cNvSpPr txBox="1">
            <a:spLocks/>
          </p:cNvSpPr>
          <p:nvPr/>
        </p:nvSpPr>
        <p:spPr>
          <a:xfrm>
            <a:off x="502920" y="365125"/>
            <a:ext cx="11247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Additional Diversity</a:t>
            </a:r>
          </a:p>
        </p:txBody>
      </p:sp>
    </p:spTree>
    <p:extLst>
      <p:ext uri="{BB962C8B-B14F-4D97-AF65-F5344CB8AC3E}">
        <p14:creationId xmlns:p14="http://schemas.microsoft.com/office/powerpoint/2010/main" val="314829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54A7E-6C0F-4CD5-A7E5-CB27A804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32A2FB-06CC-4B80-8D0C-08EA8FA4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8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Performance (?)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CBD109-EF9D-4E0B-82A8-A5855230B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5669" y="3898038"/>
            <a:ext cx="4059676" cy="2243358"/>
          </a:xfrm>
        </p:spPr>
      </p:pic>
      <p:sp>
        <p:nvSpPr>
          <p:cNvPr id="12" name="Cloud 11">
            <a:extLst>
              <a:ext uri="{FF2B5EF4-FFF2-40B4-BE49-F238E27FC236}">
                <a16:creationId xmlns:a16="http://schemas.microsoft.com/office/drawing/2014/main" id="{ABF598C5-10AA-43CD-849D-303C9205E2E2}"/>
              </a:ext>
            </a:extLst>
          </p:cNvPr>
          <p:cNvSpPr/>
          <p:nvPr/>
        </p:nvSpPr>
        <p:spPr>
          <a:xfrm>
            <a:off x="2178997" y="1690524"/>
            <a:ext cx="3628156" cy="168691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System Call Interception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C816847F-6D43-4808-AB90-3C80C443B9BE}"/>
              </a:ext>
            </a:extLst>
          </p:cNvPr>
          <p:cNvSpPr/>
          <p:nvPr/>
        </p:nvSpPr>
        <p:spPr>
          <a:xfrm>
            <a:off x="6384846" y="1690524"/>
            <a:ext cx="3881077" cy="168691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Monitoring and Replication</a:t>
            </a:r>
          </a:p>
        </p:txBody>
      </p:sp>
    </p:spTree>
    <p:extLst>
      <p:ext uri="{BB962C8B-B14F-4D97-AF65-F5344CB8AC3E}">
        <p14:creationId xmlns:p14="http://schemas.microsoft.com/office/powerpoint/2010/main" val="52209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3">
            <a:extLst>
              <a:ext uri="{FF2B5EF4-FFF2-40B4-BE49-F238E27FC236}">
                <a16:creationId xmlns:a16="http://schemas.microsoft.com/office/drawing/2014/main" id="{D581B379-D3F2-43A5-8A92-81C1E517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447714-2FD6-43DD-9A27-09E75E16BCBC}" type="slidenum">
              <a:rPr lang="en-US" smtClean="0"/>
              <a:t>13</a:t>
            </a:fld>
            <a:endParaRPr lang="en-US" dirty="0"/>
          </a:p>
        </p:txBody>
      </p:sp>
      <p:sp>
        <p:nvSpPr>
          <p:cNvPr id="482" name="Rechthoek 29">
            <a:extLst>
              <a:ext uri="{FF2B5EF4-FFF2-40B4-BE49-F238E27FC236}">
                <a16:creationId xmlns:a16="http://schemas.microsoft.com/office/drawing/2014/main" id="{40C63209-685F-41D2-90AB-46B9544D0D3C}"/>
              </a:ext>
            </a:extLst>
          </p:cNvPr>
          <p:cNvSpPr/>
          <p:nvPr/>
        </p:nvSpPr>
        <p:spPr>
          <a:xfrm>
            <a:off x="2000346" y="682903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483" name="Rechthoek 42">
            <a:extLst>
              <a:ext uri="{FF2B5EF4-FFF2-40B4-BE49-F238E27FC236}">
                <a16:creationId xmlns:a16="http://schemas.microsoft.com/office/drawing/2014/main" id="{C8F7B64F-2336-48AC-86AB-3EAA6043B9AD}"/>
              </a:ext>
            </a:extLst>
          </p:cNvPr>
          <p:cNvSpPr/>
          <p:nvPr/>
        </p:nvSpPr>
        <p:spPr>
          <a:xfrm>
            <a:off x="2000343" y="1072533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 Variant</a:t>
            </a:r>
          </a:p>
        </p:txBody>
      </p:sp>
      <p:sp>
        <p:nvSpPr>
          <p:cNvPr id="487" name="Rechthoek 29">
            <a:extLst>
              <a:ext uri="{FF2B5EF4-FFF2-40B4-BE49-F238E27FC236}">
                <a16:creationId xmlns:a16="http://schemas.microsoft.com/office/drawing/2014/main" id="{5F11FA1F-7D72-452B-81A2-E53146615231}"/>
              </a:ext>
            </a:extLst>
          </p:cNvPr>
          <p:cNvSpPr/>
          <p:nvPr/>
        </p:nvSpPr>
        <p:spPr>
          <a:xfrm>
            <a:off x="2006819" y="5341090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488" name="Rechthoek 42">
            <a:extLst>
              <a:ext uri="{FF2B5EF4-FFF2-40B4-BE49-F238E27FC236}">
                <a16:creationId xmlns:a16="http://schemas.microsoft.com/office/drawing/2014/main" id="{FC9D4AAF-C079-49C7-B792-7D305C49D473}"/>
              </a:ext>
            </a:extLst>
          </p:cNvPr>
          <p:cNvSpPr/>
          <p:nvPr/>
        </p:nvSpPr>
        <p:spPr>
          <a:xfrm>
            <a:off x="2013299" y="4334302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0E525347-DA08-457B-A5EF-679D06E344D4}"/>
              </a:ext>
            </a:extLst>
          </p:cNvPr>
          <p:cNvCxnSpPr>
            <a:cxnSpLocks/>
          </p:cNvCxnSpPr>
          <p:nvPr/>
        </p:nvCxnSpPr>
        <p:spPr>
          <a:xfrm flipV="1">
            <a:off x="3532211" y="4809168"/>
            <a:ext cx="0" cy="55702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hoek 29">
            <a:extLst>
              <a:ext uri="{FF2B5EF4-FFF2-40B4-BE49-F238E27FC236}">
                <a16:creationId xmlns:a16="http://schemas.microsoft.com/office/drawing/2014/main" id="{C96F93A8-C2CF-4928-B0C3-DE78FD37DF54}"/>
              </a:ext>
            </a:extLst>
          </p:cNvPr>
          <p:cNvSpPr/>
          <p:nvPr/>
        </p:nvSpPr>
        <p:spPr>
          <a:xfrm>
            <a:off x="7154518" y="682903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3" name="Rechthoek 42">
            <a:extLst>
              <a:ext uri="{FF2B5EF4-FFF2-40B4-BE49-F238E27FC236}">
                <a16:creationId xmlns:a16="http://schemas.microsoft.com/office/drawing/2014/main" id="{B12E4517-729E-4CC1-83A3-A3202E7B7D06}"/>
              </a:ext>
            </a:extLst>
          </p:cNvPr>
          <p:cNvSpPr/>
          <p:nvPr/>
        </p:nvSpPr>
        <p:spPr>
          <a:xfrm>
            <a:off x="7154515" y="1072533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 Variant</a:t>
            </a:r>
          </a:p>
        </p:txBody>
      </p:sp>
      <p:sp>
        <p:nvSpPr>
          <p:cNvPr id="84" name="Rechthoek 29">
            <a:extLst>
              <a:ext uri="{FF2B5EF4-FFF2-40B4-BE49-F238E27FC236}">
                <a16:creationId xmlns:a16="http://schemas.microsoft.com/office/drawing/2014/main" id="{B132E796-2A9F-4C1C-9514-D93367D5F9DC}"/>
              </a:ext>
            </a:extLst>
          </p:cNvPr>
          <p:cNvSpPr/>
          <p:nvPr/>
        </p:nvSpPr>
        <p:spPr>
          <a:xfrm>
            <a:off x="7160991" y="5341090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85" name="Rechthoek 42">
            <a:extLst>
              <a:ext uri="{FF2B5EF4-FFF2-40B4-BE49-F238E27FC236}">
                <a16:creationId xmlns:a16="http://schemas.microsoft.com/office/drawing/2014/main" id="{4FA56218-BB1D-4BB5-BB89-F8E0B149147D}"/>
              </a:ext>
            </a:extLst>
          </p:cNvPr>
          <p:cNvSpPr/>
          <p:nvPr/>
        </p:nvSpPr>
        <p:spPr>
          <a:xfrm>
            <a:off x="7167471" y="4334302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1720798-819A-440E-8EBC-713D9ACEE8A6}"/>
              </a:ext>
            </a:extLst>
          </p:cNvPr>
          <p:cNvCxnSpPr>
            <a:cxnSpLocks/>
            <a:stCxn id="85" idx="1"/>
            <a:endCxn id="488" idx="3"/>
          </p:cNvCxnSpPr>
          <p:nvPr/>
        </p:nvCxnSpPr>
        <p:spPr>
          <a:xfrm flipH="1">
            <a:off x="5547241" y="4571735"/>
            <a:ext cx="1620230" cy="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85">
            <a:extLst>
              <a:ext uri="{FF2B5EF4-FFF2-40B4-BE49-F238E27FC236}">
                <a16:creationId xmlns:a16="http://schemas.microsoft.com/office/drawing/2014/main" id="{526BB572-00E9-4E50-BA82-5C3D48196A1D}"/>
              </a:ext>
            </a:extLst>
          </p:cNvPr>
          <p:cNvSpPr txBox="1"/>
          <p:nvPr/>
        </p:nvSpPr>
        <p:spPr>
          <a:xfrm>
            <a:off x="1789881" y="3418750"/>
            <a:ext cx="958217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syscall</a:t>
            </a:r>
            <a:endParaRPr lang="nl-BE" sz="2200" i="0" dirty="0">
              <a:solidFill>
                <a:srgbClr val="FF0000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57992DA8-DB7B-4C58-9CAA-F90A3DAD95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DMON (DIMVA 2020)</a:t>
            </a:r>
          </a:p>
        </p:txBody>
      </p:sp>
      <p:pic>
        <p:nvPicPr>
          <p:cNvPr id="32" name="Picture 31" descr="A picture containing table&#10;&#10;Description automatically generated">
            <a:extLst>
              <a:ext uri="{FF2B5EF4-FFF2-40B4-BE49-F238E27FC236}">
                <a16:creationId xmlns:a16="http://schemas.microsoft.com/office/drawing/2014/main" id="{0D36EC9C-64CD-4A74-AEA1-86A7F2752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269" y="6111750"/>
            <a:ext cx="619940" cy="39559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00E82C6-6E3D-4E55-9218-F7A446FC4058}"/>
              </a:ext>
            </a:extLst>
          </p:cNvPr>
          <p:cNvSpPr txBox="1"/>
          <p:nvPr/>
        </p:nvSpPr>
        <p:spPr>
          <a:xfrm>
            <a:off x="4831835" y="6516064"/>
            <a:ext cx="1098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0A8151-7464-4FE2-9B45-D86050BF3F9B}"/>
              </a:ext>
            </a:extLst>
          </p:cNvPr>
          <p:cNvSpPr txBox="1"/>
          <p:nvPr/>
        </p:nvSpPr>
        <p:spPr>
          <a:xfrm>
            <a:off x="6062767" y="6516064"/>
            <a:ext cx="1123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AF801FB-C962-4F06-85E5-71FF2D0B9004}"/>
              </a:ext>
            </a:extLst>
          </p:cNvPr>
          <p:cNvCxnSpPr>
            <a:cxnSpLocks/>
          </p:cNvCxnSpPr>
          <p:nvPr/>
        </p:nvCxnSpPr>
        <p:spPr>
          <a:xfrm>
            <a:off x="5993176" y="682903"/>
            <a:ext cx="0" cy="638361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picture containing table&#10;&#10;Description automatically generated">
            <a:extLst>
              <a:ext uri="{FF2B5EF4-FFF2-40B4-BE49-F238E27FC236}">
                <a16:creationId xmlns:a16="http://schemas.microsoft.com/office/drawing/2014/main" id="{137E7901-CBAE-46C8-8598-6B8B90954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73" y="6111749"/>
            <a:ext cx="619940" cy="395597"/>
          </a:xfrm>
          <a:prstGeom prst="rect">
            <a:avLst/>
          </a:prstGeom>
        </p:spPr>
      </p:pic>
      <p:cxnSp>
        <p:nvCxnSpPr>
          <p:cNvPr id="38" name="Elbow Connector 27">
            <a:extLst>
              <a:ext uri="{FF2B5EF4-FFF2-40B4-BE49-F238E27FC236}">
                <a16:creationId xmlns:a16="http://schemas.microsoft.com/office/drawing/2014/main" id="{6BD92D28-E386-44C4-96B8-49E5994D7F98}"/>
              </a:ext>
            </a:extLst>
          </p:cNvPr>
          <p:cNvCxnSpPr>
            <a:cxnSpLocks/>
            <a:stCxn id="483" idx="1"/>
            <a:endCxn id="487" idx="1"/>
          </p:cNvCxnSpPr>
          <p:nvPr/>
        </p:nvCxnSpPr>
        <p:spPr>
          <a:xfrm rot="10800000" flipH="1" flipV="1">
            <a:off x="2000343" y="1266435"/>
            <a:ext cx="6476" cy="4312088"/>
          </a:xfrm>
          <a:prstGeom prst="bentConnector3">
            <a:avLst>
              <a:gd name="adj1" fmla="val -352995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8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E47A-A054-4CB6-B6FA-65425E52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ReMon</a:t>
            </a:r>
            <a:r>
              <a:rPr lang="en-US" dirty="0">
                <a:solidFill>
                  <a:schemeClr val="bg1"/>
                </a:solidFill>
              </a:rPr>
              <a:t> (ATC 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EFFB-E8F1-4535-B2F2-D37D3724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Hybrid MVX design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Cross-process monitor (CP-MON)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In-process monitor (IP-MON)</a:t>
            </a:r>
          </a:p>
          <a:p>
            <a:r>
              <a:rPr lang="en-US" dirty="0">
                <a:solidFill>
                  <a:schemeClr val="bg1"/>
                </a:solidFill>
              </a:rPr>
              <a:t>Classification of system calls</a:t>
            </a:r>
          </a:p>
          <a:p>
            <a:r>
              <a:rPr lang="en-US" dirty="0">
                <a:solidFill>
                  <a:schemeClr val="bg1"/>
                </a:solidFill>
              </a:rPr>
              <a:t>CP-MON handles security-sensitive system calls (e.g. </a:t>
            </a:r>
            <a:r>
              <a:rPr lang="en-US" dirty="0" err="1">
                <a:solidFill>
                  <a:schemeClr val="bg1"/>
                </a:solidFill>
              </a:rPr>
              <a:t>execve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IP-MON handles non-sensitive system calls (e.g., </a:t>
            </a:r>
            <a:r>
              <a:rPr lang="en-US" dirty="0" err="1">
                <a:solidFill>
                  <a:schemeClr val="bg1"/>
                </a:solidFill>
              </a:rPr>
              <a:t>getpid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F5239-4D19-4A15-A73B-511A868D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8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3">
            <a:extLst>
              <a:ext uri="{FF2B5EF4-FFF2-40B4-BE49-F238E27FC236}">
                <a16:creationId xmlns:a16="http://schemas.microsoft.com/office/drawing/2014/main" id="{D581B379-D3F2-43A5-8A92-81C1E517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447714-2FD6-43DD-9A27-09E75E16BCBC}" type="slidenum">
              <a:rPr lang="en-US" smtClean="0"/>
              <a:t>15</a:t>
            </a:fld>
            <a:endParaRPr lang="en-US" dirty="0"/>
          </a:p>
        </p:txBody>
      </p:sp>
      <p:sp>
        <p:nvSpPr>
          <p:cNvPr id="482" name="Rechthoek 29">
            <a:extLst>
              <a:ext uri="{FF2B5EF4-FFF2-40B4-BE49-F238E27FC236}">
                <a16:creationId xmlns:a16="http://schemas.microsoft.com/office/drawing/2014/main" id="{40C63209-685F-41D2-90AB-46B9544D0D3C}"/>
              </a:ext>
            </a:extLst>
          </p:cNvPr>
          <p:cNvSpPr/>
          <p:nvPr/>
        </p:nvSpPr>
        <p:spPr>
          <a:xfrm>
            <a:off x="2000346" y="682903"/>
            <a:ext cx="2115974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483" name="Rechthoek 42">
            <a:extLst>
              <a:ext uri="{FF2B5EF4-FFF2-40B4-BE49-F238E27FC236}">
                <a16:creationId xmlns:a16="http://schemas.microsoft.com/office/drawing/2014/main" id="{C8F7B64F-2336-48AC-86AB-3EAA6043B9AD}"/>
              </a:ext>
            </a:extLst>
          </p:cNvPr>
          <p:cNvSpPr/>
          <p:nvPr/>
        </p:nvSpPr>
        <p:spPr>
          <a:xfrm>
            <a:off x="2000343" y="1072533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 Variant</a:t>
            </a:r>
          </a:p>
        </p:txBody>
      </p:sp>
      <p:sp>
        <p:nvSpPr>
          <p:cNvPr id="487" name="Rechthoek 29">
            <a:extLst>
              <a:ext uri="{FF2B5EF4-FFF2-40B4-BE49-F238E27FC236}">
                <a16:creationId xmlns:a16="http://schemas.microsoft.com/office/drawing/2014/main" id="{5F11FA1F-7D72-452B-81A2-E53146615231}"/>
              </a:ext>
            </a:extLst>
          </p:cNvPr>
          <p:cNvSpPr/>
          <p:nvPr/>
        </p:nvSpPr>
        <p:spPr>
          <a:xfrm>
            <a:off x="2006819" y="5341090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488" name="Rechthoek 42">
            <a:extLst>
              <a:ext uri="{FF2B5EF4-FFF2-40B4-BE49-F238E27FC236}">
                <a16:creationId xmlns:a16="http://schemas.microsoft.com/office/drawing/2014/main" id="{FC9D4AAF-C079-49C7-B792-7D305C49D473}"/>
              </a:ext>
            </a:extLst>
          </p:cNvPr>
          <p:cNvSpPr/>
          <p:nvPr/>
        </p:nvSpPr>
        <p:spPr>
          <a:xfrm>
            <a:off x="2013299" y="4334302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DCP-MON</a:t>
            </a:r>
          </a:p>
        </p:txBody>
      </p:sp>
      <p:sp>
        <p:nvSpPr>
          <p:cNvPr id="489" name="Rechthoek 29">
            <a:extLst>
              <a:ext uri="{FF2B5EF4-FFF2-40B4-BE49-F238E27FC236}">
                <a16:creationId xmlns:a16="http://schemas.microsoft.com/office/drawing/2014/main" id="{45C0CE50-08BD-48DE-9442-37C9B0709148}"/>
              </a:ext>
            </a:extLst>
          </p:cNvPr>
          <p:cNvSpPr/>
          <p:nvPr/>
        </p:nvSpPr>
        <p:spPr>
          <a:xfrm>
            <a:off x="2159219" y="5401567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493" name="Elbow Connector 31">
            <a:extLst>
              <a:ext uri="{FF2B5EF4-FFF2-40B4-BE49-F238E27FC236}">
                <a16:creationId xmlns:a16="http://schemas.microsoft.com/office/drawing/2014/main" id="{6D71FC86-61BE-4B1A-8033-03AD55E426FF}"/>
              </a:ext>
            </a:extLst>
          </p:cNvPr>
          <p:cNvCxnSpPr>
            <a:cxnSpLocks/>
            <a:stCxn id="483" idx="1"/>
            <a:endCxn id="489" idx="1"/>
          </p:cNvCxnSpPr>
          <p:nvPr/>
        </p:nvCxnSpPr>
        <p:spPr>
          <a:xfrm rot="10800000" flipH="1" flipV="1">
            <a:off x="2000343" y="1266435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4" name="Tekstvak 85">
            <a:extLst>
              <a:ext uri="{FF2B5EF4-FFF2-40B4-BE49-F238E27FC236}">
                <a16:creationId xmlns:a16="http://schemas.microsoft.com/office/drawing/2014/main" id="{1EC82655-F913-4252-AC73-9878BDB13D3E}"/>
              </a:ext>
            </a:extLst>
          </p:cNvPr>
          <p:cNvSpPr txBox="1"/>
          <p:nvPr/>
        </p:nvSpPr>
        <p:spPr>
          <a:xfrm>
            <a:off x="665286" y="3422479"/>
            <a:ext cx="908518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getpid</a:t>
            </a:r>
          </a:p>
        </p:txBody>
      </p:sp>
      <p:sp>
        <p:nvSpPr>
          <p:cNvPr id="497" name="Rechthoek 42">
            <a:extLst>
              <a:ext uri="{FF2B5EF4-FFF2-40B4-BE49-F238E27FC236}">
                <a16:creationId xmlns:a16="http://schemas.microsoft.com/office/drawing/2014/main" id="{2F9D1859-C81B-4239-8346-466B9460DF7D}"/>
              </a:ext>
            </a:extLst>
          </p:cNvPr>
          <p:cNvSpPr/>
          <p:nvPr/>
        </p:nvSpPr>
        <p:spPr>
          <a:xfrm>
            <a:off x="2000341" y="2043871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0E525347-DA08-457B-A5EF-679D06E344D4}"/>
              </a:ext>
            </a:extLst>
          </p:cNvPr>
          <p:cNvCxnSpPr>
            <a:cxnSpLocks/>
          </p:cNvCxnSpPr>
          <p:nvPr/>
        </p:nvCxnSpPr>
        <p:spPr>
          <a:xfrm flipV="1">
            <a:off x="3532211" y="4809168"/>
            <a:ext cx="0" cy="55702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31ACF9-1CFF-4CE6-A4BF-6482BA6E874B}"/>
              </a:ext>
            </a:extLst>
          </p:cNvPr>
          <p:cNvCxnSpPr/>
          <p:nvPr/>
        </p:nvCxnSpPr>
        <p:spPr>
          <a:xfrm flipV="1">
            <a:off x="2748098" y="2646984"/>
            <a:ext cx="0" cy="278327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hoek 29">
            <a:extLst>
              <a:ext uri="{FF2B5EF4-FFF2-40B4-BE49-F238E27FC236}">
                <a16:creationId xmlns:a16="http://schemas.microsoft.com/office/drawing/2014/main" id="{C96F93A8-C2CF-4928-B0C3-DE78FD37DF54}"/>
              </a:ext>
            </a:extLst>
          </p:cNvPr>
          <p:cNvSpPr/>
          <p:nvPr/>
        </p:nvSpPr>
        <p:spPr>
          <a:xfrm>
            <a:off x="7154518" y="682903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3" name="Rechthoek 42">
            <a:extLst>
              <a:ext uri="{FF2B5EF4-FFF2-40B4-BE49-F238E27FC236}">
                <a16:creationId xmlns:a16="http://schemas.microsoft.com/office/drawing/2014/main" id="{B12E4517-729E-4CC1-83A3-A3202E7B7D06}"/>
              </a:ext>
            </a:extLst>
          </p:cNvPr>
          <p:cNvSpPr/>
          <p:nvPr/>
        </p:nvSpPr>
        <p:spPr>
          <a:xfrm>
            <a:off x="7154516" y="1072533"/>
            <a:ext cx="2112928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 Variant</a:t>
            </a:r>
          </a:p>
        </p:txBody>
      </p:sp>
      <p:sp>
        <p:nvSpPr>
          <p:cNvPr id="84" name="Rechthoek 29">
            <a:extLst>
              <a:ext uri="{FF2B5EF4-FFF2-40B4-BE49-F238E27FC236}">
                <a16:creationId xmlns:a16="http://schemas.microsoft.com/office/drawing/2014/main" id="{B132E796-2A9F-4C1C-9514-D93367D5F9DC}"/>
              </a:ext>
            </a:extLst>
          </p:cNvPr>
          <p:cNvSpPr/>
          <p:nvPr/>
        </p:nvSpPr>
        <p:spPr>
          <a:xfrm>
            <a:off x="7160991" y="5341090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85" name="Rechthoek 42">
            <a:extLst>
              <a:ext uri="{FF2B5EF4-FFF2-40B4-BE49-F238E27FC236}">
                <a16:creationId xmlns:a16="http://schemas.microsoft.com/office/drawing/2014/main" id="{4FA56218-BB1D-4BB5-BB89-F8E0B149147D}"/>
              </a:ext>
            </a:extLst>
          </p:cNvPr>
          <p:cNvSpPr/>
          <p:nvPr/>
        </p:nvSpPr>
        <p:spPr>
          <a:xfrm>
            <a:off x="7167471" y="4334302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  DCP-MON</a:t>
            </a:r>
            <a:endParaRPr lang="nl-BE" sz="2200" dirty="0"/>
          </a:p>
        </p:txBody>
      </p:sp>
      <p:sp>
        <p:nvSpPr>
          <p:cNvPr id="86" name="Rechthoek 29">
            <a:extLst>
              <a:ext uri="{FF2B5EF4-FFF2-40B4-BE49-F238E27FC236}">
                <a16:creationId xmlns:a16="http://schemas.microsoft.com/office/drawing/2014/main" id="{0F9549C9-FAE7-4409-808B-19FB733A5084}"/>
              </a:ext>
            </a:extLst>
          </p:cNvPr>
          <p:cNvSpPr/>
          <p:nvPr/>
        </p:nvSpPr>
        <p:spPr>
          <a:xfrm>
            <a:off x="7313391" y="5401567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sp>
        <p:nvSpPr>
          <p:cNvPr id="89" name="Rechthoek 42">
            <a:extLst>
              <a:ext uri="{FF2B5EF4-FFF2-40B4-BE49-F238E27FC236}">
                <a16:creationId xmlns:a16="http://schemas.microsoft.com/office/drawing/2014/main" id="{1566CBF5-11E1-4DDD-8253-2669BCA3C586}"/>
              </a:ext>
            </a:extLst>
          </p:cNvPr>
          <p:cNvSpPr/>
          <p:nvPr/>
        </p:nvSpPr>
        <p:spPr>
          <a:xfrm>
            <a:off x="7154513" y="2043871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1720798-819A-440E-8EBC-713D9ACEE8A6}"/>
              </a:ext>
            </a:extLst>
          </p:cNvPr>
          <p:cNvCxnSpPr>
            <a:cxnSpLocks/>
            <a:stCxn id="85" idx="1"/>
            <a:endCxn id="488" idx="3"/>
          </p:cNvCxnSpPr>
          <p:nvPr/>
        </p:nvCxnSpPr>
        <p:spPr>
          <a:xfrm flipH="1">
            <a:off x="5547241" y="4571735"/>
            <a:ext cx="1620230" cy="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85">
            <a:extLst>
              <a:ext uri="{FF2B5EF4-FFF2-40B4-BE49-F238E27FC236}">
                <a16:creationId xmlns:a16="http://schemas.microsoft.com/office/drawing/2014/main" id="{526BB572-00E9-4E50-BA82-5C3D48196A1D}"/>
              </a:ext>
            </a:extLst>
          </p:cNvPr>
          <p:cNvSpPr txBox="1"/>
          <p:nvPr/>
        </p:nvSpPr>
        <p:spPr>
          <a:xfrm>
            <a:off x="1789881" y="3418750"/>
            <a:ext cx="958217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execve</a:t>
            </a:r>
            <a:endParaRPr lang="nl-BE" sz="2200" i="0" dirty="0">
              <a:solidFill>
                <a:srgbClr val="FF0000"/>
              </a:solidFill>
            </a:endParaRPr>
          </a:p>
        </p:txBody>
      </p:sp>
      <p:cxnSp>
        <p:nvCxnSpPr>
          <p:cNvPr id="73" name="Elbow Connector 46">
            <a:extLst>
              <a:ext uri="{FF2B5EF4-FFF2-40B4-BE49-F238E27FC236}">
                <a16:creationId xmlns:a16="http://schemas.microsoft.com/office/drawing/2014/main" id="{3C8B6FC7-E4E1-4B30-AD09-54B668A26CD1}"/>
              </a:ext>
            </a:extLst>
          </p:cNvPr>
          <p:cNvCxnSpPr>
            <a:cxnSpLocks/>
            <a:stCxn id="497" idx="3"/>
            <a:endCxn id="89" idx="1"/>
          </p:cNvCxnSpPr>
          <p:nvPr/>
        </p:nvCxnSpPr>
        <p:spPr>
          <a:xfrm>
            <a:off x="4116318" y="2335639"/>
            <a:ext cx="3038195" cy="0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57992DA8-DB7B-4C58-9CAA-F90A3DAD95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Distributed Hybrid Design</a:t>
            </a:r>
          </a:p>
        </p:txBody>
      </p:sp>
      <p:pic>
        <p:nvPicPr>
          <p:cNvPr id="32" name="Picture 31" descr="A picture containing table&#10;&#10;Description automatically generated">
            <a:extLst>
              <a:ext uri="{FF2B5EF4-FFF2-40B4-BE49-F238E27FC236}">
                <a16:creationId xmlns:a16="http://schemas.microsoft.com/office/drawing/2014/main" id="{0D36EC9C-64CD-4A74-AEA1-86A7F2752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269" y="6111750"/>
            <a:ext cx="619940" cy="39559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00E82C6-6E3D-4E55-9218-F7A446FC4058}"/>
              </a:ext>
            </a:extLst>
          </p:cNvPr>
          <p:cNvSpPr txBox="1"/>
          <p:nvPr/>
        </p:nvSpPr>
        <p:spPr>
          <a:xfrm>
            <a:off x="4831835" y="6516064"/>
            <a:ext cx="1098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0A8151-7464-4FE2-9B45-D86050BF3F9B}"/>
              </a:ext>
            </a:extLst>
          </p:cNvPr>
          <p:cNvSpPr txBox="1"/>
          <p:nvPr/>
        </p:nvSpPr>
        <p:spPr>
          <a:xfrm>
            <a:off x="6062767" y="6516064"/>
            <a:ext cx="1123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AF801FB-C962-4F06-85E5-71FF2D0B9004}"/>
              </a:ext>
            </a:extLst>
          </p:cNvPr>
          <p:cNvCxnSpPr>
            <a:cxnSpLocks/>
          </p:cNvCxnSpPr>
          <p:nvPr/>
        </p:nvCxnSpPr>
        <p:spPr>
          <a:xfrm>
            <a:off x="5993176" y="682903"/>
            <a:ext cx="0" cy="638361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picture containing table&#10;&#10;Description automatically generated">
            <a:extLst>
              <a:ext uri="{FF2B5EF4-FFF2-40B4-BE49-F238E27FC236}">
                <a16:creationId xmlns:a16="http://schemas.microsoft.com/office/drawing/2014/main" id="{137E7901-CBAE-46C8-8598-6B8B90954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73" y="6111749"/>
            <a:ext cx="619940" cy="395597"/>
          </a:xfrm>
          <a:prstGeom prst="rect">
            <a:avLst/>
          </a:prstGeom>
        </p:spPr>
      </p:pic>
      <p:cxnSp>
        <p:nvCxnSpPr>
          <p:cNvPr id="38" name="Elbow Connector 27">
            <a:extLst>
              <a:ext uri="{FF2B5EF4-FFF2-40B4-BE49-F238E27FC236}">
                <a16:creationId xmlns:a16="http://schemas.microsoft.com/office/drawing/2014/main" id="{6BD92D28-E386-44C4-96B8-49E5994D7F98}"/>
              </a:ext>
            </a:extLst>
          </p:cNvPr>
          <p:cNvCxnSpPr/>
          <p:nvPr/>
        </p:nvCxnSpPr>
        <p:spPr>
          <a:xfrm rot="10800000" flipH="1" flipV="1">
            <a:off x="2021575" y="1266435"/>
            <a:ext cx="158876" cy="4312088"/>
          </a:xfrm>
          <a:prstGeom prst="bentConnector3">
            <a:avLst>
              <a:gd name="adj1" fmla="val -14388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91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3">
            <a:extLst>
              <a:ext uri="{FF2B5EF4-FFF2-40B4-BE49-F238E27FC236}">
                <a16:creationId xmlns:a16="http://schemas.microsoft.com/office/drawing/2014/main" id="{D581B379-D3F2-43A5-8A92-81C1E517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447714-2FD6-43DD-9A27-09E75E16BCBC}" type="slidenum">
              <a:rPr lang="en-US" smtClean="0"/>
              <a:t>16</a:t>
            </a:fld>
            <a:endParaRPr lang="en-US" dirty="0"/>
          </a:p>
        </p:txBody>
      </p:sp>
      <p:sp>
        <p:nvSpPr>
          <p:cNvPr id="482" name="Rechthoek 29">
            <a:extLst>
              <a:ext uri="{FF2B5EF4-FFF2-40B4-BE49-F238E27FC236}">
                <a16:creationId xmlns:a16="http://schemas.microsoft.com/office/drawing/2014/main" id="{40C63209-685F-41D2-90AB-46B9544D0D3C}"/>
              </a:ext>
            </a:extLst>
          </p:cNvPr>
          <p:cNvSpPr/>
          <p:nvPr/>
        </p:nvSpPr>
        <p:spPr>
          <a:xfrm>
            <a:off x="2000346" y="682903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483" name="Rechthoek 42">
            <a:extLst>
              <a:ext uri="{FF2B5EF4-FFF2-40B4-BE49-F238E27FC236}">
                <a16:creationId xmlns:a16="http://schemas.microsoft.com/office/drawing/2014/main" id="{C8F7B64F-2336-48AC-86AB-3EAA6043B9AD}"/>
              </a:ext>
            </a:extLst>
          </p:cNvPr>
          <p:cNvSpPr/>
          <p:nvPr/>
        </p:nvSpPr>
        <p:spPr>
          <a:xfrm>
            <a:off x="2000343" y="1072533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 Variant</a:t>
            </a:r>
          </a:p>
        </p:txBody>
      </p:sp>
      <p:sp>
        <p:nvSpPr>
          <p:cNvPr id="487" name="Rechthoek 29">
            <a:extLst>
              <a:ext uri="{FF2B5EF4-FFF2-40B4-BE49-F238E27FC236}">
                <a16:creationId xmlns:a16="http://schemas.microsoft.com/office/drawing/2014/main" id="{5F11FA1F-7D72-452B-81A2-E53146615231}"/>
              </a:ext>
            </a:extLst>
          </p:cNvPr>
          <p:cNvSpPr/>
          <p:nvPr/>
        </p:nvSpPr>
        <p:spPr>
          <a:xfrm>
            <a:off x="2006819" y="5341090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488" name="Rechthoek 42">
            <a:extLst>
              <a:ext uri="{FF2B5EF4-FFF2-40B4-BE49-F238E27FC236}">
                <a16:creationId xmlns:a16="http://schemas.microsoft.com/office/drawing/2014/main" id="{FC9D4AAF-C079-49C7-B792-7D305C49D473}"/>
              </a:ext>
            </a:extLst>
          </p:cNvPr>
          <p:cNvSpPr/>
          <p:nvPr/>
        </p:nvSpPr>
        <p:spPr>
          <a:xfrm>
            <a:off x="2013299" y="4334302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DCP-MON</a:t>
            </a:r>
          </a:p>
        </p:txBody>
      </p:sp>
      <p:sp>
        <p:nvSpPr>
          <p:cNvPr id="489" name="Rechthoek 29">
            <a:extLst>
              <a:ext uri="{FF2B5EF4-FFF2-40B4-BE49-F238E27FC236}">
                <a16:creationId xmlns:a16="http://schemas.microsoft.com/office/drawing/2014/main" id="{45C0CE50-08BD-48DE-9442-37C9B0709148}"/>
              </a:ext>
            </a:extLst>
          </p:cNvPr>
          <p:cNvSpPr/>
          <p:nvPr/>
        </p:nvSpPr>
        <p:spPr>
          <a:xfrm>
            <a:off x="2159219" y="5401567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493" name="Elbow Connector 31">
            <a:extLst>
              <a:ext uri="{FF2B5EF4-FFF2-40B4-BE49-F238E27FC236}">
                <a16:creationId xmlns:a16="http://schemas.microsoft.com/office/drawing/2014/main" id="{6D71FC86-61BE-4B1A-8033-03AD55E426FF}"/>
              </a:ext>
            </a:extLst>
          </p:cNvPr>
          <p:cNvCxnSpPr>
            <a:cxnSpLocks/>
            <a:stCxn id="483" idx="1"/>
            <a:endCxn id="489" idx="1"/>
          </p:cNvCxnSpPr>
          <p:nvPr/>
        </p:nvCxnSpPr>
        <p:spPr>
          <a:xfrm rot="10800000" flipH="1" flipV="1">
            <a:off x="2000343" y="1266435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4" name="Tekstvak 85">
            <a:extLst>
              <a:ext uri="{FF2B5EF4-FFF2-40B4-BE49-F238E27FC236}">
                <a16:creationId xmlns:a16="http://schemas.microsoft.com/office/drawing/2014/main" id="{1EC82655-F913-4252-AC73-9878BDB13D3E}"/>
              </a:ext>
            </a:extLst>
          </p:cNvPr>
          <p:cNvSpPr txBox="1"/>
          <p:nvPr/>
        </p:nvSpPr>
        <p:spPr>
          <a:xfrm>
            <a:off x="665286" y="3422479"/>
            <a:ext cx="908518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getpid</a:t>
            </a:r>
          </a:p>
        </p:txBody>
      </p:sp>
      <p:sp>
        <p:nvSpPr>
          <p:cNvPr id="497" name="Rechthoek 42">
            <a:extLst>
              <a:ext uri="{FF2B5EF4-FFF2-40B4-BE49-F238E27FC236}">
                <a16:creationId xmlns:a16="http://schemas.microsoft.com/office/drawing/2014/main" id="{2F9D1859-C81B-4239-8346-466B9460DF7D}"/>
              </a:ext>
            </a:extLst>
          </p:cNvPr>
          <p:cNvSpPr/>
          <p:nvPr/>
        </p:nvSpPr>
        <p:spPr>
          <a:xfrm>
            <a:off x="2000341" y="2043871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0E525347-DA08-457B-A5EF-679D06E344D4}"/>
              </a:ext>
            </a:extLst>
          </p:cNvPr>
          <p:cNvCxnSpPr>
            <a:cxnSpLocks/>
          </p:cNvCxnSpPr>
          <p:nvPr/>
        </p:nvCxnSpPr>
        <p:spPr>
          <a:xfrm flipV="1">
            <a:off x="3532211" y="4809168"/>
            <a:ext cx="0" cy="55702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31ACF9-1CFF-4CE6-A4BF-6482BA6E874B}"/>
              </a:ext>
            </a:extLst>
          </p:cNvPr>
          <p:cNvCxnSpPr/>
          <p:nvPr/>
        </p:nvCxnSpPr>
        <p:spPr>
          <a:xfrm flipV="1">
            <a:off x="2748098" y="2646984"/>
            <a:ext cx="0" cy="278327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hoek 29">
            <a:extLst>
              <a:ext uri="{FF2B5EF4-FFF2-40B4-BE49-F238E27FC236}">
                <a16:creationId xmlns:a16="http://schemas.microsoft.com/office/drawing/2014/main" id="{C96F93A8-C2CF-4928-B0C3-DE78FD37DF54}"/>
              </a:ext>
            </a:extLst>
          </p:cNvPr>
          <p:cNvSpPr/>
          <p:nvPr/>
        </p:nvSpPr>
        <p:spPr>
          <a:xfrm>
            <a:off x="7154518" y="682903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3" name="Rechthoek 42">
            <a:extLst>
              <a:ext uri="{FF2B5EF4-FFF2-40B4-BE49-F238E27FC236}">
                <a16:creationId xmlns:a16="http://schemas.microsoft.com/office/drawing/2014/main" id="{B12E4517-729E-4CC1-83A3-A3202E7B7D06}"/>
              </a:ext>
            </a:extLst>
          </p:cNvPr>
          <p:cNvSpPr/>
          <p:nvPr/>
        </p:nvSpPr>
        <p:spPr>
          <a:xfrm>
            <a:off x="7154515" y="1072533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 Variant</a:t>
            </a:r>
          </a:p>
        </p:txBody>
      </p:sp>
      <p:sp>
        <p:nvSpPr>
          <p:cNvPr id="84" name="Rechthoek 29">
            <a:extLst>
              <a:ext uri="{FF2B5EF4-FFF2-40B4-BE49-F238E27FC236}">
                <a16:creationId xmlns:a16="http://schemas.microsoft.com/office/drawing/2014/main" id="{B132E796-2A9F-4C1C-9514-D93367D5F9DC}"/>
              </a:ext>
            </a:extLst>
          </p:cNvPr>
          <p:cNvSpPr/>
          <p:nvPr/>
        </p:nvSpPr>
        <p:spPr>
          <a:xfrm>
            <a:off x="7160991" y="5341090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85" name="Rechthoek 42">
            <a:extLst>
              <a:ext uri="{FF2B5EF4-FFF2-40B4-BE49-F238E27FC236}">
                <a16:creationId xmlns:a16="http://schemas.microsoft.com/office/drawing/2014/main" id="{4FA56218-BB1D-4BB5-BB89-F8E0B149147D}"/>
              </a:ext>
            </a:extLst>
          </p:cNvPr>
          <p:cNvSpPr/>
          <p:nvPr/>
        </p:nvSpPr>
        <p:spPr>
          <a:xfrm>
            <a:off x="7167471" y="4334302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  DCP-MON</a:t>
            </a:r>
            <a:endParaRPr lang="nl-BE" sz="2200" dirty="0"/>
          </a:p>
        </p:txBody>
      </p:sp>
      <p:sp>
        <p:nvSpPr>
          <p:cNvPr id="86" name="Rechthoek 29">
            <a:extLst>
              <a:ext uri="{FF2B5EF4-FFF2-40B4-BE49-F238E27FC236}">
                <a16:creationId xmlns:a16="http://schemas.microsoft.com/office/drawing/2014/main" id="{0F9549C9-FAE7-4409-808B-19FB733A5084}"/>
              </a:ext>
            </a:extLst>
          </p:cNvPr>
          <p:cNvSpPr/>
          <p:nvPr/>
        </p:nvSpPr>
        <p:spPr>
          <a:xfrm>
            <a:off x="7313391" y="5401567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sp>
        <p:nvSpPr>
          <p:cNvPr id="89" name="Rechthoek 42">
            <a:extLst>
              <a:ext uri="{FF2B5EF4-FFF2-40B4-BE49-F238E27FC236}">
                <a16:creationId xmlns:a16="http://schemas.microsoft.com/office/drawing/2014/main" id="{1566CBF5-11E1-4DDD-8253-2669BCA3C586}"/>
              </a:ext>
            </a:extLst>
          </p:cNvPr>
          <p:cNvSpPr/>
          <p:nvPr/>
        </p:nvSpPr>
        <p:spPr>
          <a:xfrm>
            <a:off x="7154513" y="2043871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1720798-819A-440E-8EBC-713D9ACEE8A6}"/>
              </a:ext>
            </a:extLst>
          </p:cNvPr>
          <p:cNvCxnSpPr>
            <a:cxnSpLocks/>
            <a:stCxn id="85" idx="1"/>
            <a:endCxn id="488" idx="3"/>
          </p:cNvCxnSpPr>
          <p:nvPr/>
        </p:nvCxnSpPr>
        <p:spPr>
          <a:xfrm flipH="1">
            <a:off x="5547241" y="4571735"/>
            <a:ext cx="1620230" cy="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46">
            <a:extLst>
              <a:ext uri="{FF2B5EF4-FFF2-40B4-BE49-F238E27FC236}">
                <a16:creationId xmlns:a16="http://schemas.microsoft.com/office/drawing/2014/main" id="{3C8B6FC7-E4E1-4B30-AD09-54B668A26CD1}"/>
              </a:ext>
            </a:extLst>
          </p:cNvPr>
          <p:cNvCxnSpPr>
            <a:cxnSpLocks/>
            <a:stCxn id="497" idx="3"/>
            <a:endCxn id="89" idx="1"/>
          </p:cNvCxnSpPr>
          <p:nvPr/>
        </p:nvCxnSpPr>
        <p:spPr>
          <a:xfrm>
            <a:off x="4116318" y="2335639"/>
            <a:ext cx="3038195" cy="0"/>
          </a:xfrm>
          <a:prstGeom prst="straightConnector1">
            <a:avLst/>
          </a:prstGeom>
          <a:ln w="25400">
            <a:solidFill>
              <a:srgbClr val="FFFF0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57992DA8-DB7B-4C58-9CAA-F90A3DAD95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Distributed Hybrid Design</a:t>
            </a:r>
          </a:p>
        </p:txBody>
      </p:sp>
      <p:pic>
        <p:nvPicPr>
          <p:cNvPr id="32" name="Picture 31" descr="A picture containing table&#10;&#10;Description automatically generated">
            <a:extLst>
              <a:ext uri="{FF2B5EF4-FFF2-40B4-BE49-F238E27FC236}">
                <a16:creationId xmlns:a16="http://schemas.microsoft.com/office/drawing/2014/main" id="{0D36EC9C-64CD-4A74-AEA1-86A7F2752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269" y="6111750"/>
            <a:ext cx="619940" cy="39559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00E82C6-6E3D-4E55-9218-F7A446FC4058}"/>
              </a:ext>
            </a:extLst>
          </p:cNvPr>
          <p:cNvSpPr txBox="1"/>
          <p:nvPr/>
        </p:nvSpPr>
        <p:spPr>
          <a:xfrm>
            <a:off x="4831835" y="6516064"/>
            <a:ext cx="1098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0A8151-7464-4FE2-9B45-D86050BF3F9B}"/>
              </a:ext>
            </a:extLst>
          </p:cNvPr>
          <p:cNvSpPr txBox="1"/>
          <p:nvPr/>
        </p:nvSpPr>
        <p:spPr>
          <a:xfrm>
            <a:off x="6062767" y="6516064"/>
            <a:ext cx="1123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7" name="Picture 36" descr="A picture containing table&#10;&#10;Description automatically generated">
            <a:extLst>
              <a:ext uri="{FF2B5EF4-FFF2-40B4-BE49-F238E27FC236}">
                <a16:creationId xmlns:a16="http://schemas.microsoft.com/office/drawing/2014/main" id="{137E7901-CBAE-46C8-8598-6B8B90954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73" y="6111749"/>
            <a:ext cx="619940" cy="395597"/>
          </a:xfrm>
          <a:prstGeom prst="rect">
            <a:avLst/>
          </a:prstGeom>
        </p:spPr>
      </p:pic>
      <p:cxnSp>
        <p:nvCxnSpPr>
          <p:cNvPr id="38" name="Elbow Connector 27">
            <a:extLst>
              <a:ext uri="{FF2B5EF4-FFF2-40B4-BE49-F238E27FC236}">
                <a16:creationId xmlns:a16="http://schemas.microsoft.com/office/drawing/2014/main" id="{6BD92D28-E386-44C4-96B8-49E5994D7F98}"/>
              </a:ext>
            </a:extLst>
          </p:cNvPr>
          <p:cNvCxnSpPr/>
          <p:nvPr/>
        </p:nvCxnSpPr>
        <p:spPr>
          <a:xfrm rot="10800000" flipH="1" flipV="1">
            <a:off x="2021575" y="1266435"/>
            <a:ext cx="158876" cy="4312088"/>
          </a:xfrm>
          <a:prstGeom prst="bentConnector3">
            <a:avLst>
              <a:gd name="adj1" fmla="val -14388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71E1E6-F211-4865-9A28-C62029F5EFE0}"/>
              </a:ext>
            </a:extLst>
          </p:cNvPr>
          <p:cNvSpPr/>
          <p:nvPr/>
        </p:nvSpPr>
        <p:spPr>
          <a:xfrm>
            <a:off x="1851349" y="2030950"/>
            <a:ext cx="7568131" cy="642871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CA4790-7306-4C8E-AA55-B37274123366}"/>
              </a:ext>
            </a:extLst>
          </p:cNvPr>
          <p:cNvCxnSpPr>
            <a:cxnSpLocks/>
          </p:cNvCxnSpPr>
          <p:nvPr/>
        </p:nvCxnSpPr>
        <p:spPr>
          <a:xfrm>
            <a:off x="5993176" y="682903"/>
            <a:ext cx="0" cy="638361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vak 85">
            <a:extLst>
              <a:ext uri="{FF2B5EF4-FFF2-40B4-BE49-F238E27FC236}">
                <a16:creationId xmlns:a16="http://schemas.microsoft.com/office/drawing/2014/main" id="{C5BB1743-0F76-450E-A8FC-190453BC61C8}"/>
              </a:ext>
            </a:extLst>
          </p:cNvPr>
          <p:cNvSpPr txBox="1"/>
          <p:nvPr/>
        </p:nvSpPr>
        <p:spPr>
          <a:xfrm>
            <a:off x="1789881" y="3418750"/>
            <a:ext cx="958217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execve</a:t>
            </a:r>
            <a:endParaRPr lang="nl-BE" sz="22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4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3">
            <a:extLst>
              <a:ext uri="{FF2B5EF4-FFF2-40B4-BE49-F238E27FC236}">
                <a16:creationId xmlns:a16="http://schemas.microsoft.com/office/drawing/2014/main" id="{D581B379-D3F2-43A5-8A92-81C1E517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447714-2FD6-43DD-9A27-09E75E16BCBC}" type="slidenum">
              <a:rPr lang="en-US" smtClean="0"/>
              <a:t>17</a:t>
            </a:fld>
            <a:endParaRPr lang="en-US" dirty="0"/>
          </a:p>
        </p:txBody>
      </p:sp>
      <p:sp>
        <p:nvSpPr>
          <p:cNvPr id="482" name="Rechthoek 29">
            <a:extLst>
              <a:ext uri="{FF2B5EF4-FFF2-40B4-BE49-F238E27FC236}">
                <a16:creationId xmlns:a16="http://schemas.microsoft.com/office/drawing/2014/main" id="{40C63209-685F-41D2-90AB-46B9544D0D3C}"/>
              </a:ext>
            </a:extLst>
          </p:cNvPr>
          <p:cNvSpPr/>
          <p:nvPr/>
        </p:nvSpPr>
        <p:spPr>
          <a:xfrm>
            <a:off x="1328482" y="860298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483" name="Rechthoek 42">
            <a:extLst>
              <a:ext uri="{FF2B5EF4-FFF2-40B4-BE49-F238E27FC236}">
                <a16:creationId xmlns:a16="http://schemas.microsoft.com/office/drawing/2014/main" id="{C8F7B64F-2336-48AC-86AB-3EAA6043B9AD}"/>
              </a:ext>
            </a:extLst>
          </p:cNvPr>
          <p:cNvSpPr/>
          <p:nvPr/>
        </p:nvSpPr>
        <p:spPr>
          <a:xfrm>
            <a:off x="1328479" y="1249928"/>
            <a:ext cx="2115977" cy="38780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 Variant</a:t>
            </a:r>
          </a:p>
        </p:txBody>
      </p:sp>
      <p:sp>
        <p:nvSpPr>
          <p:cNvPr id="487" name="Rechthoek 29">
            <a:extLst>
              <a:ext uri="{FF2B5EF4-FFF2-40B4-BE49-F238E27FC236}">
                <a16:creationId xmlns:a16="http://schemas.microsoft.com/office/drawing/2014/main" id="{5F11FA1F-7D72-452B-81A2-E53146615231}"/>
              </a:ext>
            </a:extLst>
          </p:cNvPr>
          <p:cNvSpPr/>
          <p:nvPr/>
        </p:nvSpPr>
        <p:spPr>
          <a:xfrm>
            <a:off x="1334955" y="5518485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488" name="Rechthoek 42">
            <a:extLst>
              <a:ext uri="{FF2B5EF4-FFF2-40B4-BE49-F238E27FC236}">
                <a16:creationId xmlns:a16="http://schemas.microsoft.com/office/drawing/2014/main" id="{FC9D4AAF-C079-49C7-B792-7D305C49D473}"/>
              </a:ext>
            </a:extLst>
          </p:cNvPr>
          <p:cNvSpPr/>
          <p:nvPr/>
        </p:nvSpPr>
        <p:spPr>
          <a:xfrm>
            <a:off x="1341435" y="4511697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DCP-MON</a:t>
            </a:r>
          </a:p>
        </p:txBody>
      </p:sp>
      <p:sp>
        <p:nvSpPr>
          <p:cNvPr id="489" name="Rechthoek 29">
            <a:extLst>
              <a:ext uri="{FF2B5EF4-FFF2-40B4-BE49-F238E27FC236}">
                <a16:creationId xmlns:a16="http://schemas.microsoft.com/office/drawing/2014/main" id="{45C0CE50-08BD-48DE-9442-37C9B0709148}"/>
              </a:ext>
            </a:extLst>
          </p:cNvPr>
          <p:cNvSpPr/>
          <p:nvPr/>
        </p:nvSpPr>
        <p:spPr>
          <a:xfrm>
            <a:off x="1487355" y="5578962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493" name="Elbow Connector 31">
            <a:extLst>
              <a:ext uri="{FF2B5EF4-FFF2-40B4-BE49-F238E27FC236}">
                <a16:creationId xmlns:a16="http://schemas.microsoft.com/office/drawing/2014/main" id="{6D71FC86-61BE-4B1A-8033-03AD55E426FF}"/>
              </a:ext>
            </a:extLst>
          </p:cNvPr>
          <p:cNvCxnSpPr>
            <a:cxnSpLocks/>
            <a:stCxn id="483" idx="1"/>
            <a:endCxn id="489" idx="1"/>
          </p:cNvCxnSpPr>
          <p:nvPr/>
        </p:nvCxnSpPr>
        <p:spPr>
          <a:xfrm rot="10800000" flipH="1" flipV="1">
            <a:off x="1328479" y="1443830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4" name="Tekstvak 85">
            <a:extLst>
              <a:ext uri="{FF2B5EF4-FFF2-40B4-BE49-F238E27FC236}">
                <a16:creationId xmlns:a16="http://schemas.microsoft.com/office/drawing/2014/main" id="{1EC82655-F913-4252-AC73-9878BDB13D3E}"/>
              </a:ext>
            </a:extLst>
          </p:cNvPr>
          <p:cNvSpPr txBox="1"/>
          <p:nvPr/>
        </p:nvSpPr>
        <p:spPr>
          <a:xfrm>
            <a:off x="25345" y="3596144"/>
            <a:ext cx="908518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getpid</a:t>
            </a:r>
          </a:p>
        </p:txBody>
      </p:sp>
      <p:sp>
        <p:nvSpPr>
          <p:cNvPr id="497" name="Rechthoek 42">
            <a:extLst>
              <a:ext uri="{FF2B5EF4-FFF2-40B4-BE49-F238E27FC236}">
                <a16:creationId xmlns:a16="http://schemas.microsoft.com/office/drawing/2014/main" id="{2F9D1859-C81B-4239-8346-466B9460DF7D}"/>
              </a:ext>
            </a:extLst>
          </p:cNvPr>
          <p:cNvSpPr/>
          <p:nvPr/>
        </p:nvSpPr>
        <p:spPr>
          <a:xfrm>
            <a:off x="1328477" y="2221266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31ACF9-1CFF-4CE6-A4BF-6482BA6E874B}"/>
              </a:ext>
            </a:extLst>
          </p:cNvPr>
          <p:cNvCxnSpPr/>
          <p:nvPr/>
        </p:nvCxnSpPr>
        <p:spPr>
          <a:xfrm flipV="1">
            <a:off x="2076234" y="2824379"/>
            <a:ext cx="0" cy="278327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bject 56">
            <a:extLst>
              <a:ext uri="{FF2B5EF4-FFF2-40B4-BE49-F238E27FC236}">
                <a16:creationId xmlns:a16="http://schemas.microsoft.com/office/drawing/2014/main" id="{5A73D3C8-D662-41DD-9E10-D240B8456553}"/>
              </a:ext>
            </a:extLst>
          </p:cNvPr>
          <p:cNvSpPr/>
          <p:nvPr/>
        </p:nvSpPr>
        <p:spPr>
          <a:xfrm>
            <a:off x="6404882" y="1067624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57">
            <a:extLst>
              <a:ext uri="{FF2B5EF4-FFF2-40B4-BE49-F238E27FC236}">
                <a16:creationId xmlns:a16="http://schemas.microsoft.com/office/drawing/2014/main" id="{60C5BB4B-3D14-4C66-8F84-0565B9767479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58">
            <a:extLst>
              <a:ext uri="{FF2B5EF4-FFF2-40B4-BE49-F238E27FC236}">
                <a16:creationId xmlns:a16="http://schemas.microsoft.com/office/drawing/2014/main" id="{AE42D318-4C20-4956-A9F8-9F118D96C8AD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59">
            <a:extLst>
              <a:ext uri="{FF2B5EF4-FFF2-40B4-BE49-F238E27FC236}">
                <a16:creationId xmlns:a16="http://schemas.microsoft.com/office/drawing/2014/main" id="{9C7F9A99-2D43-4C3D-9993-6C9EDD9AE7AB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60">
            <a:extLst>
              <a:ext uri="{FF2B5EF4-FFF2-40B4-BE49-F238E27FC236}">
                <a16:creationId xmlns:a16="http://schemas.microsoft.com/office/drawing/2014/main" id="{E924B375-2048-4DA1-BB4A-FAC9AF4D3F0D}"/>
              </a:ext>
            </a:extLst>
          </p:cNvPr>
          <p:cNvSpPr/>
          <p:nvPr/>
        </p:nvSpPr>
        <p:spPr>
          <a:xfrm>
            <a:off x="6900182" y="1562924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61">
            <a:extLst>
              <a:ext uri="{FF2B5EF4-FFF2-40B4-BE49-F238E27FC236}">
                <a16:creationId xmlns:a16="http://schemas.microsoft.com/office/drawing/2014/main" id="{A6A20593-3F5F-4307-9A48-7FD2A19EAB3E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71ED032D-A4C5-4095-95DC-D6D514949366}"/>
              </a:ext>
            </a:extLst>
          </p:cNvPr>
          <p:cNvSpPr txBox="1"/>
          <p:nvPr/>
        </p:nvSpPr>
        <p:spPr>
          <a:xfrm>
            <a:off x="6363144" y="991101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6CE4C9-5B54-4AA9-BAAB-62717D89675B}"/>
              </a:ext>
            </a:extLst>
          </p:cNvPr>
          <p:cNvSpPr txBox="1"/>
          <p:nvPr/>
        </p:nvSpPr>
        <p:spPr>
          <a:xfrm>
            <a:off x="6893724" y="1184497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sp>
        <p:nvSpPr>
          <p:cNvPr id="82" name="Rechthoek 29">
            <a:extLst>
              <a:ext uri="{FF2B5EF4-FFF2-40B4-BE49-F238E27FC236}">
                <a16:creationId xmlns:a16="http://schemas.microsoft.com/office/drawing/2014/main" id="{C96F93A8-C2CF-4928-B0C3-DE78FD37DF54}"/>
              </a:ext>
            </a:extLst>
          </p:cNvPr>
          <p:cNvSpPr/>
          <p:nvPr/>
        </p:nvSpPr>
        <p:spPr>
          <a:xfrm>
            <a:off x="8582477" y="849090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3" name="Rechthoek 42">
            <a:extLst>
              <a:ext uri="{FF2B5EF4-FFF2-40B4-BE49-F238E27FC236}">
                <a16:creationId xmlns:a16="http://schemas.microsoft.com/office/drawing/2014/main" id="{B12E4517-729E-4CC1-83A3-A3202E7B7D06}"/>
              </a:ext>
            </a:extLst>
          </p:cNvPr>
          <p:cNvSpPr/>
          <p:nvPr/>
        </p:nvSpPr>
        <p:spPr>
          <a:xfrm>
            <a:off x="8582474" y="1238720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 Variant</a:t>
            </a:r>
          </a:p>
        </p:txBody>
      </p:sp>
      <p:sp>
        <p:nvSpPr>
          <p:cNvPr id="84" name="Rechthoek 29">
            <a:extLst>
              <a:ext uri="{FF2B5EF4-FFF2-40B4-BE49-F238E27FC236}">
                <a16:creationId xmlns:a16="http://schemas.microsoft.com/office/drawing/2014/main" id="{B132E796-2A9F-4C1C-9514-D93367D5F9DC}"/>
              </a:ext>
            </a:extLst>
          </p:cNvPr>
          <p:cNvSpPr/>
          <p:nvPr/>
        </p:nvSpPr>
        <p:spPr>
          <a:xfrm>
            <a:off x="8588950" y="5507277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85" name="Rechthoek 42">
            <a:extLst>
              <a:ext uri="{FF2B5EF4-FFF2-40B4-BE49-F238E27FC236}">
                <a16:creationId xmlns:a16="http://schemas.microsoft.com/office/drawing/2014/main" id="{4FA56218-BB1D-4BB5-BB89-F8E0B149147D}"/>
              </a:ext>
            </a:extLst>
          </p:cNvPr>
          <p:cNvSpPr/>
          <p:nvPr/>
        </p:nvSpPr>
        <p:spPr>
          <a:xfrm>
            <a:off x="8595430" y="4500489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  DCP-MON</a:t>
            </a:r>
            <a:endParaRPr lang="nl-BE" sz="2200" dirty="0"/>
          </a:p>
        </p:txBody>
      </p:sp>
      <p:sp>
        <p:nvSpPr>
          <p:cNvPr id="86" name="Rechthoek 29">
            <a:extLst>
              <a:ext uri="{FF2B5EF4-FFF2-40B4-BE49-F238E27FC236}">
                <a16:creationId xmlns:a16="http://schemas.microsoft.com/office/drawing/2014/main" id="{0F9549C9-FAE7-4409-808B-19FB733A5084}"/>
              </a:ext>
            </a:extLst>
          </p:cNvPr>
          <p:cNvSpPr/>
          <p:nvPr/>
        </p:nvSpPr>
        <p:spPr>
          <a:xfrm>
            <a:off x="8741350" y="5567754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sp>
        <p:nvSpPr>
          <p:cNvPr id="89" name="Rechthoek 42">
            <a:extLst>
              <a:ext uri="{FF2B5EF4-FFF2-40B4-BE49-F238E27FC236}">
                <a16:creationId xmlns:a16="http://schemas.microsoft.com/office/drawing/2014/main" id="{1566CBF5-11E1-4DDD-8253-2669BCA3C586}"/>
              </a:ext>
            </a:extLst>
          </p:cNvPr>
          <p:cNvSpPr/>
          <p:nvPr/>
        </p:nvSpPr>
        <p:spPr>
          <a:xfrm>
            <a:off x="8582472" y="2210058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sp>
        <p:nvSpPr>
          <p:cNvPr id="49" name="Rechthoek 42">
            <a:extLst>
              <a:ext uri="{FF2B5EF4-FFF2-40B4-BE49-F238E27FC236}">
                <a16:creationId xmlns:a16="http://schemas.microsoft.com/office/drawing/2014/main" id="{FE54711F-76C4-4175-9E27-ECE8F05788DB}"/>
              </a:ext>
            </a:extLst>
          </p:cNvPr>
          <p:cNvSpPr/>
          <p:nvPr/>
        </p:nvSpPr>
        <p:spPr>
          <a:xfrm>
            <a:off x="3740937" y="3069714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sp>
        <p:nvSpPr>
          <p:cNvPr id="50" name="Rechthoek 42">
            <a:extLst>
              <a:ext uri="{FF2B5EF4-FFF2-40B4-BE49-F238E27FC236}">
                <a16:creationId xmlns:a16="http://schemas.microsoft.com/office/drawing/2014/main" id="{5C0F98BC-761B-46ED-9AF5-4865744FFBE7}"/>
              </a:ext>
            </a:extLst>
          </p:cNvPr>
          <p:cNvSpPr/>
          <p:nvPr/>
        </p:nvSpPr>
        <p:spPr>
          <a:xfrm>
            <a:off x="6267849" y="3063693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1720798-819A-440E-8EBC-713D9ACEE8A6}"/>
              </a:ext>
            </a:extLst>
          </p:cNvPr>
          <p:cNvCxnSpPr>
            <a:cxnSpLocks/>
            <a:stCxn id="85" idx="1"/>
            <a:endCxn id="488" idx="3"/>
          </p:cNvCxnSpPr>
          <p:nvPr/>
        </p:nvCxnSpPr>
        <p:spPr>
          <a:xfrm flipH="1">
            <a:off x="4875377" y="4737922"/>
            <a:ext cx="3720053" cy="11208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bject 56">
            <a:extLst>
              <a:ext uri="{FF2B5EF4-FFF2-40B4-BE49-F238E27FC236}">
                <a16:creationId xmlns:a16="http://schemas.microsoft.com/office/drawing/2014/main" id="{106A3FD2-10B6-4BA5-8AE2-D24DF2AB5E35}"/>
              </a:ext>
            </a:extLst>
          </p:cNvPr>
          <p:cNvSpPr/>
          <p:nvPr/>
        </p:nvSpPr>
        <p:spPr>
          <a:xfrm>
            <a:off x="3985839" y="1062929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57">
            <a:extLst>
              <a:ext uri="{FF2B5EF4-FFF2-40B4-BE49-F238E27FC236}">
                <a16:creationId xmlns:a16="http://schemas.microsoft.com/office/drawing/2014/main" id="{D3728321-FD6A-4804-B7AF-32E855117309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" name="object 58">
            <a:extLst>
              <a:ext uri="{FF2B5EF4-FFF2-40B4-BE49-F238E27FC236}">
                <a16:creationId xmlns:a16="http://schemas.microsoft.com/office/drawing/2014/main" id="{A9F619AE-22EC-42AF-AE3D-E5F72A78C0C4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59">
            <a:extLst>
              <a:ext uri="{FF2B5EF4-FFF2-40B4-BE49-F238E27FC236}">
                <a16:creationId xmlns:a16="http://schemas.microsoft.com/office/drawing/2014/main" id="{A26B2059-823A-41FB-9493-FD6C045B4F04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60">
            <a:extLst>
              <a:ext uri="{FF2B5EF4-FFF2-40B4-BE49-F238E27FC236}">
                <a16:creationId xmlns:a16="http://schemas.microsoft.com/office/drawing/2014/main" id="{0E8F97E7-F4A7-4058-A986-3AE9CDC9AC78}"/>
              </a:ext>
            </a:extLst>
          </p:cNvPr>
          <p:cNvSpPr/>
          <p:nvPr/>
        </p:nvSpPr>
        <p:spPr>
          <a:xfrm>
            <a:off x="4481139" y="1558229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61">
            <a:extLst>
              <a:ext uri="{FF2B5EF4-FFF2-40B4-BE49-F238E27FC236}">
                <a16:creationId xmlns:a16="http://schemas.microsoft.com/office/drawing/2014/main" id="{3CA7383C-C459-458F-B9B0-94BFD2499259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3">
            <a:extLst>
              <a:ext uri="{FF2B5EF4-FFF2-40B4-BE49-F238E27FC236}">
                <a16:creationId xmlns:a16="http://schemas.microsoft.com/office/drawing/2014/main" id="{BE3F7527-05D8-46AF-8D0A-D15D31CA0425}"/>
              </a:ext>
            </a:extLst>
          </p:cNvPr>
          <p:cNvSpPr txBox="1"/>
          <p:nvPr/>
        </p:nvSpPr>
        <p:spPr>
          <a:xfrm>
            <a:off x="3944101" y="986406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DE256D8-C426-4C15-B8BC-4AA6A7096F53}"/>
              </a:ext>
            </a:extLst>
          </p:cNvPr>
          <p:cNvSpPr txBox="1"/>
          <p:nvPr/>
        </p:nvSpPr>
        <p:spPr>
          <a:xfrm>
            <a:off x="4474681" y="1179802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cxnSp>
        <p:nvCxnSpPr>
          <p:cNvPr id="57" name="Elbow Connector 46">
            <a:extLst>
              <a:ext uri="{FF2B5EF4-FFF2-40B4-BE49-F238E27FC236}">
                <a16:creationId xmlns:a16="http://schemas.microsoft.com/office/drawing/2014/main" id="{11D8F002-A300-4119-A84E-D692ECF4706B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471959" y="3355461"/>
            <a:ext cx="795890" cy="6021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FB7EA596-548E-46C0-89D1-0D23BC749D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dMVX</a:t>
            </a:r>
            <a:r>
              <a:rPr lang="en-US" dirty="0">
                <a:solidFill>
                  <a:schemeClr val="bg1"/>
                </a:solidFill>
              </a:rPr>
              <a:t> Design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6" name="Picture 55" descr="A picture containing table&#10;&#10;Description automatically generated">
            <a:extLst>
              <a:ext uri="{FF2B5EF4-FFF2-40B4-BE49-F238E27FC236}">
                <a16:creationId xmlns:a16="http://schemas.microsoft.com/office/drawing/2014/main" id="{110F1D19-E4F6-4FE1-A9DB-1613ACCC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269" y="6111750"/>
            <a:ext cx="619940" cy="3955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58B9807-C34D-4BF6-B4D7-B5BCF6EE0457}"/>
              </a:ext>
            </a:extLst>
          </p:cNvPr>
          <p:cNvSpPr txBox="1"/>
          <p:nvPr/>
        </p:nvSpPr>
        <p:spPr>
          <a:xfrm>
            <a:off x="4831835" y="6516064"/>
            <a:ext cx="1098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4783D0-6EDA-4F45-8AC7-A09750888088}"/>
              </a:ext>
            </a:extLst>
          </p:cNvPr>
          <p:cNvSpPr txBox="1"/>
          <p:nvPr/>
        </p:nvSpPr>
        <p:spPr>
          <a:xfrm>
            <a:off x="6062767" y="6516064"/>
            <a:ext cx="1123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" name="Picture 60" descr="A picture containing table&#10;&#10;Description automatically generated">
            <a:extLst>
              <a:ext uri="{FF2B5EF4-FFF2-40B4-BE49-F238E27FC236}">
                <a16:creationId xmlns:a16="http://schemas.microsoft.com/office/drawing/2014/main" id="{A3A80C0A-CC9F-4643-B619-7DC5762AD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773" y="6111749"/>
            <a:ext cx="619940" cy="395597"/>
          </a:xfrm>
          <a:prstGeom prst="rect">
            <a:avLst/>
          </a:prstGeom>
        </p:spPr>
      </p:pic>
      <p:cxnSp>
        <p:nvCxnSpPr>
          <p:cNvPr id="64" name="Elbow Connector 46">
            <a:extLst>
              <a:ext uri="{FF2B5EF4-FFF2-40B4-BE49-F238E27FC236}">
                <a16:creationId xmlns:a16="http://schemas.microsoft.com/office/drawing/2014/main" id="{75F28BDB-15C6-43D9-AA16-9E928A851923}"/>
              </a:ext>
            </a:extLst>
          </p:cNvPr>
          <p:cNvCxnSpPr>
            <a:cxnSpLocks/>
            <a:stCxn id="497" idx="3"/>
          </p:cNvCxnSpPr>
          <p:nvPr/>
        </p:nvCxnSpPr>
        <p:spPr>
          <a:xfrm flipV="1">
            <a:off x="3444454" y="2077225"/>
            <a:ext cx="708187" cy="43580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46">
            <a:extLst>
              <a:ext uri="{FF2B5EF4-FFF2-40B4-BE49-F238E27FC236}">
                <a16:creationId xmlns:a16="http://schemas.microsoft.com/office/drawing/2014/main" id="{F7A45B50-FBA6-47E3-A6C6-B189C4229307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4602875" y="2416257"/>
            <a:ext cx="3573" cy="653457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46">
            <a:extLst>
              <a:ext uri="{FF2B5EF4-FFF2-40B4-BE49-F238E27FC236}">
                <a16:creationId xmlns:a16="http://schemas.microsoft.com/office/drawing/2014/main" id="{77DA4625-1BB1-43A4-A5A5-925100412463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7133360" y="2402779"/>
            <a:ext cx="0" cy="660914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46">
            <a:extLst>
              <a:ext uri="{FF2B5EF4-FFF2-40B4-BE49-F238E27FC236}">
                <a16:creationId xmlns:a16="http://schemas.microsoft.com/office/drawing/2014/main" id="{3B733BF1-28CC-4DC7-9971-302CF16032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646299" y="2077225"/>
            <a:ext cx="936173" cy="424601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27">
            <a:extLst>
              <a:ext uri="{FF2B5EF4-FFF2-40B4-BE49-F238E27FC236}">
                <a16:creationId xmlns:a16="http://schemas.microsoft.com/office/drawing/2014/main" id="{42EA70F5-9C1E-45AB-AFCD-AD2777142FD4}"/>
              </a:ext>
            </a:extLst>
          </p:cNvPr>
          <p:cNvCxnSpPr/>
          <p:nvPr/>
        </p:nvCxnSpPr>
        <p:spPr>
          <a:xfrm rot="10800000" flipH="1" flipV="1">
            <a:off x="1318772" y="1443830"/>
            <a:ext cx="158876" cy="4312088"/>
          </a:xfrm>
          <a:prstGeom prst="bentConnector3">
            <a:avLst>
              <a:gd name="adj1" fmla="val -14388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21CE0E-B010-42A3-A64F-0E8F499BB24F}"/>
              </a:ext>
            </a:extLst>
          </p:cNvPr>
          <p:cNvCxnSpPr>
            <a:cxnSpLocks/>
          </p:cNvCxnSpPr>
          <p:nvPr/>
        </p:nvCxnSpPr>
        <p:spPr>
          <a:xfrm flipV="1">
            <a:off x="2849166" y="5010734"/>
            <a:ext cx="0" cy="55702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6C3EDBD-6C1F-4B76-A421-D97AD9F0C7F1}"/>
              </a:ext>
            </a:extLst>
          </p:cNvPr>
          <p:cNvCxnSpPr>
            <a:cxnSpLocks/>
          </p:cNvCxnSpPr>
          <p:nvPr/>
        </p:nvCxnSpPr>
        <p:spPr>
          <a:xfrm>
            <a:off x="5993176" y="682903"/>
            <a:ext cx="0" cy="638361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85">
            <a:extLst>
              <a:ext uri="{FF2B5EF4-FFF2-40B4-BE49-F238E27FC236}">
                <a16:creationId xmlns:a16="http://schemas.microsoft.com/office/drawing/2014/main" id="{EB2A77C0-EE0C-41DA-AEB4-D68B89891E7D}"/>
              </a:ext>
            </a:extLst>
          </p:cNvPr>
          <p:cNvSpPr txBox="1"/>
          <p:nvPr/>
        </p:nvSpPr>
        <p:spPr>
          <a:xfrm>
            <a:off x="1118017" y="3600254"/>
            <a:ext cx="958217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execve</a:t>
            </a:r>
            <a:endParaRPr lang="nl-BE" sz="22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3">
            <a:extLst>
              <a:ext uri="{FF2B5EF4-FFF2-40B4-BE49-F238E27FC236}">
                <a16:creationId xmlns:a16="http://schemas.microsoft.com/office/drawing/2014/main" id="{D581B379-D3F2-43A5-8A92-81C1E517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447714-2FD6-43DD-9A27-09E75E16BCBC}" type="slidenum">
              <a:rPr lang="en-US" smtClean="0"/>
              <a:t>18</a:t>
            </a:fld>
            <a:endParaRPr lang="en-US" dirty="0"/>
          </a:p>
        </p:txBody>
      </p:sp>
      <p:sp>
        <p:nvSpPr>
          <p:cNvPr id="482" name="Rechthoek 29">
            <a:extLst>
              <a:ext uri="{FF2B5EF4-FFF2-40B4-BE49-F238E27FC236}">
                <a16:creationId xmlns:a16="http://schemas.microsoft.com/office/drawing/2014/main" id="{40C63209-685F-41D2-90AB-46B9544D0D3C}"/>
              </a:ext>
            </a:extLst>
          </p:cNvPr>
          <p:cNvSpPr/>
          <p:nvPr/>
        </p:nvSpPr>
        <p:spPr>
          <a:xfrm>
            <a:off x="1328482" y="860298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483" name="Rechthoek 42">
            <a:extLst>
              <a:ext uri="{FF2B5EF4-FFF2-40B4-BE49-F238E27FC236}">
                <a16:creationId xmlns:a16="http://schemas.microsoft.com/office/drawing/2014/main" id="{C8F7B64F-2336-48AC-86AB-3EAA6043B9AD}"/>
              </a:ext>
            </a:extLst>
          </p:cNvPr>
          <p:cNvSpPr/>
          <p:nvPr/>
        </p:nvSpPr>
        <p:spPr>
          <a:xfrm>
            <a:off x="1328479" y="1249928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 Variant</a:t>
            </a:r>
          </a:p>
        </p:txBody>
      </p:sp>
      <p:sp>
        <p:nvSpPr>
          <p:cNvPr id="487" name="Rechthoek 29">
            <a:extLst>
              <a:ext uri="{FF2B5EF4-FFF2-40B4-BE49-F238E27FC236}">
                <a16:creationId xmlns:a16="http://schemas.microsoft.com/office/drawing/2014/main" id="{5F11FA1F-7D72-452B-81A2-E53146615231}"/>
              </a:ext>
            </a:extLst>
          </p:cNvPr>
          <p:cNvSpPr/>
          <p:nvPr/>
        </p:nvSpPr>
        <p:spPr>
          <a:xfrm>
            <a:off x="1334955" y="5518485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488" name="Rechthoek 42">
            <a:extLst>
              <a:ext uri="{FF2B5EF4-FFF2-40B4-BE49-F238E27FC236}">
                <a16:creationId xmlns:a16="http://schemas.microsoft.com/office/drawing/2014/main" id="{FC9D4AAF-C079-49C7-B792-7D305C49D473}"/>
              </a:ext>
            </a:extLst>
          </p:cNvPr>
          <p:cNvSpPr/>
          <p:nvPr/>
        </p:nvSpPr>
        <p:spPr>
          <a:xfrm>
            <a:off x="1341435" y="4511697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DCP-MON</a:t>
            </a:r>
          </a:p>
        </p:txBody>
      </p:sp>
      <p:sp>
        <p:nvSpPr>
          <p:cNvPr id="489" name="Rechthoek 29">
            <a:extLst>
              <a:ext uri="{FF2B5EF4-FFF2-40B4-BE49-F238E27FC236}">
                <a16:creationId xmlns:a16="http://schemas.microsoft.com/office/drawing/2014/main" id="{45C0CE50-08BD-48DE-9442-37C9B0709148}"/>
              </a:ext>
            </a:extLst>
          </p:cNvPr>
          <p:cNvSpPr/>
          <p:nvPr/>
        </p:nvSpPr>
        <p:spPr>
          <a:xfrm>
            <a:off x="1487355" y="5578962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493" name="Elbow Connector 31">
            <a:extLst>
              <a:ext uri="{FF2B5EF4-FFF2-40B4-BE49-F238E27FC236}">
                <a16:creationId xmlns:a16="http://schemas.microsoft.com/office/drawing/2014/main" id="{6D71FC86-61BE-4B1A-8033-03AD55E426FF}"/>
              </a:ext>
            </a:extLst>
          </p:cNvPr>
          <p:cNvCxnSpPr>
            <a:cxnSpLocks/>
            <a:stCxn id="483" idx="1"/>
            <a:endCxn id="489" idx="1"/>
          </p:cNvCxnSpPr>
          <p:nvPr/>
        </p:nvCxnSpPr>
        <p:spPr>
          <a:xfrm rot="10800000" flipH="1" flipV="1">
            <a:off x="1328479" y="1443830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4" name="Tekstvak 85">
            <a:extLst>
              <a:ext uri="{FF2B5EF4-FFF2-40B4-BE49-F238E27FC236}">
                <a16:creationId xmlns:a16="http://schemas.microsoft.com/office/drawing/2014/main" id="{1EC82655-F913-4252-AC73-9878BDB13D3E}"/>
              </a:ext>
            </a:extLst>
          </p:cNvPr>
          <p:cNvSpPr txBox="1"/>
          <p:nvPr/>
        </p:nvSpPr>
        <p:spPr>
          <a:xfrm>
            <a:off x="25345" y="3596144"/>
            <a:ext cx="908518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getpid</a:t>
            </a:r>
          </a:p>
        </p:txBody>
      </p:sp>
      <p:sp>
        <p:nvSpPr>
          <p:cNvPr id="497" name="Rechthoek 42">
            <a:extLst>
              <a:ext uri="{FF2B5EF4-FFF2-40B4-BE49-F238E27FC236}">
                <a16:creationId xmlns:a16="http://schemas.microsoft.com/office/drawing/2014/main" id="{2F9D1859-C81B-4239-8346-466B9460DF7D}"/>
              </a:ext>
            </a:extLst>
          </p:cNvPr>
          <p:cNvSpPr/>
          <p:nvPr/>
        </p:nvSpPr>
        <p:spPr>
          <a:xfrm>
            <a:off x="1328477" y="2221266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31ACF9-1CFF-4CE6-A4BF-6482BA6E874B}"/>
              </a:ext>
            </a:extLst>
          </p:cNvPr>
          <p:cNvCxnSpPr/>
          <p:nvPr/>
        </p:nvCxnSpPr>
        <p:spPr>
          <a:xfrm flipV="1">
            <a:off x="2076234" y="2824379"/>
            <a:ext cx="0" cy="278327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bject 56">
            <a:extLst>
              <a:ext uri="{FF2B5EF4-FFF2-40B4-BE49-F238E27FC236}">
                <a16:creationId xmlns:a16="http://schemas.microsoft.com/office/drawing/2014/main" id="{5A73D3C8-D662-41DD-9E10-D240B8456553}"/>
              </a:ext>
            </a:extLst>
          </p:cNvPr>
          <p:cNvSpPr/>
          <p:nvPr/>
        </p:nvSpPr>
        <p:spPr>
          <a:xfrm>
            <a:off x="6404882" y="1067624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57">
            <a:extLst>
              <a:ext uri="{FF2B5EF4-FFF2-40B4-BE49-F238E27FC236}">
                <a16:creationId xmlns:a16="http://schemas.microsoft.com/office/drawing/2014/main" id="{60C5BB4B-3D14-4C66-8F84-0565B9767479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58">
            <a:extLst>
              <a:ext uri="{FF2B5EF4-FFF2-40B4-BE49-F238E27FC236}">
                <a16:creationId xmlns:a16="http://schemas.microsoft.com/office/drawing/2014/main" id="{AE42D318-4C20-4956-A9F8-9F118D96C8AD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59">
            <a:extLst>
              <a:ext uri="{FF2B5EF4-FFF2-40B4-BE49-F238E27FC236}">
                <a16:creationId xmlns:a16="http://schemas.microsoft.com/office/drawing/2014/main" id="{9C7F9A99-2D43-4C3D-9993-6C9EDD9AE7AB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60">
            <a:extLst>
              <a:ext uri="{FF2B5EF4-FFF2-40B4-BE49-F238E27FC236}">
                <a16:creationId xmlns:a16="http://schemas.microsoft.com/office/drawing/2014/main" id="{E924B375-2048-4DA1-BB4A-FAC9AF4D3F0D}"/>
              </a:ext>
            </a:extLst>
          </p:cNvPr>
          <p:cNvSpPr/>
          <p:nvPr/>
        </p:nvSpPr>
        <p:spPr>
          <a:xfrm>
            <a:off x="6900182" y="1562924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61">
            <a:extLst>
              <a:ext uri="{FF2B5EF4-FFF2-40B4-BE49-F238E27FC236}">
                <a16:creationId xmlns:a16="http://schemas.microsoft.com/office/drawing/2014/main" id="{A6A20593-3F5F-4307-9A48-7FD2A19EAB3E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71ED032D-A4C5-4095-95DC-D6D514949366}"/>
              </a:ext>
            </a:extLst>
          </p:cNvPr>
          <p:cNvSpPr txBox="1"/>
          <p:nvPr/>
        </p:nvSpPr>
        <p:spPr>
          <a:xfrm>
            <a:off x="6363144" y="991101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6CE4C9-5B54-4AA9-BAAB-62717D89675B}"/>
              </a:ext>
            </a:extLst>
          </p:cNvPr>
          <p:cNvSpPr txBox="1"/>
          <p:nvPr/>
        </p:nvSpPr>
        <p:spPr>
          <a:xfrm>
            <a:off x="6893724" y="1184497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sp>
        <p:nvSpPr>
          <p:cNvPr id="82" name="Rechthoek 29">
            <a:extLst>
              <a:ext uri="{FF2B5EF4-FFF2-40B4-BE49-F238E27FC236}">
                <a16:creationId xmlns:a16="http://schemas.microsoft.com/office/drawing/2014/main" id="{C96F93A8-C2CF-4928-B0C3-DE78FD37DF54}"/>
              </a:ext>
            </a:extLst>
          </p:cNvPr>
          <p:cNvSpPr/>
          <p:nvPr/>
        </p:nvSpPr>
        <p:spPr>
          <a:xfrm>
            <a:off x="8582477" y="849090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3" name="Rechthoek 42">
            <a:extLst>
              <a:ext uri="{FF2B5EF4-FFF2-40B4-BE49-F238E27FC236}">
                <a16:creationId xmlns:a16="http://schemas.microsoft.com/office/drawing/2014/main" id="{B12E4517-729E-4CC1-83A3-A3202E7B7D06}"/>
              </a:ext>
            </a:extLst>
          </p:cNvPr>
          <p:cNvSpPr/>
          <p:nvPr/>
        </p:nvSpPr>
        <p:spPr>
          <a:xfrm>
            <a:off x="8582474" y="1238720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 Variant</a:t>
            </a:r>
          </a:p>
        </p:txBody>
      </p:sp>
      <p:sp>
        <p:nvSpPr>
          <p:cNvPr id="84" name="Rechthoek 29">
            <a:extLst>
              <a:ext uri="{FF2B5EF4-FFF2-40B4-BE49-F238E27FC236}">
                <a16:creationId xmlns:a16="http://schemas.microsoft.com/office/drawing/2014/main" id="{B132E796-2A9F-4C1C-9514-D93367D5F9DC}"/>
              </a:ext>
            </a:extLst>
          </p:cNvPr>
          <p:cNvSpPr/>
          <p:nvPr/>
        </p:nvSpPr>
        <p:spPr>
          <a:xfrm>
            <a:off x="8588950" y="5507277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85" name="Rechthoek 42">
            <a:extLst>
              <a:ext uri="{FF2B5EF4-FFF2-40B4-BE49-F238E27FC236}">
                <a16:creationId xmlns:a16="http://schemas.microsoft.com/office/drawing/2014/main" id="{4FA56218-BB1D-4BB5-BB89-F8E0B149147D}"/>
              </a:ext>
            </a:extLst>
          </p:cNvPr>
          <p:cNvSpPr/>
          <p:nvPr/>
        </p:nvSpPr>
        <p:spPr>
          <a:xfrm>
            <a:off x="8595430" y="4500489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  DCP-MON</a:t>
            </a:r>
            <a:endParaRPr lang="nl-BE" sz="2200" dirty="0"/>
          </a:p>
        </p:txBody>
      </p:sp>
      <p:sp>
        <p:nvSpPr>
          <p:cNvPr id="86" name="Rechthoek 29">
            <a:extLst>
              <a:ext uri="{FF2B5EF4-FFF2-40B4-BE49-F238E27FC236}">
                <a16:creationId xmlns:a16="http://schemas.microsoft.com/office/drawing/2014/main" id="{0F9549C9-FAE7-4409-808B-19FB733A5084}"/>
              </a:ext>
            </a:extLst>
          </p:cNvPr>
          <p:cNvSpPr/>
          <p:nvPr/>
        </p:nvSpPr>
        <p:spPr>
          <a:xfrm>
            <a:off x="8741350" y="5567754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sp>
        <p:nvSpPr>
          <p:cNvPr id="89" name="Rechthoek 42">
            <a:extLst>
              <a:ext uri="{FF2B5EF4-FFF2-40B4-BE49-F238E27FC236}">
                <a16:creationId xmlns:a16="http://schemas.microsoft.com/office/drawing/2014/main" id="{1566CBF5-11E1-4DDD-8253-2669BCA3C586}"/>
              </a:ext>
            </a:extLst>
          </p:cNvPr>
          <p:cNvSpPr/>
          <p:nvPr/>
        </p:nvSpPr>
        <p:spPr>
          <a:xfrm>
            <a:off x="8582472" y="2210058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sp>
        <p:nvSpPr>
          <p:cNvPr id="49" name="Rechthoek 42">
            <a:extLst>
              <a:ext uri="{FF2B5EF4-FFF2-40B4-BE49-F238E27FC236}">
                <a16:creationId xmlns:a16="http://schemas.microsoft.com/office/drawing/2014/main" id="{FE54711F-76C4-4175-9E27-ECE8F05788DB}"/>
              </a:ext>
            </a:extLst>
          </p:cNvPr>
          <p:cNvSpPr/>
          <p:nvPr/>
        </p:nvSpPr>
        <p:spPr>
          <a:xfrm>
            <a:off x="3740937" y="3069714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sp>
        <p:nvSpPr>
          <p:cNvPr id="50" name="Rechthoek 42">
            <a:extLst>
              <a:ext uri="{FF2B5EF4-FFF2-40B4-BE49-F238E27FC236}">
                <a16:creationId xmlns:a16="http://schemas.microsoft.com/office/drawing/2014/main" id="{5C0F98BC-761B-46ED-9AF5-4865744FFBE7}"/>
              </a:ext>
            </a:extLst>
          </p:cNvPr>
          <p:cNvSpPr/>
          <p:nvPr/>
        </p:nvSpPr>
        <p:spPr>
          <a:xfrm>
            <a:off x="6267849" y="3063693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1720798-819A-440E-8EBC-713D9ACEE8A6}"/>
              </a:ext>
            </a:extLst>
          </p:cNvPr>
          <p:cNvCxnSpPr>
            <a:cxnSpLocks/>
            <a:stCxn id="85" idx="1"/>
            <a:endCxn id="488" idx="3"/>
          </p:cNvCxnSpPr>
          <p:nvPr/>
        </p:nvCxnSpPr>
        <p:spPr>
          <a:xfrm flipH="1">
            <a:off x="4875377" y="4737922"/>
            <a:ext cx="3720053" cy="11208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bject 56">
            <a:extLst>
              <a:ext uri="{FF2B5EF4-FFF2-40B4-BE49-F238E27FC236}">
                <a16:creationId xmlns:a16="http://schemas.microsoft.com/office/drawing/2014/main" id="{106A3FD2-10B6-4BA5-8AE2-D24DF2AB5E35}"/>
              </a:ext>
            </a:extLst>
          </p:cNvPr>
          <p:cNvSpPr/>
          <p:nvPr/>
        </p:nvSpPr>
        <p:spPr>
          <a:xfrm>
            <a:off x="3985839" y="1062929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57">
            <a:extLst>
              <a:ext uri="{FF2B5EF4-FFF2-40B4-BE49-F238E27FC236}">
                <a16:creationId xmlns:a16="http://schemas.microsoft.com/office/drawing/2014/main" id="{D3728321-FD6A-4804-B7AF-32E855117309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" name="object 58">
            <a:extLst>
              <a:ext uri="{FF2B5EF4-FFF2-40B4-BE49-F238E27FC236}">
                <a16:creationId xmlns:a16="http://schemas.microsoft.com/office/drawing/2014/main" id="{A9F619AE-22EC-42AF-AE3D-E5F72A78C0C4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59">
            <a:extLst>
              <a:ext uri="{FF2B5EF4-FFF2-40B4-BE49-F238E27FC236}">
                <a16:creationId xmlns:a16="http://schemas.microsoft.com/office/drawing/2014/main" id="{A26B2059-823A-41FB-9493-FD6C045B4F04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60">
            <a:extLst>
              <a:ext uri="{FF2B5EF4-FFF2-40B4-BE49-F238E27FC236}">
                <a16:creationId xmlns:a16="http://schemas.microsoft.com/office/drawing/2014/main" id="{0E8F97E7-F4A7-4058-A986-3AE9CDC9AC78}"/>
              </a:ext>
            </a:extLst>
          </p:cNvPr>
          <p:cNvSpPr/>
          <p:nvPr/>
        </p:nvSpPr>
        <p:spPr>
          <a:xfrm>
            <a:off x="4481139" y="1558229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61">
            <a:extLst>
              <a:ext uri="{FF2B5EF4-FFF2-40B4-BE49-F238E27FC236}">
                <a16:creationId xmlns:a16="http://schemas.microsoft.com/office/drawing/2014/main" id="{3CA7383C-C459-458F-B9B0-94BFD2499259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3">
            <a:extLst>
              <a:ext uri="{FF2B5EF4-FFF2-40B4-BE49-F238E27FC236}">
                <a16:creationId xmlns:a16="http://schemas.microsoft.com/office/drawing/2014/main" id="{BE3F7527-05D8-46AF-8D0A-D15D31CA0425}"/>
              </a:ext>
            </a:extLst>
          </p:cNvPr>
          <p:cNvSpPr txBox="1"/>
          <p:nvPr/>
        </p:nvSpPr>
        <p:spPr>
          <a:xfrm>
            <a:off x="3944101" y="986406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DE256D8-C426-4C15-B8BC-4AA6A7096F53}"/>
              </a:ext>
            </a:extLst>
          </p:cNvPr>
          <p:cNvSpPr txBox="1"/>
          <p:nvPr/>
        </p:nvSpPr>
        <p:spPr>
          <a:xfrm>
            <a:off x="4474681" y="1179802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cxnSp>
        <p:nvCxnSpPr>
          <p:cNvPr id="57" name="Elbow Connector 46">
            <a:extLst>
              <a:ext uri="{FF2B5EF4-FFF2-40B4-BE49-F238E27FC236}">
                <a16:creationId xmlns:a16="http://schemas.microsoft.com/office/drawing/2014/main" id="{11D8F002-A300-4119-A84E-D692ECF4706B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471959" y="3355461"/>
            <a:ext cx="795890" cy="6021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FB7EA596-548E-46C0-89D1-0D23BC749D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Core Components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6" name="Picture 55" descr="A picture containing table&#10;&#10;Description automatically generated">
            <a:extLst>
              <a:ext uri="{FF2B5EF4-FFF2-40B4-BE49-F238E27FC236}">
                <a16:creationId xmlns:a16="http://schemas.microsoft.com/office/drawing/2014/main" id="{110F1D19-E4F6-4FE1-A9DB-1613ACCC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269" y="6111750"/>
            <a:ext cx="619940" cy="3955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58B9807-C34D-4BF6-B4D7-B5BCF6EE0457}"/>
              </a:ext>
            </a:extLst>
          </p:cNvPr>
          <p:cNvSpPr txBox="1"/>
          <p:nvPr/>
        </p:nvSpPr>
        <p:spPr>
          <a:xfrm>
            <a:off x="4831835" y="6516064"/>
            <a:ext cx="1098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4783D0-6EDA-4F45-8AC7-A09750888088}"/>
              </a:ext>
            </a:extLst>
          </p:cNvPr>
          <p:cNvSpPr txBox="1"/>
          <p:nvPr/>
        </p:nvSpPr>
        <p:spPr>
          <a:xfrm>
            <a:off x="6062767" y="6516064"/>
            <a:ext cx="1123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B6EFF7-E26A-4670-8AF9-1816DC234421}"/>
              </a:ext>
            </a:extLst>
          </p:cNvPr>
          <p:cNvCxnSpPr>
            <a:cxnSpLocks/>
          </p:cNvCxnSpPr>
          <p:nvPr/>
        </p:nvCxnSpPr>
        <p:spPr>
          <a:xfrm>
            <a:off x="5993176" y="-99152"/>
            <a:ext cx="0" cy="716567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picture containing table&#10;&#10;Description automatically generated">
            <a:extLst>
              <a:ext uri="{FF2B5EF4-FFF2-40B4-BE49-F238E27FC236}">
                <a16:creationId xmlns:a16="http://schemas.microsoft.com/office/drawing/2014/main" id="{A3A80C0A-CC9F-4643-B619-7DC5762AD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773" y="6111749"/>
            <a:ext cx="619940" cy="395597"/>
          </a:xfrm>
          <a:prstGeom prst="rect">
            <a:avLst/>
          </a:prstGeom>
        </p:spPr>
      </p:pic>
      <p:cxnSp>
        <p:nvCxnSpPr>
          <p:cNvPr id="64" name="Elbow Connector 46">
            <a:extLst>
              <a:ext uri="{FF2B5EF4-FFF2-40B4-BE49-F238E27FC236}">
                <a16:creationId xmlns:a16="http://schemas.microsoft.com/office/drawing/2014/main" id="{75F28BDB-15C6-43D9-AA16-9E928A851923}"/>
              </a:ext>
            </a:extLst>
          </p:cNvPr>
          <p:cNvCxnSpPr>
            <a:cxnSpLocks/>
            <a:stCxn id="497" idx="3"/>
          </p:cNvCxnSpPr>
          <p:nvPr/>
        </p:nvCxnSpPr>
        <p:spPr>
          <a:xfrm flipV="1">
            <a:off x="3444454" y="2077225"/>
            <a:ext cx="708187" cy="43580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46">
            <a:extLst>
              <a:ext uri="{FF2B5EF4-FFF2-40B4-BE49-F238E27FC236}">
                <a16:creationId xmlns:a16="http://schemas.microsoft.com/office/drawing/2014/main" id="{F7A45B50-FBA6-47E3-A6C6-B189C4229307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4602875" y="2416257"/>
            <a:ext cx="3573" cy="653457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46">
            <a:extLst>
              <a:ext uri="{FF2B5EF4-FFF2-40B4-BE49-F238E27FC236}">
                <a16:creationId xmlns:a16="http://schemas.microsoft.com/office/drawing/2014/main" id="{77DA4625-1BB1-43A4-A5A5-925100412463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7133360" y="2402779"/>
            <a:ext cx="0" cy="660914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46">
            <a:extLst>
              <a:ext uri="{FF2B5EF4-FFF2-40B4-BE49-F238E27FC236}">
                <a16:creationId xmlns:a16="http://schemas.microsoft.com/office/drawing/2014/main" id="{3B733BF1-28CC-4DC7-9971-302CF16032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646299" y="2077225"/>
            <a:ext cx="936173" cy="424601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27">
            <a:extLst>
              <a:ext uri="{FF2B5EF4-FFF2-40B4-BE49-F238E27FC236}">
                <a16:creationId xmlns:a16="http://schemas.microsoft.com/office/drawing/2014/main" id="{42EA70F5-9C1E-45AB-AFCD-AD2777142FD4}"/>
              </a:ext>
            </a:extLst>
          </p:cNvPr>
          <p:cNvCxnSpPr/>
          <p:nvPr/>
        </p:nvCxnSpPr>
        <p:spPr>
          <a:xfrm rot="10800000" flipH="1" flipV="1">
            <a:off x="1318772" y="1443830"/>
            <a:ext cx="158876" cy="4312088"/>
          </a:xfrm>
          <a:prstGeom prst="bentConnector3">
            <a:avLst>
              <a:gd name="adj1" fmla="val -14388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21CE0E-B010-42A3-A64F-0E8F499BB24F}"/>
              </a:ext>
            </a:extLst>
          </p:cNvPr>
          <p:cNvCxnSpPr>
            <a:cxnSpLocks/>
          </p:cNvCxnSpPr>
          <p:nvPr/>
        </p:nvCxnSpPr>
        <p:spPr>
          <a:xfrm flipV="1">
            <a:off x="2849166" y="5010734"/>
            <a:ext cx="0" cy="55702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9EEC7D6-7E1E-41A7-BD7D-161B8CDD6A0D}"/>
              </a:ext>
            </a:extLst>
          </p:cNvPr>
          <p:cNvSpPr/>
          <p:nvPr/>
        </p:nvSpPr>
        <p:spPr>
          <a:xfrm>
            <a:off x="1341435" y="5459304"/>
            <a:ext cx="2027018" cy="642871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kstvak 85">
            <a:extLst>
              <a:ext uri="{FF2B5EF4-FFF2-40B4-BE49-F238E27FC236}">
                <a16:creationId xmlns:a16="http://schemas.microsoft.com/office/drawing/2014/main" id="{CA071BBC-5952-4D05-BCAB-F449A0818221}"/>
              </a:ext>
            </a:extLst>
          </p:cNvPr>
          <p:cNvSpPr txBox="1"/>
          <p:nvPr/>
        </p:nvSpPr>
        <p:spPr>
          <a:xfrm>
            <a:off x="1118017" y="3600254"/>
            <a:ext cx="958217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execve</a:t>
            </a:r>
            <a:endParaRPr lang="nl-BE" sz="22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0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3">
            <a:extLst>
              <a:ext uri="{FF2B5EF4-FFF2-40B4-BE49-F238E27FC236}">
                <a16:creationId xmlns:a16="http://schemas.microsoft.com/office/drawing/2014/main" id="{D581B379-D3F2-43A5-8A92-81C1E517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447714-2FD6-43DD-9A27-09E75E16BCBC}" type="slidenum">
              <a:rPr lang="en-US" smtClean="0"/>
              <a:t>19</a:t>
            </a:fld>
            <a:endParaRPr lang="en-US" dirty="0"/>
          </a:p>
        </p:txBody>
      </p:sp>
      <p:sp>
        <p:nvSpPr>
          <p:cNvPr id="482" name="Rechthoek 29">
            <a:extLst>
              <a:ext uri="{FF2B5EF4-FFF2-40B4-BE49-F238E27FC236}">
                <a16:creationId xmlns:a16="http://schemas.microsoft.com/office/drawing/2014/main" id="{40C63209-685F-41D2-90AB-46B9544D0D3C}"/>
              </a:ext>
            </a:extLst>
          </p:cNvPr>
          <p:cNvSpPr/>
          <p:nvPr/>
        </p:nvSpPr>
        <p:spPr>
          <a:xfrm>
            <a:off x="1328482" y="860298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483" name="Rechthoek 42">
            <a:extLst>
              <a:ext uri="{FF2B5EF4-FFF2-40B4-BE49-F238E27FC236}">
                <a16:creationId xmlns:a16="http://schemas.microsoft.com/office/drawing/2014/main" id="{C8F7B64F-2336-48AC-86AB-3EAA6043B9AD}"/>
              </a:ext>
            </a:extLst>
          </p:cNvPr>
          <p:cNvSpPr/>
          <p:nvPr/>
        </p:nvSpPr>
        <p:spPr>
          <a:xfrm>
            <a:off x="1328479" y="1249928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 Variant</a:t>
            </a:r>
          </a:p>
        </p:txBody>
      </p:sp>
      <p:sp>
        <p:nvSpPr>
          <p:cNvPr id="487" name="Rechthoek 29">
            <a:extLst>
              <a:ext uri="{FF2B5EF4-FFF2-40B4-BE49-F238E27FC236}">
                <a16:creationId xmlns:a16="http://schemas.microsoft.com/office/drawing/2014/main" id="{5F11FA1F-7D72-452B-81A2-E53146615231}"/>
              </a:ext>
            </a:extLst>
          </p:cNvPr>
          <p:cNvSpPr/>
          <p:nvPr/>
        </p:nvSpPr>
        <p:spPr>
          <a:xfrm>
            <a:off x="1334955" y="5518485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488" name="Rechthoek 42">
            <a:extLst>
              <a:ext uri="{FF2B5EF4-FFF2-40B4-BE49-F238E27FC236}">
                <a16:creationId xmlns:a16="http://schemas.microsoft.com/office/drawing/2014/main" id="{FC9D4AAF-C079-49C7-B792-7D305C49D473}"/>
              </a:ext>
            </a:extLst>
          </p:cNvPr>
          <p:cNvSpPr/>
          <p:nvPr/>
        </p:nvSpPr>
        <p:spPr>
          <a:xfrm>
            <a:off x="1341435" y="4511697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DCP-MON</a:t>
            </a:r>
          </a:p>
        </p:txBody>
      </p:sp>
      <p:sp>
        <p:nvSpPr>
          <p:cNvPr id="489" name="Rechthoek 29">
            <a:extLst>
              <a:ext uri="{FF2B5EF4-FFF2-40B4-BE49-F238E27FC236}">
                <a16:creationId xmlns:a16="http://schemas.microsoft.com/office/drawing/2014/main" id="{45C0CE50-08BD-48DE-9442-37C9B0709148}"/>
              </a:ext>
            </a:extLst>
          </p:cNvPr>
          <p:cNvSpPr/>
          <p:nvPr/>
        </p:nvSpPr>
        <p:spPr>
          <a:xfrm>
            <a:off x="1487355" y="5578962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sp>
        <p:nvSpPr>
          <p:cNvPr id="497" name="Rechthoek 42">
            <a:extLst>
              <a:ext uri="{FF2B5EF4-FFF2-40B4-BE49-F238E27FC236}">
                <a16:creationId xmlns:a16="http://schemas.microsoft.com/office/drawing/2014/main" id="{2F9D1859-C81B-4239-8346-466B9460DF7D}"/>
              </a:ext>
            </a:extLst>
          </p:cNvPr>
          <p:cNvSpPr/>
          <p:nvPr/>
        </p:nvSpPr>
        <p:spPr>
          <a:xfrm>
            <a:off x="1328477" y="2221266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sp>
        <p:nvSpPr>
          <p:cNvPr id="74" name="object 56">
            <a:extLst>
              <a:ext uri="{FF2B5EF4-FFF2-40B4-BE49-F238E27FC236}">
                <a16:creationId xmlns:a16="http://schemas.microsoft.com/office/drawing/2014/main" id="{5A73D3C8-D662-41DD-9E10-D240B8456553}"/>
              </a:ext>
            </a:extLst>
          </p:cNvPr>
          <p:cNvSpPr/>
          <p:nvPr/>
        </p:nvSpPr>
        <p:spPr>
          <a:xfrm>
            <a:off x="6404882" y="1067624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57">
            <a:extLst>
              <a:ext uri="{FF2B5EF4-FFF2-40B4-BE49-F238E27FC236}">
                <a16:creationId xmlns:a16="http://schemas.microsoft.com/office/drawing/2014/main" id="{60C5BB4B-3D14-4C66-8F84-0565B9767479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58">
            <a:extLst>
              <a:ext uri="{FF2B5EF4-FFF2-40B4-BE49-F238E27FC236}">
                <a16:creationId xmlns:a16="http://schemas.microsoft.com/office/drawing/2014/main" id="{AE42D318-4C20-4956-A9F8-9F118D96C8AD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59">
            <a:extLst>
              <a:ext uri="{FF2B5EF4-FFF2-40B4-BE49-F238E27FC236}">
                <a16:creationId xmlns:a16="http://schemas.microsoft.com/office/drawing/2014/main" id="{9C7F9A99-2D43-4C3D-9993-6C9EDD9AE7AB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60">
            <a:extLst>
              <a:ext uri="{FF2B5EF4-FFF2-40B4-BE49-F238E27FC236}">
                <a16:creationId xmlns:a16="http://schemas.microsoft.com/office/drawing/2014/main" id="{E924B375-2048-4DA1-BB4A-FAC9AF4D3F0D}"/>
              </a:ext>
            </a:extLst>
          </p:cNvPr>
          <p:cNvSpPr/>
          <p:nvPr/>
        </p:nvSpPr>
        <p:spPr>
          <a:xfrm>
            <a:off x="6900182" y="1562924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61">
            <a:extLst>
              <a:ext uri="{FF2B5EF4-FFF2-40B4-BE49-F238E27FC236}">
                <a16:creationId xmlns:a16="http://schemas.microsoft.com/office/drawing/2014/main" id="{A6A20593-3F5F-4307-9A48-7FD2A19EAB3E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71ED032D-A4C5-4095-95DC-D6D514949366}"/>
              </a:ext>
            </a:extLst>
          </p:cNvPr>
          <p:cNvSpPr txBox="1"/>
          <p:nvPr/>
        </p:nvSpPr>
        <p:spPr>
          <a:xfrm>
            <a:off x="6363144" y="991101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6CE4C9-5B54-4AA9-BAAB-62717D89675B}"/>
              </a:ext>
            </a:extLst>
          </p:cNvPr>
          <p:cNvSpPr txBox="1"/>
          <p:nvPr/>
        </p:nvSpPr>
        <p:spPr>
          <a:xfrm>
            <a:off x="6893724" y="1184497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sp>
        <p:nvSpPr>
          <p:cNvPr id="82" name="Rechthoek 29">
            <a:extLst>
              <a:ext uri="{FF2B5EF4-FFF2-40B4-BE49-F238E27FC236}">
                <a16:creationId xmlns:a16="http://schemas.microsoft.com/office/drawing/2014/main" id="{C96F93A8-C2CF-4928-B0C3-DE78FD37DF54}"/>
              </a:ext>
            </a:extLst>
          </p:cNvPr>
          <p:cNvSpPr/>
          <p:nvPr/>
        </p:nvSpPr>
        <p:spPr>
          <a:xfrm>
            <a:off x="8582477" y="849090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3" name="Rechthoek 42">
            <a:extLst>
              <a:ext uri="{FF2B5EF4-FFF2-40B4-BE49-F238E27FC236}">
                <a16:creationId xmlns:a16="http://schemas.microsoft.com/office/drawing/2014/main" id="{B12E4517-729E-4CC1-83A3-A3202E7B7D06}"/>
              </a:ext>
            </a:extLst>
          </p:cNvPr>
          <p:cNvSpPr/>
          <p:nvPr/>
        </p:nvSpPr>
        <p:spPr>
          <a:xfrm>
            <a:off x="8582474" y="1238720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 Variant</a:t>
            </a:r>
          </a:p>
        </p:txBody>
      </p:sp>
      <p:sp>
        <p:nvSpPr>
          <p:cNvPr id="84" name="Rechthoek 29">
            <a:extLst>
              <a:ext uri="{FF2B5EF4-FFF2-40B4-BE49-F238E27FC236}">
                <a16:creationId xmlns:a16="http://schemas.microsoft.com/office/drawing/2014/main" id="{B132E796-2A9F-4C1C-9514-D93367D5F9DC}"/>
              </a:ext>
            </a:extLst>
          </p:cNvPr>
          <p:cNvSpPr/>
          <p:nvPr/>
        </p:nvSpPr>
        <p:spPr>
          <a:xfrm>
            <a:off x="8588950" y="5507277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85" name="Rechthoek 42">
            <a:extLst>
              <a:ext uri="{FF2B5EF4-FFF2-40B4-BE49-F238E27FC236}">
                <a16:creationId xmlns:a16="http://schemas.microsoft.com/office/drawing/2014/main" id="{4FA56218-BB1D-4BB5-BB89-F8E0B149147D}"/>
              </a:ext>
            </a:extLst>
          </p:cNvPr>
          <p:cNvSpPr/>
          <p:nvPr/>
        </p:nvSpPr>
        <p:spPr>
          <a:xfrm>
            <a:off x="8595430" y="4500489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  DCP-MON</a:t>
            </a:r>
            <a:endParaRPr lang="nl-BE" sz="2200" dirty="0"/>
          </a:p>
        </p:txBody>
      </p:sp>
      <p:sp>
        <p:nvSpPr>
          <p:cNvPr id="86" name="Rechthoek 29">
            <a:extLst>
              <a:ext uri="{FF2B5EF4-FFF2-40B4-BE49-F238E27FC236}">
                <a16:creationId xmlns:a16="http://schemas.microsoft.com/office/drawing/2014/main" id="{0F9549C9-FAE7-4409-808B-19FB733A5084}"/>
              </a:ext>
            </a:extLst>
          </p:cNvPr>
          <p:cNvSpPr/>
          <p:nvPr/>
        </p:nvSpPr>
        <p:spPr>
          <a:xfrm>
            <a:off x="8741350" y="5567754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sp>
        <p:nvSpPr>
          <p:cNvPr id="89" name="Rechthoek 42">
            <a:extLst>
              <a:ext uri="{FF2B5EF4-FFF2-40B4-BE49-F238E27FC236}">
                <a16:creationId xmlns:a16="http://schemas.microsoft.com/office/drawing/2014/main" id="{1566CBF5-11E1-4DDD-8253-2669BCA3C586}"/>
              </a:ext>
            </a:extLst>
          </p:cNvPr>
          <p:cNvSpPr/>
          <p:nvPr/>
        </p:nvSpPr>
        <p:spPr>
          <a:xfrm>
            <a:off x="8582472" y="2210058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sp>
        <p:nvSpPr>
          <p:cNvPr id="49" name="Rechthoek 42">
            <a:extLst>
              <a:ext uri="{FF2B5EF4-FFF2-40B4-BE49-F238E27FC236}">
                <a16:creationId xmlns:a16="http://schemas.microsoft.com/office/drawing/2014/main" id="{FE54711F-76C4-4175-9E27-ECE8F05788DB}"/>
              </a:ext>
            </a:extLst>
          </p:cNvPr>
          <p:cNvSpPr/>
          <p:nvPr/>
        </p:nvSpPr>
        <p:spPr>
          <a:xfrm>
            <a:off x="3740937" y="3069714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sp>
        <p:nvSpPr>
          <p:cNvPr id="50" name="Rechthoek 42">
            <a:extLst>
              <a:ext uri="{FF2B5EF4-FFF2-40B4-BE49-F238E27FC236}">
                <a16:creationId xmlns:a16="http://schemas.microsoft.com/office/drawing/2014/main" id="{5C0F98BC-761B-46ED-9AF5-4865744FFBE7}"/>
              </a:ext>
            </a:extLst>
          </p:cNvPr>
          <p:cNvSpPr/>
          <p:nvPr/>
        </p:nvSpPr>
        <p:spPr>
          <a:xfrm>
            <a:off x="6267849" y="3063693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1720798-819A-440E-8EBC-713D9ACEE8A6}"/>
              </a:ext>
            </a:extLst>
          </p:cNvPr>
          <p:cNvCxnSpPr>
            <a:cxnSpLocks/>
            <a:stCxn id="85" idx="1"/>
            <a:endCxn id="488" idx="3"/>
          </p:cNvCxnSpPr>
          <p:nvPr/>
        </p:nvCxnSpPr>
        <p:spPr>
          <a:xfrm flipH="1">
            <a:off x="4875377" y="4737922"/>
            <a:ext cx="3720053" cy="11208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bject 56">
            <a:extLst>
              <a:ext uri="{FF2B5EF4-FFF2-40B4-BE49-F238E27FC236}">
                <a16:creationId xmlns:a16="http://schemas.microsoft.com/office/drawing/2014/main" id="{106A3FD2-10B6-4BA5-8AE2-D24DF2AB5E35}"/>
              </a:ext>
            </a:extLst>
          </p:cNvPr>
          <p:cNvSpPr/>
          <p:nvPr/>
        </p:nvSpPr>
        <p:spPr>
          <a:xfrm>
            <a:off x="3985839" y="1062929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57">
            <a:extLst>
              <a:ext uri="{FF2B5EF4-FFF2-40B4-BE49-F238E27FC236}">
                <a16:creationId xmlns:a16="http://schemas.microsoft.com/office/drawing/2014/main" id="{D3728321-FD6A-4804-B7AF-32E855117309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" name="object 58">
            <a:extLst>
              <a:ext uri="{FF2B5EF4-FFF2-40B4-BE49-F238E27FC236}">
                <a16:creationId xmlns:a16="http://schemas.microsoft.com/office/drawing/2014/main" id="{A9F619AE-22EC-42AF-AE3D-E5F72A78C0C4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59">
            <a:extLst>
              <a:ext uri="{FF2B5EF4-FFF2-40B4-BE49-F238E27FC236}">
                <a16:creationId xmlns:a16="http://schemas.microsoft.com/office/drawing/2014/main" id="{A26B2059-823A-41FB-9493-FD6C045B4F04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60">
            <a:extLst>
              <a:ext uri="{FF2B5EF4-FFF2-40B4-BE49-F238E27FC236}">
                <a16:creationId xmlns:a16="http://schemas.microsoft.com/office/drawing/2014/main" id="{0E8F97E7-F4A7-4058-A986-3AE9CDC9AC78}"/>
              </a:ext>
            </a:extLst>
          </p:cNvPr>
          <p:cNvSpPr/>
          <p:nvPr/>
        </p:nvSpPr>
        <p:spPr>
          <a:xfrm>
            <a:off x="4481139" y="1558229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61">
            <a:extLst>
              <a:ext uri="{FF2B5EF4-FFF2-40B4-BE49-F238E27FC236}">
                <a16:creationId xmlns:a16="http://schemas.microsoft.com/office/drawing/2014/main" id="{3CA7383C-C459-458F-B9B0-94BFD2499259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3">
            <a:extLst>
              <a:ext uri="{FF2B5EF4-FFF2-40B4-BE49-F238E27FC236}">
                <a16:creationId xmlns:a16="http://schemas.microsoft.com/office/drawing/2014/main" id="{BE3F7527-05D8-46AF-8D0A-D15D31CA0425}"/>
              </a:ext>
            </a:extLst>
          </p:cNvPr>
          <p:cNvSpPr txBox="1"/>
          <p:nvPr/>
        </p:nvSpPr>
        <p:spPr>
          <a:xfrm>
            <a:off x="3944101" y="986406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DE256D8-C426-4C15-B8BC-4AA6A7096F53}"/>
              </a:ext>
            </a:extLst>
          </p:cNvPr>
          <p:cNvSpPr txBox="1"/>
          <p:nvPr/>
        </p:nvSpPr>
        <p:spPr>
          <a:xfrm>
            <a:off x="4474681" y="1179802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FB7EA596-548E-46C0-89D1-0D23BC749D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Core Components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6" name="Picture 55" descr="A picture containing table&#10;&#10;Description automatically generated">
            <a:extLst>
              <a:ext uri="{FF2B5EF4-FFF2-40B4-BE49-F238E27FC236}">
                <a16:creationId xmlns:a16="http://schemas.microsoft.com/office/drawing/2014/main" id="{110F1D19-E4F6-4FE1-A9DB-1613ACCC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269" y="6111750"/>
            <a:ext cx="619940" cy="3955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58B9807-C34D-4BF6-B4D7-B5BCF6EE0457}"/>
              </a:ext>
            </a:extLst>
          </p:cNvPr>
          <p:cNvSpPr txBox="1"/>
          <p:nvPr/>
        </p:nvSpPr>
        <p:spPr>
          <a:xfrm>
            <a:off x="4831835" y="6516064"/>
            <a:ext cx="1098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4783D0-6EDA-4F45-8AC7-A09750888088}"/>
              </a:ext>
            </a:extLst>
          </p:cNvPr>
          <p:cNvSpPr txBox="1"/>
          <p:nvPr/>
        </p:nvSpPr>
        <p:spPr>
          <a:xfrm>
            <a:off x="6062767" y="6516064"/>
            <a:ext cx="1123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B6EFF7-E26A-4670-8AF9-1816DC234421}"/>
              </a:ext>
            </a:extLst>
          </p:cNvPr>
          <p:cNvCxnSpPr>
            <a:cxnSpLocks/>
          </p:cNvCxnSpPr>
          <p:nvPr/>
        </p:nvCxnSpPr>
        <p:spPr>
          <a:xfrm>
            <a:off x="5993176" y="-99152"/>
            <a:ext cx="0" cy="716567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picture containing table&#10;&#10;Description automatically generated">
            <a:extLst>
              <a:ext uri="{FF2B5EF4-FFF2-40B4-BE49-F238E27FC236}">
                <a16:creationId xmlns:a16="http://schemas.microsoft.com/office/drawing/2014/main" id="{A3A80C0A-CC9F-4643-B619-7DC5762AD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773" y="6111749"/>
            <a:ext cx="619940" cy="395597"/>
          </a:xfrm>
          <a:prstGeom prst="rect">
            <a:avLst/>
          </a:prstGeom>
        </p:spPr>
      </p:pic>
      <p:cxnSp>
        <p:nvCxnSpPr>
          <p:cNvPr id="73" name="Elbow Connector 27">
            <a:extLst>
              <a:ext uri="{FF2B5EF4-FFF2-40B4-BE49-F238E27FC236}">
                <a16:creationId xmlns:a16="http://schemas.microsoft.com/office/drawing/2014/main" id="{42EA70F5-9C1E-45AB-AFCD-AD2777142FD4}"/>
              </a:ext>
            </a:extLst>
          </p:cNvPr>
          <p:cNvCxnSpPr/>
          <p:nvPr/>
        </p:nvCxnSpPr>
        <p:spPr>
          <a:xfrm rot="10800000" flipH="1" flipV="1">
            <a:off x="1318772" y="1443830"/>
            <a:ext cx="158876" cy="4312088"/>
          </a:xfrm>
          <a:prstGeom prst="bentConnector3">
            <a:avLst>
              <a:gd name="adj1" fmla="val -14388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21CE0E-B010-42A3-A64F-0E8F499BB24F}"/>
              </a:ext>
            </a:extLst>
          </p:cNvPr>
          <p:cNvCxnSpPr>
            <a:cxnSpLocks/>
          </p:cNvCxnSpPr>
          <p:nvPr/>
        </p:nvCxnSpPr>
        <p:spPr>
          <a:xfrm flipV="1">
            <a:off x="2849166" y="5010734"/>
            <a:ext cx="0" cy="55702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165141-659C-421D-B73B-AE078F2772D3}"/>
              </a:ext>
            </a:extLst>
          </p:cNvPr>
          <p:cNvSpPr/>
          <p:nvPr/>
        </p:nvSpPr>
        <p:spPr>
          <a:xfrm>
            <a:off x="8595430" y="4427694"/>
            <a:ext cx="3538223" cy="642871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B857D7-6253-4CBE-AA10-86567797963C}"/>
              </a:ext>
            </a:extLst>
          </p:cNvPr>
          <p:cNvSpPr/>
          <p:nvPr/>
        </p:nvSpPr>
        <p:spPr>
          <a:xfrm>
            <a:off x="1349316" y="4427693"/>
            <a:ext cx="3538223" cy="642871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kstvak 85">
            <a:extLst>
              <a:ext uri="{FF2B5EF4-FFF2-40B4-BE49-F238E27FC236}">
                <a16:creationId xmlns:a16="http://schemas.microsoft.com/office/drawing/2014/main" id="{AF9D150F-937F-41D3-B7F9-E28942DF356E}"/>
              </a:ext>
            </a:extLst>
          </p:cNvPr>
          <p:cNvSpPr txBox="1"/>
          <p:nvPr/>
        </p:nvSpPr>
        <p:spPr>
          <a:xfrm>
            <a:off x="1118017" y="3600254"/>
            <a:ext cx="958217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execve</a:t>
            </a:r>
            <a:endParaRPr lang="nl-BE" sz="22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14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FA953-BCD8-4896-ACAF-EE1EA78D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9445A5A-C2A1-41CA-AE67-083F38FA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57" y="265889"/>
            <a:ext cx="5270490" cy="3080426"/>
          </a:xfrm>
          <a:prstGeom prst="rect">
            <a:avLst/>
          </a:prstGeom>
        </p:spPr>
      </p:pic>
      <p:pic>
        <p:nvPicPr>
          <p:cNvPr id="8" name="Picture 7" descr="Chart, funnel chart&#10;&#10;Description automatically generated">
            <a:extLst>
              <a:ext uri="{FF2B5EF4-FFF2-40B4-BE49-F238E27FC236}">
                <a16:creationId xmlns:a16="http://schemas.microsoft.com/office/drawing/2014/main" id="{E773C41F-A0B1-4ECD-910E-7CB6D901A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319" y="3511685"/>
            <a:ext cx="6517532" cy="3216612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7C99B8C-5821-4504-9F31-E708BE589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587" y="190743"/>
            <a:ext cx="5119992" cy="31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44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3">
            <a:extLst>
              <a:ext uri="{FF2B5EF4-FFF2-40B4-BE49-F238E27FC236}">
                <a16:creationId xmlns:a16="http://schemas.microsoft.com/office/drawing/2014/main" id="{D581B379-D3F2-43A5-8A92-81C1E517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447714-2FD6-43DD-9A27-09E75E16BCBC}" type="slidenum">
              <a:rPr lang="en-US" smtClean="0"/>
              <a:t>20</a:t>
            </a:fld>
            <a:endParaRPr lang="en-US" dirty="0"/>
          </a:p>
        </p:txBody>
      </p:sp>
      <p:sp>
        <p:nvSpPr>
          <p:cNvPr id="482" name="Rechthoek 29">
            <a:extLst>
              <a:ext uri="{FF2B5EF4-FFF2-40B4-BE49-F238E27FC236}">
                <a16:creationId xmlns:a16="http://schemas.microsoft.com/office/drawing/2014/main" id="{40C63209-685F-41D2-90AB-46B9544D0D3C}"/>
              </a:ext>
            </a:extLst>
          </p:cNvPr>
          <p:cNvSpPr/>
          <p:nvPr/>
        </p:nvSpPr>
        <p:spPr>
          <a:xfrm>
            <a:off x="1328482" y="860298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483" name="Rechthoek 42">
            <a:extLst>
              <a:ext uri="{FF2B5EF4-FFF2-40B4-BE49-F238E27FC236}">
                <a16:creationId xmlns:a16="http://schemas.microsoft.com/office/drawing/2014/main" id="{C8F7B64F-2336-48AC-86AB-3EAA6043B9AD}"/>
              </a:ext>
            </a:extLst>
          </p:cNvPr>
          <p:cNvSpPr/>
          <p:nvPr/>
        </p:nvSpPr>
        <p:spPr>
          <a:xfrm>
            <a:off x="1328479" y="1249928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 Variant</a:t>
            </a:r>
          </a:p>
        </p:txBody>
      </p:sp>
      <p:sp>
        <p:nvSpPr>
          <p:cNvPr id="487" name="Rechthoek 29">
            <a:extLst>
              <a:ext uri="{FF2B5EF4-FFF2-40B4-BE49-F238E27FC236}">
                <a16:creationId xmlns:a16="http://schemas.microsoft.com/office/drawing/2014/main" id="{5F11FA1F-7D72-452B-81A2-E53146615231}"/>
              </a:ext>
            </a:extLst>
          </p:cNvPr>
          <p:cNvSpPr/>
          <p:nvPr/>
        </p:nvSpPr>
        <p:spPr>
          <a:xfrm>
            <a:off x="1334955" y="5518485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488" name="Rechthoek 42">
            <a:extLst>
              <a:ext uri="{FF2B5EF4-FFF2-40B4-BE49-F238E27FC236}">
                <a16:creationId xmlns:a16="http://schemas.microsoft.com/office/drawing/2014/main" id="{FC9D4AAF-C079-49C7-B792-7D305C49D473}"/>
              </a:ext>
            </a:extLst>
          </p:cNvPr>
          <p:cNvSpPr/>
          <p:nvPr/>
        </p:nvSpPr>
        <p:spPr>
          <a:xfrm>
            <a:off x="1341435" y="4511697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DCP-MON</a:t>
            </a:r>
          </a:p>
        </p:txBody>
      </p:sp>
      <p:sp>
        <p:nvSpPr>
          <p:cNvPr id="489" name="Rechthoek 29">
            <a:extLst>
              <a:ext uri="{FF2B5EF4-FFF2-40B4-BE49-F238E27FC236}">
                <a16:creationId xmlns:a16="http://schemas.microsoft.com/office/drawing/2014/main" id="{45C0CE50-08BD-48DE-9442-37C9B0709148}"/>
              </a:ext>
            </a:extLst>
          </p:cNvPr>
          <p:cNvSpPr/>
          <p:nvPr/>
        </p:nvSpPr>
        <p:spPr>
          <a:xfrm>
            <a:off x="1487355" y="5578962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493" name="Elbow Connector 31">
            <a:extLst>
              <a:ext uri="{FF2B5EF4-FFF2-40B4-BE49-F238E27FC236}">
                <a16:creationId xmlns:a16="http://schemas.microsoft.com/office/drawing/2014/main" id="{6D71FC86-61BE-4B1A-8033-03AD55E426FF}"/>
              </a:ext>
            </a:extLst>
          </p:cNvPr>
          <p:cNvCxnSpPr>
            <a:cxnSpLocks/>
            <a:stCxn id="483" idx="1"/>
            <a:endCxn id="489" idx="1"/>
          </p:cNvCxnSpPr>
          <p:nvPr/>
        </p:nvCxnSpPr>
        <p:spPr>
          <a:xfrm rot="10800000" flipH="1" flipV="1">
            <a:off x="1328479" y="1443830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4" name="Tekstvak 85">
            <a:extLst>
              <a:ext uri="{FF2B5EF4-FFF2-40B4-BE49-F238E27FC236}">
                <a16:creationId xmlns:a16="http://schemas.microsoft.com/office/drawing/2014/main" id="{1EC82655-F913-4252-AC73-9878BDB13D3E}"/>
              </a:ext>
            </a:extLst>
          </p:cNvPr>
          <p:cNvSpPr txBox="1"/>
          <p:nvPr/>
        </p:nvSpPr>
        <p:spPr>
          <a:xfrm>
            <a:off x="25345" y="3596144"/>
            <a:ext cx="908518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getpid</a:t>
            </a:r>
          </a:p>
        </p:txBody>
      </p:sp>
      <p:sp>
        <p:nvSpPr>
          <p:cNvPr id="497" name="Rechthoek 42">
            <a:extLst>
              <a:ext uri="{FF2B5EF4-FFF2-40B4-BE49-F238E27FC236}">
                <a16:creationId xmlns:a16="http://schemas.microsoft.com/office/drawing/2014/main" id="{2F9D1859-C81B-4239-8346-466B9460DF7D}"/>
              </a:ext>
            </a:extLst>
          </p:cNvPr>
          <p:cNvSpPr/>
          <p:nvPr/>
        </p:nvSpPr>
        <p:spPr>
          <a:xfrm>
            <a:off x="1328477" y="2221266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31ACF9-1CFF-4CE6-A4BF-6482BA6E874B}"/>
              </a:ext>
            </a:extLst>
          </p:cNvPr>
          <p:cNvCxnSpPr/>
          <p:nvPr/>
        </p:nvCxnSpPr>
        <p:spPr>
          <a:xfrm flipV="1">
            <a:off x="2076234" y="2824379"/>
            <a:ext cx="0" cy="278327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bject 56">
            <a:extLst>
              <a:ext uri="{FF2B5EF4-FFF2-40B4-BE49-F238E27FC236}">
                <a16:creationId xmlns:a16="http://schemas.microsoft.com/office/drawing/2014/main" id="{5A73D3C8-D662-41DD-9E10-D240B8456553}"/>
              </a:ext>
            </a:extLst>
          </p:cNvPr>
          <p:cNvSpPr/>
          <p:nvPr/>
        </p:nvSpPr>
        <p:spPr>
          <a:xfrm>
            <a:off x="6404882" y="1067624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57">
            <a:extLst>
              <a:ext uri="{FF2B5EF4-FFF2-40B4-BE49-F238E27FC236}">
                <a16:creationId xmlns:a16="http://schemas.microsoft.com/office/drawing/2014/main" id="{60C5BB4B-3D14-4C66-8F84-0565B9767479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58">
            <a:extLst>
              <a:ext uri="{FF2B5EF4-FFF2-40B4-BE49-F238E27FC236}">
                <a16:creationId xmlns:a16="http://schemas.microsoft.com/office/drawing/2014/main" id="{AE42D318-4C20-4956-A9F8-9F118D96C8AD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59">
            <a:extLst>
              <a:ext uri="{FF2B5EF4-FFF2-40B4-BE49-F238E27FC236}">
                <a16:creationId xmlns:a16="http://schemas.microsoft.com/office/drawing/2014/main" id="{9C7F9A99-2D43-4C3D-9993-6C9EDD9AE7AB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60">
            <a:extLst>
              <a:ext uri="{FF2B5EF4-FFF2-40B4-BE49-F238E27FC236}">
                <a16:creationId xmlns:a16="http://schemas.microsoft.com/office/drawing/2014/main" id="{E924B375-2048-4DA1-BB4A-FAC9AF4D3F0D}"/>
              </a:ext>
            </a:extLst>
          </p:cNvPr>
          <p:cNvSpPr/>
          <p:nvPr/>
        </p:nvSpPr>
        <p:spPr>
          <a:xfrm>
            <a:off x="6900182" y="1562924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61">
            <a:extLst>
              <a:ext uri="{FF2B5EF4-FFF2-40B4-BE49-F238E27FC236}">
                <a16:creationId xmlns:a16="http://schemas.microsoft.com/office/drawing/2014/main" id="{A6A20593-3F5F-4307-9A48-7FD2A19EAB3E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71ED032D-A4C5-4095-95DC-D6D514949366}"/>
              </a:ext>
            </a:extLst>
          </p:cNvPr>
          <p:cNvSpPr txBox="1"/>
          <p:nvPr/>
        </p:nvSpPr>
        <p:spPr>
          <a:xfrm>
            <a:off x="6363144" y="991101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6CE4C9-5B54-4AA9-BAAB-62717D89675B}"/>
              </a:ext>
            </a:extLst>
          </p:cNvPr>
          <p:cNvSpPr txBox="1"/>
          <p:nvPr/>
        </p:nvSpPr>
        <p:spPr>
          <a:xfrm>
            <a:off x="6893724" y="1184497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sp>
        <p:nvSpPr>
          <p:cNvPr id="82" name="Rechthoek 29">
            <a:extLst>
              <a:ext uri="{FF2B5EF4-FFF2-40B4-BE49-F238E27FC236}">
                <a16:creationId xmlns:a16="http://schemas.microsoft.com/office/drawing/2014/main" id="{C96F93A8-C2CF-4928-B0C3-DE78FD37DF54}"/>
              </a:ext>
            </a:extLst>
          </p:cNvPr>
          <p:cNvSpPr/>
          <p:nvPr/>
        </p:nvSpPr>
        <p:spPr>
          <a:xfrm>
            <a:off x="8582477" y="849090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3" name="Rechthoek 42">
            <a:extLst>
              <a:ext uri="{FF2B5EF4-FFF2-40B4-BE49-F238E27FC236}">
                <a16:creationId xmlns:a16="http://schemas.microsoft.com/office/drawing/2014/main" id="{B12E4517-729E-4CC1-83A3-A3202E7B7D06}"/>
              </a:ext>
            </a:extLst>
          </p:cNvPr>
          <p:cNvSpPr/>
          <p:nvPr/>
        </p:nvSpPr>
        <p:spPr>
          <a:xfrm>
            <a:off x="8582474" y="1238720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 Variant</a:t>
            </a:r>
          </a:p>
        </p:txBody>
      </p:sp>
      <p:sp>
        <p:nvSpPr>
          <p:cNvPr id="84" name="Rechthoek 29">
            <a:extLst>
              <a:ext uri="{FF2B5EF4-FFF2-40B4-BE49-F238E27FC236}">
                <a16:creationId xmlns:a16="http://schemas.microsoft.com/office/drawing/2014/main" id="{B132E796-2A9F-4C1C-9514-D93367D5F9DC}"/>
              </a:ext>
            </a:extLst>
          </p:cNvPr>
          <p:cNvSpPr/>
          <p:nvPr/>
        </p:nvSpPr>
        <p:spPr>
          <a:xfrm>
            <a:off x="8588950" y="5507277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85" name="Rechthoek 42">
            <a:extLst>
              <a:ext uri="{FF2B5EF4-FFF2-40B4-BE49-F238E27FC236}">
                <a16:creationId xmlns:a16="http://schemas.microsoft.com/office/drawing/2014/main" id="{4FA56218-BB1D-4BB5-BB89-F8E0B149147D}"/>
              </a:ext>
            </a:extLst>
          </p:cNvPr>
          <p:cNvSpPr/>
          <p:nvPr/>
        </p:nvSpPr>
        <p:spPr>
          <a:xfrm>
            <a:off x="8595430" y="4500489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  DCP-MON</a:t>
            </a:r>
            <a:endParaRPr lang="nl-BE" sz="2200" dirty="0"/>
          </a:p>
        </p:txBody>
      </p:sp>
      <p:sp>
        <p:nvSpPr>
          <p:cNvPr id="86" name="Rechthoek 29">
            <a:extLst>
              <a:ext uri="{FF2B5EF4-FFF2-40B4-BE49-F238E27FC236}">
                <a16:creationId xmlns:a16="http://schemas.microsoft.com/office/drawing/2014/main" id="{0F9549C9-FAE7-4409-808B-19FB733A5084}"/>
              </a:ext>
            </a:extLst>
          </p:cNvPr>
          <p:cNvSpPr/>
          <p:nvPr/>
        </p:nvSpPr>
        <p:spPr>
          <a:xfrm>
            <a:off x="8741350" y="5567754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sp>
        <p:nvSpPr>
          <p:cNvPr id="89" name="Rechthoek 42">
            <a:extLst>
              <a:ext uri="{FF2B5EF4-FFF2-40B4-BE49-F238E27FC236}">
                <a16:creationId xmlns:a16="http://schemas.microsoft.com/office/drawing/2014/main" id="{1566CBF5-11E1-4DDD-8253-2669BCA3C586}"/>
              </a:ext>
            </a:extLst>
          </p:cNvPr>
          <p:cNvSpPr/>
          <p:nvPr/>
        </p:nvSpPr>
        <p:spPr>
          <a:xfrm>
            <a:off x="8582472" y="2210058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sp>
        <p:nvSpPr>
          <p:cNvPr id="49" name="Rechthoek 42">
            <a:extLst>
              <a:ext uri="{FF2B5EF4-FFF2-40B4-BE49-F238E27FC236}">
                <a16:creationId xmlns:a16="http://schemas.microsoft.com/office/drawing/2014/main" id="{FE54711F-76C4-4175-9E27-ECE8F05788DB}"/>
              </a:ext>
            </a:extLst>
          </p:cNvPr>
          <p:cNvSpPr/>
          <p:nvPr/>
        </p:nvSpPr>
        <p:spPr>
          <a:xfrm>
            <a:off x="3740937" y="3069714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sp>
        <p:nvSpPr>
          <p:cNvPr id="50" name="Rechthoek 42">
            <a:extLst>
              <a:ext uri="{FF2B5EF4-FFF2-40B4-BE49-F238E27FC236}">
                <a16:creationId xmlns:a16="http://schemas.microsoft.com/office/drawing/2014/main" id="{5C0F98BC-761B-46ED-9AF5-4865744FFBE7}"/>
              </a:ext>
            </a:extLst>
          </p:cNvPr>
          <p:cNvSpPr/>
          <p:nvPr/>
        </p:nvSpPr>
        <p:spPr>
          <a:xfrm>
            <a:off x="6267849" y="3063693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sp>
        <p:nvSpPr>
          <p:cNvPr id="122" name="object 56">
            <a:extLst>
              <a:ext uri="{FF2B5EF4-FFF2-40B4-BE49-F238E27FC236}">
                <a16:creationId xmlns:a16="http://schemas.microsoft.com/office/drawing/2014/main" id="{106A3FD2-10B6-4BA5-8AE2-D24DF2AB5E35}"/>
              </a:ext>
            </a:extLst>
          </p:cNvPr>
          <p:cNvSpPr/>
          <p:nvPr/>
        </p:nvSpPr>
        <p:spPr>
          <a:xfrm>
            <a:off x="3985839" y="1062929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57">
            <a:extLst>
              <a:ext uri="{FF2B5EF4-FFF2-40B4-BE49-F238E27FC236}">
                <a16:creationId xmlns:a16="http://schemas.microsoft.com/office/drawing/2014/main" id="{D3728321-FD6A-4804-B7AF-32E855117309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" name="object 58">
            <a:extLst>
              <a:ext uri="{FF2B5EF4-FFF2-40B4-BE49-F238E27FC236}">
                <a16:creationId xmlns:a16="http://schemas.microsoft.com/office/drawing/2014/main" id="{A9F619AE-22EC-42AF-AE3D-E5F72A78C0C4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59">
            <a:extLst>
              <a:ext uri="{FF2B5EF4-FFF2-40B4-BE49-F238E27FC236}">
                <a16:creationId xmlns:a16="http://schemas.microsoft.com/office/drawing/2014/main" id="{A26B2059-823A-41FB-9493-FD6C045B4F04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60">
            <a:extLst>
              <a:ext uri="{FF2B5EF4-FFF2-40B4-BE49-F238E27FC236}">
                <a16:creationId xmlns:a16="http://schemas.microsoft.com/office/drawing/2014/main" id="{0E8F97E7-F4A7-4058-A986-3AE9CDC9AC78}"/>
              </a:ext>
            </a:extLst>
          </p:cNvPr>
          <p:cNvSpPr/>
          <p:nvPr/>
        </p:nvSpPr>
        <p:spPr>
          <a:xfrm>
            <a:off x="4481139" y="1558229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61">
            <a:extLst>
              <a:ext uri="{FF2B5EF4-FFF2-40B4-BE49-F238E27FC236}">
                <a16:creationId xmlns:a16="http://schemas.microsoft.com/office/drawing/2014/main" id="{3CA7383C-C459-458F-B9B0-94BFD2499259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3">
            <a:extLst>
              <a:ext uri="{FF2B5EF4-FFF2-40B4-BE49-F238E27FC236}">
                <a16:creationId xmlns:a16="http://schemas.microsoft.com/office/drawing/2014/main" id="{BE3F7527-05D8-46AF-8D0A-D15D31CA0425}"/>
              </a:ext>
            </a:extLst>
          </p:cNvPr>
          <p:cNvSpPr txBox="1"/>
          <p:nvPr/>
        </p:nvSpPr>
        <p:spPr>
          <a:xfrm>
            <a:off x="3944101" y="986406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DE256D8-C426-4C15-B8BC-4AA6A7096F53}"/>
              </a:ext>
            </a:extLst>
          </p:cNvPr>
          <p:cNvSpPr txBox="1"/>
          <p:nvPr/>
        </p:nvSpPr>
        <p:spPr>
          <a:xfrm>
            <a:off x="4474681" y="1179802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cxnSp>
        <p:nvCxnSpPr>
          <p:cNvPr id="57" name="Elbow Connector 46">
            <a:extLst>
              <a:ext uri="{FF2B5EF4-FFF2-40B4-BE49-F238E27FC236}">
                <a16:creationId xmlns:a16="http://schemas.microsoft.com/office/drawing/2014/main" id="{11D8F002-A300-4119-A84E-D692ECF4706B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471959" y="3355461"/>
            <a:ext cx="795890" cy="6021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FB7EA596-548E-46C0-89D1-0D23BC749D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Core Components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6" name="Picture 55" descr="A picture containing table&#10;&#10;Description automatically generated">
            <a:extLst>
              <a:ext uri="{FF2B5EF4-FFF2-40B4-BE49-F238E27FC236}">
                <a16:creationId xmlns:a16="http://schemas.microsoft.com/office/drawing/2014/main" id="{110F1D19-E4F6-4FE1-A9DB-1613ACCC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269" y="6111750"/>
            <a:ext cx="619940" cy="3955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58B9807-C34D-4BF6-B4D7-B5BCF6EE0457}"/>
              </a:ext>
            </a:extLst>
          </p:cNvPr>
          <p:cNvSpPr txBox="1"/>
          <p:nvPr/>
        </p:nvSpPr>
        <p:spPr>
          <a:xfrm>
            <a:off x="4831835" y="6516064"/>
            <a:ext cx="1098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4783D0-6EDA-4F45-8AC7-A09750888088}"/>
              </a:ext>
            </a:extLst>
          </p:cNvPr>
          <p:cNvSpPr txBox="1"/>
          <p:nvPr/>
        </p:nvSpPr>
        <p:spPr>
          <a:xfrm>
            <a:off x="6062767" y="6516064"/>
            <a:ext cx="1123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B6EFF7-E26A-4670-8AF9-1816DC234421}"/>
              </a:ext>
            </a:extLst>
          </p:cNvPr>
          <p:cNvCxnSpPr>
            <a:cxnSpLocks/>
          </p:cNvCxnSpPr>
          <p:nvPr/>
        </p:nvCxnSpPr>
        <p:spPr>
          <a:xfrm>
            <a:off x="5993176" y="-99152"/>
            <a:ext cx="0" cy="716567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picture containing table&#10;&#10;Description automatically generated">
            <a:extLst>
              <a:ext uri="{FF2B5EF4-FFF2-40B4-BE49-F238E27FC236}">
                <a16:creationId xmlns:a16="http://schemas.microsoft.com/office/drawing/2014/main" id="{A3A80C0A-CC9F-4643-B619-7DC5762AD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773" y="6111749"/>
            <a:ext cx="619940" cy="395597"/>
          </a:xfrm>
          <a:prstGeom prst="rect">
            <a:avLst/>
          </a:prstGeom>
        </p:spPr>
      </p:pic>
      <p:cxnSp>
        <p:nvCxnSpPr>
          <p:cNvPr id="64" name="Elbow Connector 46">
            <a:extLst>
              <a:ext uri="{FF2B5EF4-FFF2-40B4-BE49-F238E27FC236}">
                <a16:creationId xmlns:a16="http://schemas.microsoft.com/office/drawing/2014/main" id="{75F28BDB-15C6-43D9-AA16-9E928A851923}"/>
              </a:ext>
            </a:extLst>
          </p:cNvPr>
          <p:cNvCxnSpPr>
            <a:cxnSpLocks/>
            <a:stCxn id="497" idx="3"/>
          </p:cNvCxnSpPr>
          <p:nvPr/>
        </p:nvCxnSpPr>
        <p:spPr>
          <a:xfrm flipV="1">
            <a:off x="3444454" y="2077225"/>
            <a:ext cx="708187" cy="43580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46">
            <a:extLst>
              <a:ext uri="{FF2B5EF4-FFF2-40B4-BE49-F238E27FC236}">
                <a16:creationId xmlns:a16="http://schemas.microsoft.com/office/drawing/2014/main" id="{F7A45B50-FBA6-47E3-A6C6-B189C4229307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4602875" y="2416257"/>
            <a:ext cx="3573" cy="653457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46">
            <a:extLst>
              <a:ext uri="{FF2B5EF4-FFF2-40B4-BE49-F238E27FC236}">
                <a16:creationId xmlns:a16="http://schemas.microsoft.com/office/drawing/2014/main" id="{77DA4625-1BB1-43A4-A5A5-925100412463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7133360" y="2402779"/>
            <a:ext cx="0" cy="660914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46">
            <a:extLst>
              <a:ext uri="{FF2B5EF4-FFF2-40B4-BE49-F238E27FC236}">
                <a16:creationId xmlns:a16="http://schemas.microsoft.com/office/drawing/2014/main" id="{3B733BF1-28CC-4DC7-9971-302CF16032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646299" y="2077225"/>
            <a:ext cx="936173" cy="424601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25CF0B8-C3FF-419C-80C4-B77DE67EBB89}"/>
              </a:ext>
            </a:extLst>
          </p:cNvPr>
          <p:cNvSpPr/>
          <p:nvPr/>
        </p:nvSpPr>
        <p:spPr>
          <a:xfrm>
            <a:off x="1253456" y="2169654"/>
            <a:ext cx="2259119" cy="694484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D130FEF-28FB-4A44-971C-B257693E684A}"/>
              </a:ext>
            </a:extLst>
          </p:cNvPr>
          <p:cNvSpPr/>
          <p:nvPr/>
        </p:nvSpPr>
        <p:spPr>
          <a:xfrm>
            <a:off x="8510419" y="2167570"/>
            <a:ext cx="2259119" cy="694484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8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3">
            <a:extLst>
              <a:ext uri="{FF2B5EF4-FFF2-40B4-BE49-F238E27FC236}">
                <a16:creationId xmlns:a16="http://schemas.microsoft.com/office/drawing/2014/main" id="{D581B379-D3F2-43A5-8A92-81C1E517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447714-2FD6-43DD-9A27-09E75E16BCBC}" type="slidenum">
              <a:rPr lang="en-US" smtClean="0"/>
              <a:t>21</a:t>
            </a:fld>
            <a:endParaRPr lang="en-US" dirty="0"/>
          </a:p>
        </p:txBody>
      </p:sp>
      <p:sp>
        <p:nvSpPr>
          <p:cNvPr id="482" name="Rechthoek 29">
            <a:extLst>
              <a:ext uri="{FF2B5EF4-FFF2-40B4-BE49-F238E27FC236}">
                <a16:creationId xmlns:a16="http://schemas.microsoft.com/office/drawing/2014/main" id="{40C63209-685F-41D2-90AB-46B9544D0D3C}"/>
              </a:ext>
            </a:extLst>
          </p:cNvPr>
          <p:cNvSpPr/>
          <p:nvPr/>
        </p:nvSpPr>
        <p:spPr>
          <a:xfrm>
            <a:off x="1328482" y="860298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483" name="Rechthoek 42">
            <a:extLst>
              <a:ext uri="{FF2B5EF4-FFF2-40B4-BE49-F238E27FC236}">
                <a16:creationId xmlns:a16="http://schemas.microsoft.com/office/drawing/2014/main" id="{C8F7B64F-2336-48AC-86AB-3EAA6043B9AD}"/>
              </a:ext>
            </a:extLst>
          </p:cNvPr>
          <p:cNvSpPr/>
          <p:nvPr/>
        </p:nvSpPr>
        <p:spPr>
          <a:xfrm>
            <a:off x="1328479" y="1249928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 Variant</a:t>
            </a:r>
          </a:p>
        </p:txBody>
      </p:sp>
      <p:sp>
        <p:nvSpPr>
          <p:cNvPr id="487" name="Rechthoek 29">
            <a:extLst>
              <a:ext uri="{FF2B5EF4-FFF2-40B4-BE49-F238E27FC236}">
                <a16:creationId xmlns:a16="http://schemas.microsoft.com/office/drawing/2014/main" id="{5F11FA1F-7D72-452B-81A2-E53146615231}"/>
              </a:ext>
            </a:extLst>
          </p:cNvPr>
          <p:cNvSpPr/>
          <p:nvPr/>
        </p:nvSpPr>
        <p:spPr>
          <a:xfrm>
            <a:off x="1334955" y="5518485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488" name="Rechthoek 42">
            <a:extLst>
              <a:ext uri="{FF2B5EF4-FFF2-40B4-BE49-F238E27FC236}">
                <a16:creationId xmlns:a16="http://schemas.microsoft.com/office/drawing/2014/main" id="{FC9D4AAF-C079-49C7-B792-7D305C49D473}"/>
              </a:ext>
            </a:extLst>
          </p:cNvPr>
          <p:cNvSpPr/>
          <p:nvPr/>
        </p:nvSpPr>
        <p:spPr>
          <a:xfrm>
            <a:off x="1341435" y="4511697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DCP-MON</a:t>
            </a:r>
          </a:p>
        </p:txBody>
      </p:sp>
      <p:sp>
        <p:nvSpPr>
          <p:cNvPr id="489" name="Rechthoek 29">
            <a:extLst>
              <a:ext uri="{FF2B5EF4-FFF2-40B4-BE49-F238E27FC236}">
                <a16:creationId xmlns:a16="http://schemas.microsoft.com/office/drawing/2014/main" id="{45C0CE50-08BD-48DE-9442-37C9B0709148}"/>
              </a:ext>
            </a:extLst>
          </p:cNvPr>
          <p:cNvSpPr/>
          <p:nvPr/>
        </p:nvSpPr>
        <p:spPr>
          <a:xfrm>
            <a:off x="1487355" y="5578962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493" name="Elbow Connector 31">
            <a:extLst>
              <a:ext uri="{FF2B5EF4-FFF2-40B4-BE49-F238E27FC236}">
                <a16:creationId xmlns:a16="http://schemas.microsoft.com/office/drawing/2014/main" id="{6D71FC86-61BE-4B1A-8033-03AD55E426FF}"/>
              </a:ext>
            </a:extLst>
          </p:cNvPr>
          <p:cNvCxnSpPr>
            <a:cxnSpLocks/>
            <a:stCxn id="483" idx="1"/>
            <a:endCxn id="489" idx="1"/>
          </p:cNvCxnSpPr>
          <p:nvPr/>
        </p:nvCxnSpPr>
        <p:spPr>
          <a:xfrm rot="10800000" flipH="1" flipV="1">
            <a:off x="1328479" y="1443830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4" name="Tekstvak 85">
            <a:extLst>
              <a:ext uri="{FF2B5EF4-FFF2-40B4-BE49-F238E27FC236}">
                <a16:creationId xmlns:a16="http://schemas.microsoft.com/office/drawing/2014/main" id="{1EC82655-F913-4252-AC73-9878BDB13D3E}"/>
              </a:ext>
            </a:extLst>
          </p:cNvPr>
          <p:cNvSpPr txBox="1"/>
          <p:nvPr/>
        </p:nvSpPr>
        <p:spPr>
          <a:xfrm>
            <a:off x="25345" y="3596144"/>
            <a:ext cx="908518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getpid</a:t>
            </a:r>
          </a:p>
        </p:txBody>
      </p:sp>
      <p:sp>
        <p:nvSpPr>
          <p:cNvPr id="497" name="Rechthoek 42">
            <a:extLst>
              <a:ext uri="{FF2B5EF4-FFF2-40B4-BE49-F238E27FC236}">
                <a16:creationId xmlns:a16="http://schemas.microsoft.com/office/drawing/2014/main" id="{2F9D1859-C81B-4239-8346-466B9460DF7D}"/>
              </a:ext>
            </a:extLst>
          </p:cNvPr>
          <p:cNvSpPr/>
          <p:nvPr/>
        </p:nvSpPr>
        <p:spPr>
          <a:xfrm>
            <a:off x="1328477" y="2221266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31ACF9-1CFF-4CE6-A4BF-6482BA6E874B}"/>
              </a:ext>
            </a:extLst>
          </p:cNvPr>
          <p:cNvCxnSpPr/>
          <p:nvPr/>
        </p:nvCxnSpPr>
        <p:spPr>
          <a:xfrm flipV="1">
            <a:off x="2076234" y="2824379"/>
            <a:ext cx="0" cy="278327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bject 56">
            <a:extLst>
              <a:ext uri="{FF2B5EF4-FFF2-40B4-BE49-F238E27FC236}">
                <a16:creationId xmlns:a16="http://schemas.microsoft.com/office/drawing/2014/main" id="{5A73D3C8-D662-41DD-9E10-D240B8456553}"/>
              </a:ext>
            </a:extLst>
          </p:cNvPr>
          <p:cNvSpPr/>
          <p:nvPr/>
        </p:nvSpPr>
        <p:spPr>
          <a:xfrm>
            <a:off x="6404882" y="1067624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57">
            <a:extLst>
              <a:ext uri="{FF2B5EF4-FFF2-40B4-BE49-F238E27FC236}">
                <a16:creationId xmlns:a16="http://schemas.microsoft.com/office/drawing/2014/main" id="{60C5BB4B-3D14-4C66-8F84-0565B9767479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58">
            <a:extLst>
              <a:ext uri="{FF2B5EF4-FFF2-40B4-BE49-F238E27FC236}">
                <a16:creationId xmlns:a16="http://schemas.microsoft.com/office/drawing/2014/main" id="{AE42D318-4C20-4956-A9F8-9F118D96C8AD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59">
            <a:extLst>
              <a:ext uri="{FF2B5EF4-FFF2-40B4-BE49-F238E27FC236}">
                <a16:creationId xmlns:a16="http://schemas.microsoft.com/office/drawing/2014/main" id="{9C7F9A99-2D43-4C3D-9993-6C9EDD9AE7AB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60">
            <a:extLst>
              <a:ext uri="{FF2B5EF4-FFF2-40B4-BE49-F238E27FC236}">
                <a16:creationId xmlns:a16="http://schemas.microsoft.com/office/drawing/2014/main" id="{E924B375-2048-4DA1-BB4A-FAC9AF4D3F0D}"/>
              </a:ext>
            </a:extLst>
          </p:cNvPr>
          <p:cNvSpPr/>
          <p:nvPr/>
        </p:nvSpPr>
        <p:spPr>
          <a:xfrm>
            <a:off x="6900182" y="1562924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61">
            <a:extLst>
              <a:ext uri="{FF2B5EF4-FFF2-40B4-BE49-F238E27FC236}">
                <a16:creationId xmlns:a16="http://schemas.microsoft.com/office/drawing/2014/main" id="{A6A20593-3F5F-4307-9A48-7FD2A19EAB3E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71ED032D-A4C5-4095-95DC-D6D514949366}"/>
              </a:ext>
            </a:extLst>
          </p:cNvPr>
          <p:cNvSpPr txBox="1"/>
          <p:nvPr/>
        </p:nvSpPr>
        <p:spPr>
          <a:xfrm>
            <a:off x="6363144" y="991101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6CE4C9-5B54-4AA9-BAAB-62717D89675B}"/>
              </a:ext>
            </a:extLst>
          </p:cNvPr>
          <p:cNvSpPr txBox="1"/>
          <p:nvPr/>
        </p:nvSpPr>
        <p:spPr>
          <a:xfrm>
            <a:off x="6893724" y="1184497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sp>
        <p:nvSpPr>
          <p:cNvPr id="82" name="Rechthoek 29">
            <a:extLst>
              <a:ext uri="{FF2B5EF4-FFF2-40B4-BE49-F238E27FC236}">
                <a16:creationId xmlns:a16="http://schemas.microsoft.com/office/drawing/2014/main" id="{C96F93A8-C2CF-4928-B0C3-DE78FD37DF54}"/>
              </a:ext>
            </a:extLst>
          </p:cNvPr>
          <p:cNvSpPr/>
          <p:nvPr/>
        </p:nvSpPr>
        <p:spPr>
          <a:xfrm>
            <a:off x="8582477" y="849090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3" name="Rechthoek 42">
            <a:extLst>
              <a:ext uri="{FF2B5EF4-FFF2-40B4-BE49-F238E27FC236}">
                <a16:creationId xmlns:a16="http://schemas.microsoft.com/office/drawing/2014/main" id="{B12E4517-729E-4CC1-83A3-A3202E7B7D06}"/>
              </a:ext>
            </a:extLst>
          </p:cNvPr>
          <p:cNvSpPr/>
          <p:nvPr/>
        </p:nvSpPr>
        <p:spPr>
          <a:xfrm>
            <a:off x="8582474" y="1238720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 Variant</a:t>
            </a:r>
          </a:p>
        </p:txBody>
      </p:sp>
      <p:sp>
        <p:nvSpPr>
          <p:cNvPr id="84" name="Rechthoek 29">
            <a:extLst>
              <a:ext uri="{FF2B5EF4-FFF2-40B4-BE49-F238E27FC236}">
                <a16:creationId xmlns:a16="http://schemas.microsoft.com/office/drawing/2014/main" id="{B132E796-2A9F-4C1C-9514-D93367D5F9DC}"/>
              </a:ext>
            </a:extLst>
          </p:cNvPr>
          <p:cNvSpPr/>
          <p:nvPr/>
        </p:nvSpPr>
        <p:spPr>
          <a:xfrm>
            <a:off x="8588950" y="5507277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85" name="Rechthoek 42">
            <a:extLst>
              <a:ext uri="{FF2B5EF4-FFF2-40B4-BE49-F238E27FC236}">
                <a16:creationId xmlns:a16="http://schemas.microsoft.com/office/drawing/2014/main" id="{4FA56218-BB1D-4BB5-BB89-F8E0B149147D}"/>
              </a:ext>
            </a:extLst>
          </p:cNvPr>
          <p:cNvSpPr/>
          <p:nvPr/>
        </p:nvSpPr>
        <p:spPr>
          <a:xfrm>
            <a:off x="8595430" y="4500489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  DCP-MON</a:t>
            </a:r>
            <a:endParaRPr lang="nl-BE" sz="2200" dirty="0"/>
          </a:p>
        </p:txBody>
      </p:sp>
      <p:sp>
        <p:nvSpPr>
          <p:cNvPr id="86" name="Rechthoek 29">
            <a:extLst>
              <a:ext uri="{FF2B5EF4-FFF2-40B4-BE49-F238E27FC236}">
                <a16:creationId xmlns:a16="http://schemas.microsoft.com/office/drawing/2014/main" id="{0F9549C9-FAE7-4409-808B-19FB733A5084}"/>
              </a:ext>
            </a:extLst>
          </p:cNvPr>
          <p:cNvSpPr/>
          <p:nvPr/>
        </p:nvSpPr>
        <p:spPr>
          <a:xfrm>
            <a:off x="8741350" y="5567754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sp>
        <p:nvSpPr>
          <p:cNvPr id="89" name="Rechthoek 42">
            <a:extLst>
              <a:ext uri="{FF2B5EF4-FFF2-40B4-BE49-F238E27FC236}">
                <a16:creationId xmlns:a16="http://schemas.microsoft.com/office/drawing/2014/main" id="{1566CBF5-11E1-4DDD-8253-2669BCA3C586}"/>
              </a:ext>
            </a:extLst>
          </p:cNvPr>
          <p:cNvSpPr/>
          <p:nvPr/>
        </p:nvSpPr>
        <p:spPr>
          <a:xfrm>
            <a:off x="8582472" y="2210058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sp>
        <p:nvSpPr>
          <p:cNvPr id="49" name="Rechthoek 42">
            <a:extLst>
              <a:ext uri="{FF2B5EF4-FFF2-40B4-BE49-F238E27FC236}">
                <a16:creationId xmlns:a16="http://schemas.microsoft.com/office/drawing/2014/main" id="{FE54711F-76C4-4175-9E27-ECE8F05788DB}"/>
              </a:ext>
            </a:extLst>
          </p:cNvPr>
          <p:cNvSpPr/>
          <p:nvPr/>
        </p:nvSpPr>
        <p:spPr>
          <a:xfrm>
            <a:off x="3740937" y="3069714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sp>
        <p:nvSpPr>
          <p:cNvPr id="50" name="Rechthoek 42">
            <a:extLst>
              <a:ext uri="{FF2B5EF4-FFF2-40B4-BE49-F238E27FC236}">
                <a16:creationId xmlns:a16="http://schemas.microsoft.com/office/drawing/2014/main" id="{5C0F98BC-761B-46ED-9AF5-4865744FFBE7}"/>
              </a:ext>
            </a:extLst>
          </p:cNvPr>
          <p:cNvSpPr/>
          <p:nvPr/>
        </p:nvSpPr>
        <p:spPr>
          <a:xfrm>
            <a:off x="6267849" y="3063693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sp>
        <p:nvSpPr>
          <p:cNvPr id="122" name="object 56">
            <a:extLst>
              <a:ext uri="{FF2B5EF4-FFF2-40B4-BE49-F238E27FC236}">
                <a16:creationId xmlns:a16="http://schemas.microsoft.com/office/drawing/2014/main" id="{106A3FD2-10B6-4BA5-8AE2-D24DF2AB5E35}"/>
              </a:ext>
            </a:extLst>
          </p:cNvPr>
          <p:cNvSpPr/>
          <p:nvPr/>
        </p:nvSpPr>
        <p:spPr>
          <a:xfrm>
            <a:off x="3985839" y="1062929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57">
            <a:extLst>
              <a:ext uri="{FF2B5EF4-FFF2-40B4-BE49-F238E27FC236}">
                <a16:creationId xmlns:a16="http://schemas.microsoft.com/office/drawing/2014/main" id="{D3728321-FD6A-4804-B7AF-32E855117309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" name="object 58">
            <a:extLst>
              <a:ext uri="{FF2B5EF4-FFF2-40B4-BE49-F238E27FC236}">
                <a16:creationId xmlns:a16="http://schemas.microsoft.com/office/drawing/2014/main" id="{A9F619AE-22EC-42AF-AE3D-E5F72A78C0C4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59">
            <a:extLst>
              <a:ext uri="{FF2B5EF4-FFF2-40B4-BE49-F238E27FC236}">
                <a16:creationId xmlns:a16="http://schemas.microsoft.com/office/drawing/2014/main" id="{A26B2059-823A-41FB-9493-FD6C045B4F04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60">
            <a:extLst>
              <a:ext uri="{FF2B5EF4-FFF2-40B4-BE49-F238E27FC236}">
                <a16:creationId xmlns:a16="http://schemas.microsoft.com/office/drawing/2014/main" id="{0E8F97E7-F4A7-4058-A986-3AE9CDC9AC78}"/>
              </a:ext>
            </a:extLst>
          </p:cNvPr>
          <p:cNvSpPr/>
          <p:nvPr/>
        </p:nvSpPr>
        <p:spPr>
          <a:xfrm>
            <a:off x="4481139" y="1558229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61">
            <a:extLst>
              <a:ext uri="{FF2B5EF4-FFF2-40B4-BE49-F238E27FC236}">
                <a16:creationId xmlns:a16="http://schemas.microsoft.com/office/drawing/2014/main" id="{3CA7383C-C459-458F-B9B0-94BFD2499259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3">
            <a:extLst>
              <a:ext uri="{FF2B5EF4-FFF2-40B4-BE49-F238E27FC236}">
                <a16:creationId xmlns:a16="http://schemas.microsoft.com/office/drawing/2014/main" id="{BE3F7527-05D8-46AF-8D0A-D15D31CA0425}"/>
              </a:ext>
            </a:extLst>
          </p:cNvPr>
          <p:cNvSpPr txBox="1"/>
          <p:nvPr/>
        </p:nvSpPr>
        <p:spPr>
          <a:xfrm>
            <a:off x="3944101" y="986406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DE256D8-C426-4C15-B8BC-4AA6A7096F53}"/>
              </a:ext>
            </a:extLst>
          </p:cNvPr>
          <p:cNvSpPr txBox="1"/>
          <p:nvPr/>
        </p:nvSpPr>
        <p:spPr>
          <a:xfrm>
            <a:off x="4474681" y="1179802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cxnSp>
        <p:nvCxnSpPr>
          <p:cNvPr id="57" name="Elbow Connector 46">
            <a:extLst>
              <a:ext uri="{FF2B5EF4-FFF2-40B4-BE49-F238E27FC236}">
                <a16:creationId xmlns:a16="http://schemas.microsoft.com/office/drawing/2014/main" id="{11D8F002-A300-4119-A84E-D692ECF4706B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471959" y="3355461"/>
            <a:ext cx="795890" cy="6021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FB7EA596-548E-46C0-89D1-0D23BC749D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Core Components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6" name="Picture 55" descr="A picture containing table&#10;&#10;Description automatically generated">
            <a:extLst>
              <a:ext uri="{FF2B5EF4-FFF2-40B4-BE49-F238E27FC236}">
                <a16:creationId xmlns:a16="http://schemas.microsoft.com/office/drawing/2014/main" id="{110F1D19-E4F6-4FE1-A9DB-1613ACCC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269" y="6111750"/>
            <a:ext cx="619940" cy="3955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58B9807-C34D-4BF6-B4D7-B5BCF6EE0457}"/>
              </a:ext>
            </a:extLst>
          </p:cNvPr>
          <p:cNvSpPr txBox="1"/>
          <p:nvPr/>
        </p:nvSpPr>
        <p:spPr>
          <a:xfrm>
            <a:off x="4831835" y="6516064"/>
            <a:ext cx="1098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4783D0-6EDA-4F45-8AC7-A09750888088}"/>
              </a:ext>
            </a:extLst>
          </p:cNvPr>
          <p:cNvSpPr txBox="1"/>
          <p:nvPr/>
        </p:nvSpPr>
        <p:spPr>
          <a:xfrm>
            <a:off x="6062767" y="6516064"/>
            <a:ext cx="1123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B6EFF7-E26A-4670-8AF9-1816DC234421}"/>
              </a:ext>
            </a:extLst>
          </p:cNvPr>
          <p:cNvCxnSpPr>
            <a:cxnSpLocks/>
          </p:cNvCxnSpPr>
          <p:nvPr/>
        </p:nvCxnSpPr>
        <p:spPr>
          <a:xfrm>
            <a:off x="5993176" y="-99152"/>
            <a:ext cx="0" cy="716567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picture containing table&#10;&#10;Description automatically generated">
            <a:extLst>
              <a:ext uri="{FF2B5EF4-FFF2-40B4-BE49-F238E27FC236}">
                <a16:creationId xmlns:a16="http://schemas.microsoft.com/office/drawing/2014/main" id="{A3A80C0A-CC9F-4643-B619-7DC5762AD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773" y="6111749"/>
            <a:ext cx="619940" cy="395597"/>
          </a:xfrm>
          <a:prstGeom prst="rect">
            <a:avLst/>
          </a:prstGeom>
        </p:spPr>
      </p:pic>
      <p:cxnSp>
        <p:nvCxnSpPr>
          <p:cNvPr id="64" name="Elbow Connector 46">
            <a:extLst>
              <a:ext uri="{FF2B5EF4-FFF2-40B4-BE49-F238E27FC236}">
                <a16:creationId xmlns:a16="http://schemas.microsoft.com/office/drawing/2014/main" id="{75F28BDB-15C6-43D9-AA16-9E928A851923}"/>
              </a:ext>
            </a:extLst>
          </p:cNvPr>
          <p:cNvCxnSpPr>
            <a:cxnSpLocks/>
            <a:stCxn id="497" idx="3"/>
          </p:cNvCxnSpPr>
          <p:nvPr/>
        </p:nvCxnSpPr>
        <p:spPr>
          <a:xfrm flipV="1">
            <a:off x="3444454" y="2077225"/>
            <a:ext cx="708187" cy="43580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46">
            <a:extLst>
              <a:ext uri="{FF2B5EF4-FFF2-40B4-BE49-F238E27FC236}">
                <a16:creationId xmlns:a16="http://schemas.microsoft.com/office/drawing/2014/main" id="{F7A45B50-FBA6-47E3-A6C6-B189C4229307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4602875" y="2416257"/>
            <a:ext cx="3573" cy="653457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46">
            <a:extLst>
              <a:ext uri="{FF2B5EF4-FFF2-40B4-BE49-F238E27FC236}">
                <a16:creationId xmlns:a16="http://schemas.microsoft.com/office/drawing/2014/main" id="{77DA4625-1BB1-43A4-A5A5-925100412463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7133360" y="2402779"/>
            <a:ext cx="0" cy="660914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46">
            <a:extLst>
              <a:ext uri="{FF2B5EF4-FFF2-40B4-BE49-F238E27FC236}">
                <a16:creationId xmlns:a16="http://schemas.microsoft.com/office/drawing/2014/main" id="{3B733BF1-28CC-4DC7-9971-302CF16032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646299" y="2077225"/>
            <a:ext cx="936173" cy="424601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C718805-7CAC-4354-9B21-6CD5C9443131}"/>
              </a:ext>
            </a:extLst>
          </p:cNvPr>
          <p:cNvSpPr/>
          <p:nvPr/>
        </p:nvSpPr>
        <p:spPr>
          <a:xfrm>
            <a:off x="3629190" y="2935282"/>
            <a:ext cx="1952282" cy="854804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77E280-E144-4D5A-A069-A8692DFFCC4C}"/>
              </a:ext>
            </a:extLst>
          </p:cNvPr>
          <p:cNvSpPr/>
          <p:nvPr/>
        </p:nvSpPr>
        <p:spPr>
          <a:xfrm>
            <a:off x="6174293" y="2935281"/>
            <a:ext cx="1952282" cy="854804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3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3">
            <a:extLst>
              <a:ext uri="{FF2B5EF4-FFF2-40B4-BE49-F238E27FC236}">
                <a16:creationId xmlns:a16="http://schemas.microsoft.com/office/drawing/2014/main" id="{D581B379-D3F2-43A5-8A92-81C1E517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447714-2FD6-43DD-9A27-09E75E16BCBC}" type="slidenum">
              <a:rPr lang="en-US" smtClean="0"/>
              <a:t>22</a:t>
            </a:fld>
            <a:endParaRPr lang="en-US" dirty="0"/>
          </a:p>
        </p:txBody>
      </p:sp>
      <p:sp>
        <p:nvSpPr>
          <p:cNvPr id="482" name="Rechthoek 29">
            <a:extLst>
              <a:ext uri="{FF2B5EF4-FFF2-40B4-BE49-F238E27FC236}">
                <a16:creationId xmlns:a16="http://schemas.microsoft.com/office/drawing/2014/main" id="{40C63209-685F-41D2-90AB-46B9544D0D3C}"/>
              </a:ext>
            </a:extLst>
          </p:cNvPr>
          <p:cNvSpPr/>
          <p:nvPr/>
        </p:nvSpPr>
        <p:spPr>
          <a:xfrm>
            <a:off x="1328482" y="860298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483" name="Rechthoek 42">
            <a:extLst>
              <a:ext uri="{FF2B5EF4-FFF2-40B4-BE49-F238E27FC236}">
                <a16:creationId xmlns:a16="http://schemas.microsoft.com/office/drawing/2014/main" id="{C8F7B64F-2336-48AC-86AB-3EAA6043B9AD}"/>
              </a:ext>
            </a:extLst>
          </p:cNvPr>
          <p:cNvSpPr/>
          <p:nvPr/>
        </p:nvSpPr>
        <p:spPr>
          <a:xfrm>
            <a:off x="1328479" y="1249928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 Variant</a:t>
            </a:r>
          </a:p>
        </p:txBody>
      </p:sp>
      <p:sp>
        <p:nvSpPr>
          <p:cNvPr id="487" name="Rechthoek 29">
            <a:extLst>
              <a:ext uri="{FF2B5EF4-FFF2-40B4-BE49-F238E27FC236}">
                <a16:creationId xmlns:a16="http://schemas.microsoft.com/office/drawing/2014/main" id="{5F11FA1F-7D72-452B-81A2-E53146615231}"/>
              </a:ext>
            </a:extLst>
          </p:cNvPr>
          <p:cNvSpPr/>
          <p:nvPr/>
        </p:nvSpPr>
        <p:spPr>
          <a:xfrm>
            <a:off x="1334955" y="5518485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488" name="Rechthoek 42">
            <a:extLst>
              <a:ext uri="{FF2B5EF4-FFF2-40B4-BE49-F238E27FC236}">
                <a16:creationId xmlns:a16="http://schemas.microsoft.com/office/drawing/2014/main" id="{FC9D4AAF-C079-49C7-B792-7D305C49D473}"/>
              </a:ext>
            </a:extLst>
          </p:cNvPr>
          <p:cNvSpPr/>
          <p:nvPr/>
        </p:nvSpPr>
        <p:spPr>
          <a:xfrm>
            <a:off x="1341435" y="4511697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DCP-MON</a:t>
            </a:r>
          </a:p>
        </p:txBody>
      </p:sp>
      <p:sp>
        <p:nvSpPr>
          <p:cNvPr id="489" name="Rechthoek 29">
            <a:extLst>
              <a:ext uri="{FF2B5EF4-FFF2-40B4-BE49-F238E27FC236}">
                <a16:creationId xmlns:a16="http://schemas.microsoft.com/office/drawing/2014/main" id="{45C0CE50-08BD-48DE-9442-37C9B0709148}"/>
              </a:ext>
            </a:extLst>
          </p:cNvPr>
          <p:cNvSpPr/>
          <p:nvPr/>
        </p:nvSpPr>
        <p:spPr>
          <a:xfrm>
            <a:off x="1487355" y="5578962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493" name="Elbow Connector 31">
            <a:extLst>
              <a:ext uri="{FF2B5EF4-FFF2-40B4-BE49-F238E27FC236}">
                <a16:creationId xmlns:a16="http://schemas.microsoft.com/office/drawing/2014/main" id="{6D71FC86-61BE-4B1A-8033-03AD55E426FF}"/>
              </a:ext>
            </a:extLst>
          </p:cNvPr>
          <p:cNvCxnSpPr>
            <a:cxnSpLocks/>
            <a:stCxn id="483" idx="1"/>
            <a:endCxn id="489" idx="1"/>
          </p:cNvCxnSpPr>
          <p:nvPr/>
        </p:nvCxnSpPr>
        <p:spPr>
          <a:xfrm rot="10800000" flipH="1" flipV="1">
            <a:off x="1328479" y="1443830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4" name="Tekstvak 85">
            <a:extLst>
              <a:ext uri="{FF2B5EF4-FFF2-40B4-BE49-F238E27FC236}">
                <a16:creationId xmlns:a16="http://schemas.microsoft.com/office/drawing/2014/main" id="{1EC82655-F913-4252-AC73-9878BDB13D3E}"/>
              </a:ext>
            </a:extLst>
          </p:cNvPr>
          <p:cNvSpPr txBox="1"/>
          <p:nvPr/>
        </p:nvSpPr>
        <p:spPr>
          <a:xfrm>
            <a:off x="25345" y="3596144"/>
            <a:ext cx="908518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getpid</a:t>
            </a:r>
          </a:p>
        </p:txBody>
      </p:sp>
      <p:sp>
        <p:nvSpPr>
          <p:cNvPr id="497" name="Rechthoek 42">
            <a:extLst>
              <a:ext uri="{FF2B5EF4-FFF2-40B4-BE49-F238E27FC236}">
                <a16:creationId xmlns:a16="http://schemas.microsoft.com/office/drawing/2014/main" id="{2F9D1859-C81B-4239-8346-466B9460DF7D}"/>
              </a:ext>
            </a:extLst>
          </p:cNvPr>
          <p:cNvSpPr/>
          <p:nvPr/>
        </p:nvSpPr>
        <p:spPr>
          <a:xfrm>
            <a:off x="1328477" y="2221266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31ACF9-1CFF-4CE6-A4BF-6482BA6E874B}"/>
              </a:ext>
            </a:extLst>
          </p:cNvPr>
          <p:cNvCxnSpPr/>
          <p:nvPr/>
        </p:nvCxnSpPr>
        <p:spPr>
          <a:xfrm flipV="1">
            <a:off x="2076234" y="2824379"/>
            <a:ext cx="0" cy="278327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bject 56">
            <a:extLst>
              <a:ext uri="{FF2B5EF4-FFF2-40B4-BE49-F238E27FC236}">
                <a16:creationId xmlns:a16="http://schemas.microsoft.com/office/drawing/2014/main" id="{5A73D3C8-D662-41DD-9E10-D240B8456553}"/>
              </a:ext>
            </a:extLst>
          </p:cNvPr>
          <p:cNvSpPr/>
          <p:nvPr/>
        </p:nvSpPr>
        <p:spPr>
          <a:xfrm>
            <a:off x="6404882" y="1067624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57">
            <a:extLst>
              <a:ext uri="{FF2B5EF4-FFF2-40B4-BE49-F238E27FC236}">
                <a16:creationId xmlns:a16="http://schemas.microsoft.com/office/drawing/2014/main" id="{60C5BB4B-3D14-4C66-8F84-0565B9767479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58">
            <a:extLst>
              <a:ext uri="{FF2B5EF4-FFF2-40B4-BE49-F238E27FC236}">
                <a16:creationId xmlns:a16="http://schemas.microsoft.com/office/drawing/2014/main" id="{AE42D318-4C20-4956-A9F8-9F118D96C8AD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59">
            <a:extLst>
              <a:ext uri="{FF2B5EF4-FFF2-40B4-BE49-F238E27FC236}">
                <a16:creationId xmlns:a16="http://schemas.microsoft.com/office/drawing/2014/main" id="{9C7F9A99-2D43-4C3D-9993-6C9EDD9AE7AB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60">
            <a:extLst>
              <a:ext uri="{FF2B5EF4-FFF2-40B4-BE49-F238E27FC236}">
                <a16:creationId xmlns:a16="http://schemas.microsoft.com/office/drawing/2014/main" id="{E924B375-2048-4DA1-BB4A-FAC9AF4D3F0D}"/>
              </a:ext>
            </a:extLst>
          </p:cNvPr>
          <p:cNvSpPr/>
          <p:nvPr/>
        </p:nvSpPr>
        <p:spPr>
          <a:xfrm>
            <a:off x="6900182" y="1562924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61">
            <a:extLst>
              <a:ext uri="{FF2B5EF4-FFF2-40B4-BE49-F238E27FC236}">
                <a16:creationId xmlns:a16="http://schemas.microsoft.com/office/drawing/2014/main" id="{A6A20593-3F5F-4307-9A48-7FD2A19EAB3E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71ED032D-A4C5-4095-95DC-D6D514949366}"/>
              </a:ext>
            </a:extLst>
          </p:cNvPr>
          <p:cNvSpPr txBox="1"/>
          <p:nvPr/>
        </p:nvSpPr>
        <p:spPr>
          <a:xfrm>
            <a:off x="6363144" y="991101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6CE4C9-5B54-4AA9-BAAB-62717D89675B}"/>
              </a:ext>
            </a:extLst>
          </p:cNvPr>
          <p:cNvSpPr txBox="1"/>
          <p:nvPr/>
        </p:nvSpPr>
        <p:spPr>
          <a:xfrm>
            <a:off x="6893724" y="1184497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sp>
        <p:nvSpPr>
          <p:cNvPr id="82" name="Rechthoek 29">
            <a:extLst>
              <a:ext uri="{FF2B5EF4-FFF2-40B4-BE49-F238E27FC236}">
                <a16:creationId xmlns:a16="http://schemas.microsoft.com/office/drawing/2014/main" id="{C96F93A8-C2CF-4928-B0C3-DE78FD37DF54}"/>
              </a:ext>
            </a:extLst>
          </p:cNvPr>
          <p:cNvSpPr/>
          <p:nvPr/>
        </p:nvSpPr>
        <p:spPr>
          <a:xfrm>
            <a:off x="8582477" y="849090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3" name="Rechthoek 42">
            <a:extLst>
              <a:ext uri="{FF2B5EF4-FFF2-40B4-BE49-F238E27FC236}">
                <a16:creationId xmlns:a16="http://schemas.microsoft.com/office/drawing/2014/main" id="{B12E4517-729E-4CC1-83A3-A3202E7B7D06}"/>
              </a:ext>
            </a:extLst>
          </p:cNvPr>
          <p:cNvSpPr/>
          <p:nvPr/>
        </p:nvSpPr>
        <p:spPr>
          <a:xfrm>
            <a:off x="8582474" y="1238720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 Variant</a:t>
            </a:r>
          </a:p>
        </p:txBody>
      </p:sp>
      <p:sp>
        <p:nvSpPr>
          <p:cNvPr id="84" name="Rechthoek 29">
            <a:extLst>
              <a:ext uri="{FF2B5EF4-FFF2-40B4-BE49-F238E27FC236}">
                <a16:creationId xmlns:a16="http://schemas.microsoft.com/office/drawing/2014/main" id="{B132E796-2A9F-4C1C-9514-D93367D5F9DC}"/>
              </a:ext>
            </a:extLst>
          </p:cNvPr>
          <p:cNvSpPr/>
          <p:nvPr/>
        </p:nvSpPr>
        <p:spPr>
          <a:xfrm>
            <a:off x="8588950" y="5507277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85" name="Rechthoek 42">
            <a:extLst>
              <a:ext uri="{FF2B5EF4-FFF2-40B4-BE49-F238E27FC236}">
                <a16:creationId xmlns:a16="http://schemas.microsoft.com/office/drawing/2014/main" id="{4FA56218-BB1D-4BB5-BB89-F8E0B149147D}"/>
              </a:ext>
            </a:extLst>
          </p:cNvPr>
          <p:cNvSpPr/>
          <p:nvPr/>
        </p:nvSpPr>
        <p:spPr>
          <a:xfrm>
            <a:off x="8595430" y="4500489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  DCP-MON</a:t>
            </a:r>
            <a:endParaRPr lang="nl-BE" sz="2200" dirty="0"/>
          </a:p>
        </p:txBody>
      </p:sp>
      <p:sp>
        <p:nvSpPr>
          <p:cNvPr id="86" name="Rechthoek 29">
            <a:extLst>
              <a:ext uri="{FF2B5EF4-FFF2-40B4-BE49-F238E27FC236}">
                <a16:creationId xmlns:a16="http://schemas.microsoft.com/office/drawing/2014/main" id="{0F9549C9-FAE7-4409-808B-19FB733A5084}"/>
              </a:ext>
            </a:extLst>
          </p:cNvPr>
          <p:cNvSpPr/>
          <p:nvPr/>
        </p:nvSpPr>
        <p:spPr>
          <a:xfrm>
            <a:off x="8741350" y="5567754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sp>
        <p:nvSpPr>
          <p:cNvPr id="89" name="Rechthoek 42">
            <a:extLst>
              <a:ext uri="{FF2B5EF4-FFF2-40B4-BE49-F238E27FC236}">
                <a16:creationId xmlns:a16="http://schemas.microsoft.com/office/drawing/2014/main" id="{1566CBF5-11E1-4DDD-8253-2669BCA3C586}"/>
              </a:ext>
            </a:extLst>
          </p:cNvPr>
          <p:cNvSpPr/>
          <p:nvPr/>
        </p:nvSpPr>
        <p:spPr>
          <a:xfrm>
            <a:off x="8582472" y="2210058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sp>
        <p:nvSpPr>
          <p:cNvPr id="49" name="Rechthoek 42">
            <a:extLst>
              <a:ext uri="{FF2B5EF4-FFF2-40B4-BE49-F238E27FC236}">
                <a16:creationId xmlns:a16="http://schemas.microsoft.com/office/drawing/2014/main" id="{FE54711F-76C4-4175-9E27-ECE8F05788DB}"/>
              </a:ext>
            </a:extLst>
          </p:cNvPr>
          <p:cNvSpPr/>
          <p:nvPr/>
        </p:nvSpPr>
        <p:spPr>
          <a:xfrm>
            <a:off x="3740937" y="3069714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sp>
        <p:nvSpPr>
          <p:cNvPr id="50" name="Rechthoek 42">
            <a:extLst>
              <a:ext uri="{FF2B5EF4-FFF2-40B4-BE49-F238E27FC236}">
                <a16:creationId xmlns:a16="http://schemas.microsoft.com/office/drawing/2014/main" id="{5C0F98BC-761B-46ED-9AF5-4865744FFBE7}"/>
              </a:ext>
            </a:extLst>
          </p:cNvPr>
          <p:cNvSpPr/>
          <p:nvPr/>
        </p:nvSpPr>
        <p:spPr>
          <a:xfrm>
            <a:off x="6267849" y="3063693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sp>
        <p:nvSpPr>
          <p:cNvPr id="122" name="object 56">
            <a:extLst>
              <a:ext uri="{FF2B5EF4-FFF2-40B4-BE49-F238E27FC236}">
                <a16:creationId xmlns:a16="http://schemas.microsoft.com/office/drawing/2014/main" id="{106A3FD2-10B6-4BA5-8AE2-D24DF2AB5E35}"/>
              </a:ext>
            </a:extLst>
          </p:cNvPr>
          <p:cNvSpPr/>
          <p:nvPr/>
        </p:nvSpPr>
        <p:spPr>
          <a:xfrm>
            <a:off x="3985839" y="1062929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57">
            <a:extLst>
              <a:ext uri="{FF2B5EF4-FFF2-40B4-BE49-F238E27FC236}">
                <a16:creationId xmlns:a16="http://schemas.microsoft.com/office/drawing/2014/main" id="{D3728321-FD6A-4804-B7AF-32E855117309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" name="object 58">
            <a:extLst>
              <a:ext uri="{FF2B5EF4-FFF2-40B4-BE49-F238E27FC236}">
                <a16:creationId xmlns:a16="http://schemas.microsoft.com/office/drawing/2014/main" id="{A9F619AE-22EC-42AF-AE3D-E5F72A78C0C4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59">
            <a:extLst>
              <a:ext uri="{FF2B5EF4-FFF2-40B4-BE49-F238E27FC236}">
                <a16:creationId xmlns:a16="http://schemas.microsoft.com/office/drawing/2014/main" id="{A26B2059-823A-41FB-9493-FD6C045B4F04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60">
            <a:extLst>
              <a:ext uri="{FF2B5EF4-FFF2-40B4-BE49-F238E27FC236}">
                <a16:creationId xmlns:a16="http://schemas.microsoft.com/office/drawing/2014/main" id="{0E8F97E7-F4A7-4058-A986-3AE9CDC9AC78}"/>
              </a:ext>
            </a:extLst>
          </p:cNvPr>
          <p:cNvSpPr/>
          <p:nvPr/>
        </p:nvSpPr>
        <p:spPr>
          <a:xfrm>
            <a:off x="4481139" y="1558229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61">
            <a:extLst>
              <a:ext uri="{FF2B5EF4-FFF2-40B4-BE49-F238E27FC236}">
                <a16:creationId xmlns:a16="http://schemas.microsoft.com/office/drawing/2014/main" id="{3CA7383C-C459-458F-B9B0-94BFD2499259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3">
            <a:extLst>
              <a:ext uri="{FF2B5EF4-FFF2-40B4-BE49-F238E27FC236}">
                <a16:creationId xmlns:a16="http://schemas.microsoft.com/office/drawing/2014/main" id="{BE3F7527-05D8-46AF-8D0A-D15D31CA0425}"/>
              </a:ext>
            </a:extLst>
          </p:cNvPr>
          <p:cNvSpPr txBox="1"/>
          <p:nvPr/>
        </p:nvSpPr>
        <p:spPr>
          <a:xfrm>
            <a:off x="3944101" y="986406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DE256D8-C426-4C15-B8BC-4AA6A7096F53}"/>
              </a:ext>
            </a:extLst>
          </p:cNvPr>
          <p:cNvSpPr txBox="1"/>
          <p:nvPr/>
        </p:nvSpPr>
        <p:spPr>
          <a:xfrm>
            <a:off x="4474681" y="1179802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cxnSp>
        <p:nvCxnSpPr>
          <p:cNvPr id="57" name="Elbow Connector 46">
            <a:extLst>
              <a:ext uri="{FF2B5EF4-FFF2-40B4-BE49-F238E27FC236}">
                <a16:creationId xmlns:a16="http://schemas.microsoft.com/office/drawing/2014/main" id="{11D8F002-A300-4119-A84E-D692ECF4706B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471959" y="3355461"/>
            <a:ext cx="795890" cy="6021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FB7EA596-548E-46C0-89D1-0D23BC749D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Core Components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6" name="Picture 55" descr="A picture containing table&#10;&#10;Description automatically generated">
            <a:extLst>
              <a:ext uri="{FF2B5EF4-FFF2-40B4-BE49-F238E27FC236}">
                <a16:creationId xmlns:a16="http://schemas.microsoft.com/office/drawing/2014/main" id="{110F1D19-E4F6-4FE1-A9DB-1613ACCC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269" y="6111750"/>
            <a:ext cx="619940" cy="3955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58B9807-C34D-4BF6-B4D7-B5BCF6EE0457}"/>
              </a:ext>
            </a:extLst>
          </p:cNvPr>
          <p:cNvSpPr txBox="1"/>
          <p:nvPr/>
        </p:nvSpPr>
        <p:spPr>
          <a:xfrm>
            <a:off x="4831835" y="6516064"/>
            <a:ext cx="1098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4783D0-6EDA-4F45-8AC7-A09750888088}"/>
              </a:ext>
            </a:extLst>
          </p:cNvPr>
          <p:cNvSpPr txBox="1"/>
          <p:nvPr/>
        </p:nvSpPr>
        <p:spPr>
          <a:xfrm>
            <a:off x="6062767" y="6516064"/>
            <a:ext cx="1123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B6EFF7-E26A-4670-8AF9-1816DC234421}"/>
              </a:ext>
            </a:extLst>
          </p:cNvPr>
          <p:cNvCxnSpPr>
            <a:cxnSpLocks/>
          </p:cNvCxnSpPr>
          <p:nvPr/>
        </p:nvCxnSpPr>
        <p:spPr>
          <a:xfrm>
            <a:off x="5993176" y="-99152"/>
            <a:ext cx="0" cy="716567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picture containing table&#10;&#10;Description automatically generated">
            <a:extLst>
              <a:ext uri="{FF2B5EF4-FFF2-40B4-BE49-F238E27FC236}">
                <a16:creationId xmlns:a16="http://schemas.microsoft.com/office/drawing/2014/main" id="{A3A80C0A-CC9F-4643-B619-7DC5762AD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773" y="6111749"/>
            <a:ext cx="619940" cy="395597"/>
          </a:xfrm>
          <a:prstGeom prst="rect">
            <a:avLst/>
          </a:prstGeom>
        </p:spPr>
      </p:pic>
      <p:cxnSp>
        <p:nvCxnSpPr>
          <p:cNvPr id="64" name="Elbow Connector 46">
            <a:extLst>
              <a:ext uri="{FF2B5EF4-FFF2-40B4-BE49-F238E27FC236}">
                <a16:creationId xmlns:a16="http://schemas.microsoft.com/office/drawing/2014/main" id="{75F28BDB-15C6-43D9-AA16-9E928A851923}"/>
              </a:ext>
            </a:extLst>
          </p:cNvPr>
          <p:cNvCxnSpPr>
            <a:cxnSpLocks/>
            <a:stCxn id="497" idx="3"/>
          </p:cNvCxnSpPr>
          <p:nvPr/>
        </p:nvCxnSpPr>
        <p:spPr>
          <a:xfrm flipV="1">
            <a:off x="3444454" y="2077225"/>
            <a:ext cx="708187" cy="43580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46">
            <a:extLst>
              <a:ext uri="{FF2B5EF4-FFF2-40B4-BE49-F238E27FC236}">
                <a16:creationId xmlns:a16="http://schemas.microsoft.com/office/drawing/2014/main" id="{F7A45B50-FBA6-47E3-A6C6-B189C4229307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4602875" y="2416257"/>
            <a:ext cx="3573" cy="653457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46">
            <a:extLst>
              <a:ext uri="{FF2B5EF4-FFF2-40B4-BE49-F238E27FC236}">
                <a16:creationId xmlns:a16="http://schemas.microsoft.com/office/drawing/2014/main" id="{77DA4625-1BB1-43A4-A5A5-925100412463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7133360" y="2402779"/>
            <a:ext cx="0" cy="660914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46">
            <a:extLst>
              <a:ext uri="{FF2B5EF4-FFF2-40B4-BE49-F238E27FC236}">
                <a16:creationId xmlns:a16="http://schemas.microsoft.com/office/drawing/2014/main" id="{3B733BF1-28CC-4DC7-9971-302CF16032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646299" y="2077225"/>
            <a:ext cx="936173" cy="424601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58134DF-161F-4B0C-A3E9-9C04EF233814}"/>
              </a:ext>
            </a:extLst>
          </p:cNvPr>
          <p:cNvSpPr/>
          <p:nvPr/>
        </p:nvSpPr>
        <p:spPr>
          <a:xfrm>
            <a:off x="3786499" y="954485"/>
            <a:ext cx="1763731" cy="1611246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684387-973A-4D35-A2BC-5EC814D50A2E}"/>
              </a:ext>
            </a:extLst>
          </p:cNvPr>
          <p:cNvSpPr/>
          <p:nvPr/>
        </p:nvSpPr>
        <p:spPr>
          <a:xfrm>
            <a:off x="6221516" y="954485"/>
            <a:ext cx="1763731" cy="1611246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1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3">
            <a:extLst>
              <a:ext uri="{FF2B5EF4-FFF2-40B4-BE49-F238E27FC236}">
                <a16:creationId xmlns:a16="http://schemas.microsoft.com/office/drawing/2014/main" id="{D581B379-D3F2-43A5-8A92-81C1E517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447714-2FD6-43DD-9A27-09E75E16BCBC}" type="slidenum">
              <a:rPr lang="en-US" smtClean="0"/>
              <a:t>23</a:t>
            </a:fld>
            <a:endParaRPr lang="en-US" dirty="0"/>
          </a:p>
        </p:txBody>
      </p:sp>
      <p:sp>
        <p:nvSpPr>
          <p:cNvPr id="482" name="Rechthoek 29">
            <a:extLst>
              <a:ext uri="{FF2B5EF4-FFF2-40B4-BE49-F238E27FC236}">
                <a16:creationId xmlns:a16="http://schemas.microsoft.com/office/drawing/2014/main" id="{40C63209-685F-41D2-90AB-46B9544D0D3C}"/>
              </a:ext>
            </a:extLst>
          </p:cNvPr>
          <p:cNvSpPr/>
          <p:nvPr/>
        </p:nvSpPr>
        <p:spPr>
          <a:xfrm>
            <a:off x="1328482" y="860298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483" name="Rechthoek 42">
            <a:extLst>
              <a:ext uri="{FF2B5EF4-FFF2-40B4-BE49-F238E27FC236}">
                <a16:creationId xmlns:a16="http://schemas.microsoft.com/office/drawing/2014/main" id="{C8F7B64F-2336-48AC-86AB-3EAA6043B9AD}"/>
              </a:ext>
            </a:extLst>
          </p:cNvPr>
          <p:cNvSpPr/>
          <p:nvPr/>
        </p:nvSpPr>
        <p:spPr>
          <a:xfrm>
            <a:off x="1328479" y="1249928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 Variant</a:t>
            </a:r>
          </a:p>
        </p:txBody>
      </p:sp>
      <p:sp>
        <p:nvSpPr>
          <p:cNvPr id="487" name="Rechthoek 29">
            <a:extLst>
              <a:ext uri="{FF2B5EF4-FFF2-40B4-BE49-F238E27FC236}">
                <a16:creationId xmlns:a16="http://schemas.microsoft.com/office/drawing/2014/main" id="{5F11FA1F-7D72-452B-81A2-E53146615231}"/>
              </a:ext>
            </a:extLst>
          </p:cNvPr>
          <p:cNvSpPr/>
          <p:nvPr/>
        </p:nvSpPr>
        <p:spPr>
          <a:xfrm>
            <a:off x="1334955" y="5518485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488" name="Rechthoek 42">
            <a:extLst>
              <a:ext uri="{FF2B5EF4-FFF2-40B4-BE49-F238E27FC236}">
                <a16:creationId xmlns:a16="http://schemas.microsoft.com/office/drawing/2014/main" id="{FC9D4AAF-C079-49C7-B792-7D305C49D473}"/>
              </a:ext>
            </a:extLst>
          </p:cNvPr>
          <p:cNvSpPr/>
          <p:nvPr/>
        </p:nvSpPr>
        <p:spPr>
          <a:xfrm>
            <a:off x="1341435" y="4511697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DCP-MON</a:t>
            </a:r>
          </a:p>
        </p:txBody>
      </p:sp>
      <p:sp>
        <p:nvSpPr>
          <p:cNvPr id="489" name="Rechthoek 29">
            <a:extLst>
              <a:ext uri="{FF2B5EF4-FFF2-40B4-BE49-F238E27FC236}">
                <a16:creationId xmlns:a16="http://schemas.microsoft.com/office/drawing/2014/main" id="{45C0CE50-08BD-48DE-9442-37C9B0709148}"/>
              </a:ext>
            </a:extLst>
          </p:cNvPr>
          <p:cNvSpPr/>
          <p:nvPr/>
        </p:nvSpPr>
        <p:spPr>
          <a:xfrm>
            <a:off x="1487355" y="5578962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493" name="Elbow Connector 31">
            <a:extLst>
              <a:ext uri="{FF2B5EF4-FFF2-40B4-BE49-F238E27FC236}">
                <a16:creationId xmlns:a16="http://schemas.microsoft.com/office/drawing/2014/main" id="{6D71FC86-61BE-4B1A-8033-03AD55E426FF}"/>
              </a:ext>
            </a:extLst>
          </p:cNvPr>
          <p:cNvCxnSpPr>
            <a:cxnSpLocks/>
            <a:stCxn id="483" idx="1"/>
            <a:endCxn id="489" idx="1"/>
          </p:cNvCxnSpPr>
          <p:nvPr/>
        </p:nvCxnSpPr>
        <p:spPr>
          <a:xfrm rot="10800000" flipH="1" flipV="1">
            <a:off x="1328479" y="1443830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4" name="Tekstvak 85">
            <a:extLst>
              <a:ext uri="{FF2B5EF4-FFF2-40B4-BE49-F238E27FC236}">
                <a16:creationId xmlns:a16="http://schemas.microsoft.com/office/drawing/2014/main" id="{1EC82655-F913-4252-AC73-9878BDB13D3E}"/>
              </a:ext>
            </a:extLst>
          </p:cNvPr>
          <p:cNvSpPr txBox="1"/>
          <p:nvPr/>
        </p:nvSpPr>
        <p:spPr>
          <a:xfrm>
            <a:off x="25345" y="3596144"/>
            <a:ext cx="908518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getpid</a:t>
            </a:r>
          </a:p>
        </p:txBody>
      </p:sp>
      <p:sp>
        <p:nvSpPr>
          <p:cNvPr id="497" name="Rechthoek 42">
            <a:extLst>
              <a:ext uri="{FF2B5EF4-FFF2-40B4-BE49-F238E27FC236}">
                <a16:creationId xmlns:a16="http://schemas.microsoft.com/office/drawing/2014/main" id="{2F9D1859-C81B-4239-8346-466B9460DF7D}"/>
              </a:ext>
            </a:extLst>
          </p:cNvPr>
          <p:cNvSpPr/>
          <p:nvPr/>
        </p:nvSpPr>
        <p:spPr>
          <a:xfrm>
            <a:off x="1328477" y="2221266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31ACF9-1CFF-4CE6-A4BF-6482BA6E874B}"/>
              </a:ext>
            </a:extLst>
          </p:cNvPr>
          <p:cNvCxnSpPr/>
          <p:nvPr/>
        </p:nvCxnSpPr>
        <p:spPr>
          <a:xfrm flipV="1">
            <a:off x="2076234" y="2824379"/>
            <a:ext cx="0" cy="278327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bject 56">
            <a:extLst>
              <a:ext uri="{FF2B5EF4-FFF2-40B4-BE49-F238E27FC236}">
                <a16:creationId xmlns:a16="http://schemas.microsoft.com/office/drawing/2014/main" id="{5A73D3C8-D662-41DD-9E10-D240B8456553}"/>
              </a:ext>
            </a:extLst>
          </p:cNvPr>
          <p:cNvSpPr/>
          <p:nvPr/>
        </p:nvSpPr>
        <p:spPr>
          <a:xfrm>
            <a:off x="6404882" y="1067624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57">
            <a:extLst>
              <a:ext uri="{FF2B5EF4-FFF2-40B4-BE49-F238E27FC236}">
                <a16:creationId xmlns:a16="http://schemas.microsoft.com/office/drawing/2014/main" id="{60C5BB4B-3D14-4C66-8F84-0565B9767479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58">
            <a:extLst>
              <a:ext uri="{FF2B5EF4-FFF2-40B4-BE49-F238E27FC236}">
                <a16:creationId xmlns:a16="http://schemas.microsoft.com/office/drawing/2014/main" id="{AE42D318-4C20-4956-A9F8-9F118D96C8AD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59">
            <a:extLst>
              <a:ext uri="{FF2B5EF4-FFF2-40B4-BE49-F238E27FC236}">
                <a16:creationId xmlns:a16="http://schemas.microsoft.com/office/drawing/2014/main" id="{9C7F9A99-2D43-4C3D-9993-6C9EDD9AE7AB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60">
            <a:extLst>
              <a:ext uri="{FF2B5EF4-FFF2-40B4-BE49-F238E27FC236}">
                <a16:creationId xmlns:a16="http://schemas.microsoft.com/office/drawing/2014/main" id="{E924B375-2048-4DA1-BB4A-FAC9AF4D3F0D}"/>
              </a:ext>
            </a:extLst>
          </p:cNvPr>
          <p:cNvSpPr/>
          <p:nvPr/>
        </p:nvSpPr>
        <p:spPr>
          <a:xfrm>
            <a:off x="6900182" y="1562924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61">
            <a:extLst>
              <a:ext uri="{FF2B5EF4-FFF2-40B4-BE49-F238E27FC236}">
                <a16:creationId xmlns:a16="http://schemas.microsoft.com/office/drawing/2014/main" id="{A6A20593-3F5F-4307-9A48-7FD2A19EAB3E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71ED032D-A4C5-4095-95DC-D6D514949366}"/>
              </a:ext>
            </a:extLst>
          </p:cNvPr>
          <p:cNvSpPr txBox="1"/>
          <p:nvPr/>
        </p:nvSpPr>
        <p:spPr>
          <a:xfrm>
            <a:off x="6363144" y="991101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6CE4C9-5B54-4AA9-BAAB-62717D89675B}"/>
              </a:ext>
            </a:extLst>
          </p:cNvPr>
          <p:cNvSpPr txBox="1"/>
          <p:nvPr/>
        </p:nvSpPr>
        <p:spPr>
          <a:xfrm>
            <a:off x="6893724" y="1184497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sp>
        <p:nvSpPr>
          <p:cNvPr id="82" name="Rechthoek 29">
            <a:extLst>
              <a:ext uri="{FF2B5EF4-FFF2-40B4-BE49-F238E27FC236}">
                <a16:creationId xmlns:a16="http://schemas.microsoft.com/office/drawing/2014/main" id="{C96F93A8-C2CF-4928-B0C3-DE78FD37DF54}"/>
              </a:ext>
            </a:extLst>
          </p:cNvPr>
          <p:cNvSpPr/>
          <p:nvPr/>
        </p:nvSpPr>
        <p:spPr>
          <a:xfrm>
            <a:off x="8582477" y="849090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3" name="Rechthoek 42">
            <a:extLst>
              <a:ext uri="{FF2B5EF4-FFF2-40B4-BE49-F238E27FC236}">
                <a16:creationId xmlns:a16="http://schemas.microsoft.com/office/drawing/2014/main" id="{B12E4517-729E-4CC1-83A3-A3202E7B7D06}"/>
              </a:ext>
            </a:extLst>
          </p:cNvPr>
          <p:cNvSpPr/>
          <p:nvPr/>
        </p:nvSpPr>
        <p:spPr>
          <a:xfrm>
            <a:off x="8582474" y="1238720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 Variant</a:t>
            </a:r>
          </a:p>
        </p:txBody>
      </p:sp>
      <p:sp>
        <p:nvSpPr>
          <p:cNvPr id="84" name="Rechthoek 29">
            <a:extLst>
              <a:ext uri="{FF2B5EF4-FFF2-40B4-BE49-F238E27FC236}">
                <a16:creationId xmlns:a16="http://schemas.microsoft.com/office/drawing/2014/main" id="{B132E796-2A9F-4C1C-9514-D93367D5F9DC}"/>
              </a:ext>
            </a:extLst>
          </p:cNvPr>
          <p:cNvSpPr/>
          <p:nvPr/>
        </p:nvSpPr>
        <p:spPr>
          <a:xfrm>
            <a:off x="8588950" y="5507277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85" name="Rechthoek 42">
            <a:extLst>
              <a:ext uri="{FF2B5EF4-FFF2-40B4-BE49-F238E27FC236}">
                <a16:creationId xmlns:a16="http://schemas.microsoft.com/office/drawing/2014/main" id="{4FA56218-BB1D-4BB5-BB89-F8E0B149147D}"/>
              </a:ext>
            </a:extLst>
          </p:cNvPr>
          <p:cNvSpPr/>
          <p:nvPr/>
        </p:nvSpPr>
        <p:spPr>
          <a:xfrm>
            <a:off x="8595430" y="4500489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  DCP-MON</a:t>
            </a:r>
            <a:endParaRPr lang="nl-BE" sz="2200" dirty="0"/>
          </a:p>
        </p:txBody>
      </p:sp>
      <p:sp>
        <p:nvSpPr>
          <p:cNvPr id="86" name="Rechthoek 29">
            <a:extLst>
              <a:ext uri="{FF2B5EF4-FFF2-40B4-BE49-F238E27FC236}">
                <a16:creationId xmlns:a16="http://schemas.microsoft.com/office/drawing/2014/main" id="{0F9549C9-FAE7-4409-808B-19FB733A5084}"/>
              </a:ext>
            </a:extLst>
          </p:cNvPr>
          <p:cNvSpPr/>
          <p:nvPr/>
        </p:nvSpPr>
        <p:spPr>
          <a:xfrm>
            <a:off x="8741350" y="5567754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sp>
        <p:nvSpPr>
          <p:cNvPr id="89" name="Rechthoek 42">
            <a:extLst>
              <a:ext uri="{FF2B5EF4-FFF2-40B4-BE49-F238E27FC236}">
                <a16:creationId xmlns:a16="http://schemas.microsoft.com/office/drawing/2014/main" id="{1566CBF5-11E1-4DDD-8253-2669BCA3C586}"/>
              </a:ext>
            </a:extLst>
          </p:cNvPr>
          <p:cNvSpPr/>
          <p:nvPr/>
        </p:nvSpPr>
        <p:spPr>
          <a:xfrm>
            <a:off x="8582472" y="2210058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sp>
        <p:nvSpPr>
          <p:cNvPr id="49" name="Rechthoek 42">
            <a:extLst>
              <a:ext uri="{FF2B5EF4-FFF2-40B4-BE49-F238E27FC236}">
                <a16:creationId xmlns:a16="http://schemas.microsoft.com/office/drawing/2014/main" id="{FE54711F-76C4-4175-9E27-ECE8F05788DB}"/>
              </a:ext>
            </a:extLst>
          </p:cNvPr>
          <p:cNvSpPr/>
          <p:nvPr/>
        </p:nvSpPr>
        <p:spPr>
          <a:xfrm>
            <a:off x="3740937" y="3069714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sp>
        <p:nvSpPr>
          <p:cNvPr id="50" name="Rechthoek 42">
            <a:extLst>
              <a:ext uri="{FF2B5EF4-FFF2-40B4-BE49-F238E27FC236}">
                <a16:creationId xmlns:a16="http://schemas.microsoft.com/office/drawing/2014/main" id="{5C0F98BC-761B-46ED-9AF5-4865744FFBE7}"/>
              </a:ext>
            </a:extLst>
          </p:cNvPr>
          <p:cNvSpPr/>
          <p:nvPr/>
        </p:nvSpPr>
        <p:spPr>
          <a:xfrm>
            <a:off x="6267849" y="3063693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sp>
        <p:nvSpPr>
          <p:cNvPr id="122" name="object 56">
            <a:extLst>
              <a:ext uri="{FF2B5EF4-FFF2-40B4-BE49-F238E27FC236}">
                <a16:creationId xmlns:a16="http://schemas.microsoft.com/office/drawing/2014/main" id="{106A3FD2-10B6-4BA5-8AE2-D24DF2AB5E35}"/>
              </a:ext>
            </a:extLst>
          </p:cNvPr>
          <p:cNvSpPr/>
          <p:nvPr/>
        </p:nvSpPr>
        <p:spPr>
          <a:xfrm>
            <a:off x="3985839" y="1062929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57">
            <a:extLst>
              <a:ext uri="{FF2B5EF4-FFF2-40B4-BE49-F238E27FC236}">
                <a16:creationId xmlns:a16="http://schemas.microsoft.com/office/drawing/2014/main" id="{D3728321-FD6A-4804-B7AF-32E855117309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" name="object 58">
            <a:extLst>
              <a:ext uri="{FF2B5EF4-FFF2-40B4-BE49-F238E27FC236}">
                <a16:creationId xmlns:a16="http://schemas.microsoft.com/office/drawing/2014/main" id="{A9F619AE-22EC-42AF-AE3D-E5F72A78C0C4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59">
            <a:extLst>
              <a:ext uri="{FF2B5EF4-FFF2-40B4-BE49-F238E27FC236}">
                <a16:creationId xmlns:a16="http://schemas.microsoft.com/office/drawing/2014/main" id="{A26B2059-823A-41FB-9493-FD6C045B4F04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60">
            <a:extLst>
              <a:ext uri="{FF2B5EF4-FFF2-40B4-BE49-F238E27FC236}">
                <a16:creationId xmlns:a16="http://schemas.microsoft.com/office/drawing/2014/main" id="{0E8F97E7-F4A7-4058-A986-3AE9CDC9AC78}"/>
              </a:ext>
            </a:extLst>
          </p:cNvPr>
          <p:cNvSpPr/>
          <p:nvPr/>
        </p:nvSpPr>
        <p:spPr>
          <a:xfrm>
            <a:off x="4481139" y="1558229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61">
            <a:extLst>
              <a:ext uri="{FF2B5EF4-FFF2-40B4-BE49-F238E27FC236}">
                <a16:creationId xmlns:a16="http://schemas.microsoft.com/office/drawing/2014/main" id="{3CA7383C-C459-458F-B9B0-94BFD2499259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3">
            <a:extLst>
              <a:ext uri="{FF2B5EF4-FFF2-40B4-BE49-F238E27FC236}">
                <a16:creationId xmlns:a16="http://schemas.microsoft.com/office/drawing/2014/main" id="{BE3F7527-05D8-46AF-8D0A-D15D31CA0425}"/>
              </a:ext>
            </a:extLst>
          </p:cNvPr>
          <p:cNvSpPr txBox="1"/>
          <p:nvPr/>
        </p:nvSpPr>
        <p:spPr>
          <a:xfrm>
            <a:off x="3944101" y="986406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DE256D8-C426-4C15-B8BC-4AA6A7096F53}"/>
              </a:ext>
            </a:extLst>
          </p:cNvPr>
          <p:cNvSpPr txBox="1"/>
          <p:nvPr/>
        </p:nvSpPr>
        <p:spPr>
          <a:xfrm>
            <a:off x="4474681" y="1179802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cxnSp>
        <p:nvCxnSpPr>
          <p:cNvPr id="57" name="Elbow Connector 46">
            <a:extLst>
              <a:ext uri="{FF2B5EF4-FFF2-40B4-BE49-F238E27FC236}">
                <a16:creationId xmlns:a16="http://schemas.microsoft.com/office/drawing/2014/main" id="{11D8F002-A300-4119-A84E-D692ECF4706B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471959" y="3355461"/>
            <a:ext cx="795890" cy="6021"/>
          </a:xfrm>
          <a:prstGeom prst="straightConnector1">
            <a:avLst/>
          </a:prstGeom>
          <a:ln w="25400">
            <a:solidFill>
              <a:srgbClr val="FFFF0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FB7EA596-548E-46C0-89D1-0D23BC749D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Core Components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6" name="Picture 55" descr="A picture containing table&#10;&#10;Description automatically generated">
            <a:extLst>
              <a:ext uri="{FF2B5EF4-FFF2-40B4-BE49-F238E27FC236}">
                <a16:creationId xmlns:a16="http://schemas.microsoft.com/office/drawing/2014/main" id="{110F1D19-E4F6-4FE1-A9DB-1613ACCC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269" y="6111750"/>
            <a:ext cx="619940" cy="3955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58B9807-C34D-4BF6-B4D7-B5BCF6EE0457}"/>
              </a:ext>
            </a:extLst>
          </p:cNvPr>
          <p:cNvSpPr txBox="1"/>
          <p:nvPr/>
        </p:nvSpPr>
        <p:spPr>
          <a:xfrm>
            <a:off x="4831835" y="6516064"/>
            <a:ext cx="1098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4783D0-6EDA-4F45-8AC7-A09750888088}"/>
              </a:ext>
            </a:extLst>
          </p:cNvPr>
          <p:cNvSpPr txBox="1"/>
          <p:nvPr/>
        </p:nvSpPr>
        <p:spPr>
          <a:xfrm>
            <a:off x="6062767" y="6516064"/>
            <a:ext cx="1123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B6EFF7-E26A-4670-8AF9-1816DC234421}"/>
              </a:ext>
            </a:extLst>
          </p:cNvPr>
          <p:cNvCxnSpPr>
            <a:cxnSpLocks/>
          </p:cNvCxnSpPr>
          <p:nvPr/>
        </p:nvCxnSpPr>
        <p:spPr>
          <a:xfrm>
            <a:off x="5993176" y="-99152"/>
            <a:ext cx="0" cy="716567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picture containing table&#10;&#10;Description automatically generated">
            <a:extLst>
              <a:ext uri="{FF2B5EF4-FFF2-40B4-BE49-F238E27FC236}">
                <a16:creationId xmlns:a16="http://schemas.microsoft.com/office/drawing/2014/main" id="{A3A80C0A-CC9F-4643-B619-7DC5762AD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773" y="6111749"/>
            <a:ext cx="619940" cy="395597"/>
          </a:xfrm>
          <a:prstGeom prst="rect">
            <a:avLst/>
          </a:prstGeom>
        </p:spPr>
      </p:pic>
      <p:cxnSp>
        <p:nvCxnSpPr>
          <p:cNvPr id="64" name="Elbow Connector 46">
            <a:extLst>
              <a:ext uri="{FF2B5EF4-FFF2-40B4-BE49-F238E27FC236}">
                <a16:creationId xmlns:a16="http://schemas.microsoft.com/office/drawing/2014/main" id="{75F28BDB-15C6-43D9-AA16-9E928A851923}"/>
              </a:ext>
            </a:extLst>
          </p:cNvPr>
          <p:cNvCxnSpPr>
            <a:cxnSpLocks/>
            <a:stCxn id="497" idx="3"/>
          </p:cNvCxnSpPr>
          <p:nvPr/>
        </p:nvCxnSpPr>
        <p:spPr>
          <a:xfrm flipV="1">
            <a:off x="3444454" y="2077225"/>
            <a:ext cx="708187" cy="43580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46">
            <a:extLst>
              <a:ext uri="{FF2B5EF4-FFF2-40B4-BE49-F238E27FC236}">
                <a16:creationId xmlns:a16="http://schemas.microsoft.com/office/drawing/2014/main" id="{F7A45B50-FBA6-47E3-A6C6-B189C4229307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4602875" y="2416257"/>
            <a:ext cx="3573" cy="653457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46">
            <a:extLst>
              <a:ext uri="{FF2B5EF4-FFF2-40B4-BE49-F238E27FC236}">
                <a16:creationId xmlns:a16="http://schemas.microsoft.com/office/drawing/2014/main" id="{77DA4625-1BB1-43A4-A5A5-925100412463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7133360" y="2402779"/>
            <a:ext cx="0" cy="660914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46">
            <a:extLst>
              <a:ext uri="{FF2B5EF4-FFF2-40B4-BE49-F238E27FC236}">
                <a16:creationId xmlns:a16="http://schemas.microsoft.com/office/drawing/2014/main" id="{3B733BF1-28CC-4DC7-9971-302CF16032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646299" y="2077225"/>
            <a:ext cx="936173" cy="424601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C718805-7CAC-4354-9B21-6CD5C9443131}"/>
              </a:ext>
            </a:extLst>
          </p:cNvPr>
          <p:cNvSpPr/>
          <p:nvPr/>
        </p:nvSpPr>
        <p:spPr>
          <a:xfrm>
            <a:off x="3629189" y="2935282"/>
            <a:ext cx="4497373" cy="854804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75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59F8-D719-445E-AC9E-7BCEE580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8BB5-9B38-41CF-AFDD-FB9341A9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Replication is </a:t>
            </a:r>
            <a:r>
              <a:rPr lang="en-US" i="1" dirty="0">
                <a:solidFill>
                  <a:schemeClr val="bg1"/>
                </a:solidFill>
              </a:rPr>
              <a:t>still</a:t>
            </a:r>
            <a:r>
              <a:rPr lang="en-US" dirty="0">
                <a:solidFill>
                  <a:schemeClr val="bg1"/>
                </a:solidFill>
              </a:rPr>
              <a:t> expensive</a:t>
            </a:r>
          </a:p>
          <a:p>
            <a:r>
              <a:rPr lang="en-US" dirty="0">
                <a:solidFill>
                  <a:schemeClr val="bg1"/>
                </a:solidFill>
              </a:rPr>
              <a:t>Asynchronous replication</a:t>
            </a:r>
          </a:p>
          <a:p>
            <a:r>
              <a:rPr lang="en-US" dirty="0">
                <a:solidFill>
                  <a:schemeClr val="bg1"/>
                </a:solidFill>
              </a:rPr>
              <a:t>Avoid replication when possible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54435-37EC-4721-82DC-4436804A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EB5695-5A91-4BA2-BE02-93399EB4F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880" y="0"/>
            <a:ext cx="3801120" cy="276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92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3">
            <a:extLst>
              <a:ext uri="{FF2B5EF4-FFF2-40B4-BE49-F238E27FC236}">
                <a16:creationId xmlns:a16="http://schemas.microsoft.com/office/drawing/2014/main" id="{D581B379-D3F2-43A5-8A92-81C1E517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447714-2FD6-43DD-9A27-09E75E16BCBC}" type="slidenum">
              <a:rPr lang="en-US" smtClean="0"/>
              <a:t>25</a:t>
            </a:fld>
            <a:endParaRPr lang="en-US" dirty="0"/>
          </a:p>
        </p:txBody>
      </p:sp>
      <p:sp>
        <p:nvSpPr>
          <p:cNvPr id="482" name="Rechthoek 29">
            <a:extLst>
              <a:ext uri="{FF2B5EF4-FFF2-40B4-BE49-F238E27FC236}">
                <a16:creationId xmlns:a16="http://schemas.microsoft.com/office/drawing/2014/main" id="{40C63209-685F-41D2-90AB-46B9544D0D3C}"/>
              </a:ext>
            </a:extLst>
          </p:cNvPr>
          <p:cNvSpPr/>
          <p:nvPr/>
        </p:nvSpPr>
        <p:spPr>
          <a:xfrm>
            <a:off x="1328482" y="860298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483" name="Rechthoek 42">
            <a:extLst>
              <a:ext uri="{FF2B5EF4-FFF2-40B4-BE49-F238E27FC236}">
                <a16:creationId xmlns:a16="http://schemas.microsoft.com/office/drawing/2014/main" id="{C8F7B64F-2336-48AC-86AB-3EAA6043B9AD}"/>
              </a:ext>
            </a:extLst>
          </p:cNvPr>
          <p:cNvSpPr/>
          <p:nvPr/>
        </p:nvSpPr>
        <p:spPr>
          <a:xfrm>
            <a:off x="1328479" y="1249928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 Variant</a:t>
            </a:r>
          </a:p>
        </p:txBody>
      </p:sp>
      <p:sp>
        <p:nvSpPr>
          <p:cNvPr id="487" name="Rechthoek 29">
            <a:extLst>
              <a:ext uri="{FF2B5EF4-FFF2-40B4-BE49-F238E27FC236}">
                <a16:creationId xmlns:a16="http://schemas.microsoft.com/office/drawing/2014/main" id="{5F11FA1F-7D72-452B-81A2-E53146615231}"/>
              </a:ext>
            </a:extLst>
          </p:cNvPr>
          <p:cNvSpPr/>
          <p:nvPr/>
        </p:nvSpPr>
        <p:spPr>
          <a:xfrm>
            <a:off x="1334955" y="5518485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488" name="Rechthoek 42">
            <a:extLst>
              <a:ext uri="{FF2B5EF4-FFF2-40B4-BE49-F238E27FC236}">
                <a16:creationId xmlns:a16="http://schemas.microsoft.com/office/drawing/2014/main" id="{FC9D4AAF-C079-49C7-B792-7D305C49D473}"/>
              </a:ext>
            </a:extLst>
          </p:cNvPr>
          <p:cNvSpPr/>
          <p:nvPr/>
        </p:nvSpPr>
        <p:spPr>
          <a:xfrm>
            <a:off x="1341435" y="4511697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DCP-MON</a:t>
            </a:r>
          </a:p>
        </p:txBody>
      </p:sp>
      <p:sp>
        <p:nvSpPr>
          <p:cNvPr id="489" name="Rechthoek 29">
            <a:extLst>
              <a:ext uri="{FF2B5EF4-FFF2-40B4-BE49-F238E27FC236}">
                <a16:creationId xmlns:a16="http://schemas.microsoft.com/office/drawing/2014/main" id="{45C0CE50-08BD-48DE-9442-37C9B0709148}"/>
              </a:ext>
            </a:extLst>
          </p:cNvPr>
          <p:cNvSpPr/>
          <p:nvPr/>
        </p:nvSpPr>
        <p:spPr>
          <a:xfrm>
            <a:off x="1487355" y="5578962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493" name="Elbow Connector 31">
            <a:extLst>
              <a:ext uri="{FF2B5EF4-FFF2-40B4-BE49-F238E27FC236}">
                <a16:creationId xmlns:a16="http://schemas.microsoft.com/office/drawing/2014/main" id="{6D71FC86-61BE-4B1A-8033-03AD55E426FF}"/>
              </a:ext>
            </a:extLst>
          </p:cNvPr>
          <p:cNvCxnSpPr>
            <a:cxnSpLocks/>
            <a:stCxn id="483" idx="1"/>
            <a:endCxn id="489" idx="1"/>
          </p:cNvCxnSpPr>
          <p:nvPr/>
        </p:nvCxnSpPr>
        <p:spPr>
          <a:xfrm rot="10800000" flipH="1" flipV="1">
            <a:off x="1328479" y="1443830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4" name="Tekstvak 85">
            <a:extLst>
              <a:ext uri="{FF2B5EF4-FFF2-40B4-BE49-F238E27FC236}">
                <a16:creationId xmlns:a16="http://schemas.microsoft.com/office/drawing/2014/main" id="{1EC82655-F913-4252-AC73-9878BDB13D3E}"/>
              </a:ext>
            </a:extLst>
          </p:cNvPr>
          <p:cNvSpPr txBox="1"/>
          <p:nvPr/>
        </p:nvSpPr>
        <p:spPr>
          <a:xfrm>
            <a:off x="897290" y="3582576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syscall</a:t>
            </a:r>
            <a:endParaRPr lang="nl-BE" sz="2200" i="0" dirty="0">
              <a:solidFill>
                <a:srgbClr val="FF0000"/>
              </a:solidFill>
            </a:endParaRPr>
          </a:p>
        </p:txBody>
      </p:sp>
      <p:sp>
        <p:nvSpPr>
          <p:cNvPr id="497" name="Rechthoek 42">
            <a:extLst>
              <a:ext uri="{FF2B5EF4-FFF2-40B4-BE49-F238E27FC236}">
                <a16:creationId xmlns:a16="http://schemas.microsoft.com/office/drawing/2014/main" id="{2F9D1859-C81B-4239-8346-466B9460DF7D}"/>
              </a:ext>
            </a:extLst>
          </p:cNvPr>
          <p:cNvSpPr/>
          <p:nvPr/>
        </p:nvSpPr>
        <p:spPr>
          <a:xfrm>
            <a:off x="1328477" y="2221266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31ACF9-1CFF-4CE6-A4BF-6482BA6E874B}"/>
              </a:ext>
            </a:extLst>
          </p:cNvPr>
          <p:cNvCxnSpPr/>
          <p:nvPr/>
        </p:nvCxnSpPr>
        <p:spPr>
          <a:xfrm flipV="1">
            <a:off x="2458371" y="2824379"/>
            <a:ext cx="0" cy="2783273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hoek 29">
            <a:extLst>
              <a:ext uri="{FF2B5EF4-FFF2-40B4-BE49-F238E27FC236}">
                <a16:creationId xmlns:a16="http://schemas.microsoft.com/office/drawing/2014/main" id="{C96F93A8-C2CF-4928-B0C3-DE78FD37DF54}"/>
              </a:ext>
            </a:extLst>
          </p:cNvPr>
          <p:cNvSpPr/>
          <p:nvPr/>
        </p:nvSpPr>
        <p:spPr>
          <a:xfrm>
            <a:off x="8582477" y="849090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3" name="Rechthoek 42">
            <a:extLst>
              <a:ext uri="{FF2B5EF4-FFF2-40B4-BE49-F238E27FC236}">
                <a16:creationId xmlns:a16="http://schemas.microsoft.com/office/drawing/2014/main" id="{B12E4517-729E-4CC1-83A3-A3202E7B7D06}"/>
              </a:ext>
            </a:extLst>
          </p:cNvPr>
          <p:cNvSpPr/>
          <p:nvPr/>
        </p:nvSpPr>
        <p:spPr>
          <a:xfrm>
            <a:off x="8582474" y="1238720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 Variant</a:t>
            </a:r>
          </a:p>
        </p:txBody>
      </p:sp>
      <p:sp>
        <p:nvSpPr>
          <p:cNvPr id="84" name="Rechthoek 29">
            <a:extLst>
              <a:ext uri="{FF2B5EF4-FFF2-40B4-BE49-F238E27FC236}">
                <a16:creationId xmlns:a16="http://schemas.microsoft.com/office/drawing/2014/main" id="{B132E796-2A9F-4C1C-9514-D93367D5F9DC}"/>
              </a:ext>
            </a:extLst>
          </p:cNvPr>
          <p:cNvSpPr/>
          <p:nvPr/>
        </p:nvSpPr>
        <p:spPr>
          <a:xfrm>
            <a:off x="8588950" y="5507277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85" name="Rechthoek 42">
            <a:extLst>
              <a:ext uri="{FF2B5EF4-FFF2-40B4-BE49-F238E27FC236}">
                <a16:creationId xmlns:a16="http://schemas.microsoft.com/office/drawing/2014/main" id="{4FA56218-BB1D-4BB5-BB89-F8E0B149147D}"/>
              </a:ext>
            </a:extLst>
          </p:cNvPr>
          <p:cNvSpPr/>
          <p:nvPr/>
        </p:nvSpPr>
        <p:spPr>
          <a:xfrm>
            <a:off x="8595430" y="4500489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  DCP-MON</a:t>
            </a:r>
            <a:endParaRPr lang="nl-BE" sz="2200" dirty="0"/>
          </a:p>
        </p:txBody>
      </p:sp>
      <p:sp>
        <p:nvSpPr>
          <p:cNvPr id="86" name="Rechthoek 29">
            <a:extLst>
              <a:ext uri="{FF2B5EF4-FFF2-40B4-BE49-F238E27FC236}">
                <a16:creationId xmlns:a16="http://schemas.microsoft.com/office/drawing/2014/main" id="{0F9549C9-FAE7-4409-808B-19FB733A5084}"/>
              </a:ext>
            </a:extLst>
          </p:cNvPr>
          <p:cNvSpPr/>
          <p:nvPr/>
        </p:nvSpPr>
        <p:spPr>
          <a:xfrm>
            <a:off x="8741350" y="5567754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sp>
        <p:nvSpPr>
          <p:cNvPr id="89" name="Rechthoek 42">
            <a:extLst>
              <a:ext uri="{FF2B5EF4-FFF2-40B4-BE49-F238E27FC236}">
                <a16:creationId xmlns:a16="http://schemas.microsoft.com/office/drawing/2014/main" id="{1566CBF5-11E1-4DDD-8253-2669BCA3C586}"/>
              </a:ext>
            </a:extLst>
          </p:cNvPr>
          <p:cNvSpPr/>
          <p:nvPr/>
        </p:nvSpPr>
        <p:spPr>
          <a:xfrm>
            <a:off x="8582472" y="2210058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FB7EA596-548E-46C0-89D1-0D23BC749D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Replication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6" name="Picture 55" descr="A picture containing table&#10;&#10;Description automatically generated">
            <a:extLst>
              <a:ext uri="{FF2B5EF4-FFF2-40B4-BE49-F238E27FC236}">
                <a16:creationId xmlns:a16="http://schemas.microsoft.com/office/drawing/2014/main" id="{110F1D19-E4F6-4FE1-A9DB-1613ACCC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269" y="6111750"/>
            <a:ext cx="619940" cy="3955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58B9807-C34D-4BF6-B4D7-B5BCF6EE0457}"/>
              </a:ext>
            </a:extLst>
          </p:cNvPr>
          <p:cNvSpPr txBox="1"/>
          <p:nvPr/>
        </p:nvSpPr>
        <p:spPr>
          <a:xfrm>
            <a:off x="4831835" y="6516064"/>
            <a:ext cx="1098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4783D0-6EDA-4F45-8AC7-A09750888088}"/>
              </a:ext>
            </a:extLst>
          </p:cNvPr>
          <p:cNvSpPr txBox="1"/>
          <p:nvPr/>
        </p:nvSpPr>
        <p:spPr>
          <a:xfrm>
            <a:off x="6062767" y="6516064"/>
            <a:ext cx="1123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B6EFF7-E26A-4670-8AF9-1816DC234421}"/>
              </a:ext>
            </a:extLst>
          </p:cNvPr>
          <p:cNvCxnSpPr>
            <a:cxnSpLocks/>
          </p:cNvCxnSpPr>
          <p:nvPr/>
        </p:nvCxnSpPr>
        <p:spPr>
          <a:xfrm>
            <a:off x="5993176" y="-99152"/>
            <a:ext cx="0" cy="716567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picture containing table&#10;&#10;Description automatically generated">
            <a:extLst>
              <a:ext uri="{FF2B5EF4-FFF2-40B4-BE49-F238E27FC236}">
                <a16:creationId xmlns:a16="http://schemas.microsoft.com/office/drawing/2014/main" id="{A3A80C0A-CC9F-4643-B619-7DC5762AD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73" y="6111749"/>
            <a:ext cx="619940" cy="395597"/>
          </a:xfrm>
          <a:prstGeom prst="rect">
            <a:avLst/>
          </a:prstGeom>
        </p:spPr>
      </p:pic>
      <p:cxnSp>
        <p:nvCxnSpPr>
          <p:cNvPr id="64" name="Elbow Connector 46">
            <a:extLst>
              <a:ext uri="{FF2B5EF4-FFF2-40B4-BE49-F238E27FC236}">
                <a16:creationId xmlns:a16="http://schemas.microsoft.com/office/drawing/2014/main" id="{75F28BDB-15C6-43D9-AA16-9E928A851923}"/>
              </a:ext>
            </a:extLst>
          </p:cNvPr>
          <p:cNvCxnSpPr>
            <a:cxnSpLocks/>
            <a:stCxn id="497" idx="3"/>
            <a:endCxn id="55" idx="2"/>
          </p:cNvCxnSpPr>
          <p:nvPr/>
        </p:nvCxnSpPr>
        <p:spPr>
          <a:xfrm>
            <a:off x="3444454" y="2513034"/>
            <a:ext cx="752142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46">
            <a:extLst>
              <a:ext uri="{FF2B5EF4-FFF2-40B4-BE49-F238E27FC236}">
                <a16:creationId xmlns:a16="http://schemas.microsoft.com/office/drawing/2014/main" id="{3B733BF1-28CC-4DC7-9971-302CF1603270}"/>
              </a:ext>
            </a:extLst>
          </p:cNvPr>
          <p:cNvCxnSpPr>
            <a:cxnSpLocks/>
            <a:stCxn id="55" idx="0"/>
            <a:endCxn id="89" idx="1"/>
          </p:cNvCxnSpPr>
          <p:nvPr/>
        </p:nvCxnSpPr>
        <p:spPr>
          <a:xfrm flipV="1">
            <a:off x="7868887" y="2501826"/>
            <a:ext cx="713585" cy="1120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>
            <a:extLst>
              <a:ext uri="{FF2B5EF4-FFF2-40B4-BE49-F238E27FC236}">
                <a16:creationId xmlns:a16="http://schemas.microsoft.com/office/drawing/2014/main" id="{8DF5C389-867A-4A94-B5C1-4BA537F43712}"/>
              </a:ext>
            </a:extLst>
          </p:cNvPr>
          <p:cNvSpPr/>
          <p:nvPr/>
        </p:nvSpPr>
        <p:spPr>
          <a:xfrm>
            <a:off x="4185160" y="1691432"/>
            <a:ext cx="3686799" cy="1643204"/>
          </a:xfrm>
          <a:prstGeom prst="cloud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Expensive replication of results through network</a:t>
            </a:r>
          </a:p>
        </p:txBody>
      </p:sp>
    </p:spTree>
    <p:extLst>
      <p:ext uri="{BB962C8B-B14F-4D97-AF65-F5344CB8AC3E}">
        <p14:creationId xmlns:p14="http://schemas.microsoft.com/office/powerpoint/2010/main" val="3370175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3">
            <a:extLst>
              <a:ext uri="{FF2B5EF4-FFF2-40B4-BE49-F238E27FC236}">
                <a16:creationId xmlns:a16="http://schemas.microsoft.com/office/drawing/2014/main" id="{D581B379-D3F2-43A5-8A92-81C1E517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447714-2FD6-43DD-9A27-09E75E16BCBC}" type="slidenum">
              <a:rPr lang="en-US" smtClean="0"/>
              <a:t>26</a:t>
            </a:fld>
            <a:endParaRPr lang="en-US" dirty="0"/>
          </a:p>
        </p:txBody>
      </p:sp>
      <p:sp>
        <p:nvSpPr>
          <p:cNvPr id="482" name="Rechthoek 29">
            <a:extLst>
              <a:ext uri="{FF2B5EF4-FFF2-40B4-BE49-F238E27FC236}">
                <a16:creationId xmlns:a16="http://schemas.microsoft.com/office/drawing/2014/main" id="{40C63209-685F-41D2-90AB-46B9544D0D3C}"/>
              </a:ext>
            </a:extLst>
          </p:cNvPr>
          <p:cNvSpPr/>
          <p:nvPr/>
        </p:nvSpPr>
        <p:spPr>
          <a:xfrm>
            <a:off x="1328482" y="860298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483" name="Rechthoek 42">
            <a:extLst>
              <a:ext uri="{FF2B5EF4-FFF2-40B4-BE49-F238E27FC236}">
                <a16:creationId xmlns:a16="http://schemas.microsoft.com/office/drawing/2014/main" id="{C8F7B64F-2336-48AC-86AB-3EAA6043B9AD}"/>
              </a:ext>
            </a:extLst>
          </p:cNvPr>
          <p:cNvSpPr/>
          <p:nvPr/>
        </p:nvSpPr>
        <p:spPr>
          <a:xfrm>
            <a:off x="1328479" y="1249928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 Variant</a:t>
            </a:r>
          </a:p>
        </p:txBody>
      </p:sp>
      <p:sp>
        <p:nvSpPr>
          <p:cNvPr id="487" name="Rechthoek 29">
            <a:extLst>
              <a:ext uri="{FF2B5EF4-FFF2-40B4-BE49-F238E27FC236}">
                <a16:creationId xmlns:a16="http://schemas.microsoft.com/office/drawing/2014/main" id="{5F11FA1F-7D72-452B-81A2-E53146615231}"/>
              </a:ext>
            </a:extLst>
          </p:cNvPr>
          <p:cNvSpPr/>
          <p:nvPr/>
        </p:nvSpPr>
        <p:spPr>
          <a:xfrm>
            <a:off x="1334955" y="5518485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488" name="Rechthoek 42">
            <a:extLst>
              <a:ext uri="{FF2B5EF4-FFF2-40B4-BE49-F238E27FC236}">
                <a16:creationId xmlns:a16="http://schemas.microsoft.com/office/drawing/2014/main" id="{FC9D4AAF-C079-49C7-B792-7D305C49D473}"/>
              </a:ext>
            </a:extLst>
          </p:cNvPr>
          <p:cNvSpPr/>
          <p:nvPr/>
        </p:nvSpPr>
        <p:spPr>
          <a:xfrm>
            <a:off x="1341435" y="4511697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DCP-MON</a:t>
            </a:r>
          </a:p>
        </p:txBody>
      </p:sp>
      <p:sp>
        <p:nvSpPr>
          <p:cNvPr id="489" name="Rechthoek 29">
            <a:extLst>
              <a:ext uri="{FF2B5EF4-FFF2-40B4-BE49-F238E27FC236}">
                <a16:creationId xmlns:a16="http://schemas.microsoft.com/office/drawing/2014/main" id="{45C0CE50-08BD-48DE-9442-37C9B0709148}"/>
              </a:ext>
            </a:extLst>
          </p:cNvPr>
          <p:cNvSpPr/>
          <p:nvPr/>
        </p:nvSpPr>
        <p:spPr>
          <a:xfrm>
            <a:off x="1487355" y="5578962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493" name="Elbow Connector 31">
            <a:extLst>
              <a:ext uri="{FF2B5EF4-FFF2-40B4-BE49-F238E27FC236}">
                <a16:creationId xmlns:a16="http://schemas.microsoft.com/office/drawing/2014/main" id="{6D71FC86-61BE-4B1A-8033-03AD55E426FF}"/>
              </a:ext>
            </a:extLst>
          </p:cNvPr>
          <p:cNvCxnSpPr>
            <a:cxnSpLocks/>
            <a:stCxn id="483" idx="1"/>
            <a:endCxn id="489" idx="1"/>
          </p:cNvCxnSpPr>
          <p:nvPr/>
        </p:nvCxnSpPr>
        <p:spPr>
          <a:xfrm rot="10800000" flipH="1" flipV="1">
            <a:off x="1328479" y="1443830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4" name="Tekstvak 85">
            <a:extLst>
              <a:ext uri="{FF2B5EF4-FFF2-40B4-BE49-F238E27FC236}">
                <a16:creationId xmlns:a16="http://schemas.microsoft.com/office/drawing/2014/main" id="{1EC82655-F913-4252-AC73-9878BDB13D3E}"/>
              </a:ext>
            </a:extLst>
          </p:cNvPr>
          <p:cNvSpPr txBox="1"/>
          <p:nvPr/>
        </p:nvSpPr>
        <p:spPr>
          <a:xfrm>
            <a:off x="25345" y="3596144"/>
            <a:ext cx="908518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getpid</a:t>
            </a:r>
          </a:p>
        </p:txBody>
      </p:sp>
      <p:sp>
        <p:nvSpPr>
          <p:cNvPr id="497" name="Rechthoek 42">
            <a:extLst>
              <a:ext uri="{FF2B5EF4-FFF2-40B4-BE49-F238E27FC236}">
                <a16:creationId xmlns:a16="http://schemas.microsoft.com/office/drawing/2014/main" id="{2F9D1859-C81B-4239-8346-466B9460DF7D}"/>
              </a:ext>
            </a:extLst>
          </p:cNvPr>
          <p:cNvSpPr/>
          <p:nvPr/>
        </p:nvSpPr>
        <p:spPr>
          <a:xfrm>
            <a:off x="1328477" y="2221266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31ACF9-1CFF-4CE6-A4BF-6482BA6E874B}"/>
              </a:ext>
            </a:extLst>
          </p:cNvPr>
          <p:cNvCxnSpPr/>
          <p:nvPr/>
        </p:nvCxnSpPr>
        <p:spPr>
          <a:xfrm flipV="1">
            <a:off x="2076234" y="2824379"/>
            <a:ext cx="0" cy="278327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bject 56">
            <a:extLst>
              <a:ext uri="{FF2B5EF4-FFF2-40B4-BE49-F238E27FC236}">
                <a16:creationId xmlns:a16="http://schemas.microsoft.com/office/drawing/2014/main" id="{5A73D3C8-D662-41DD-9E10-D240B8456553}"/>
              </a:ext>
            </a:extLst>
          </p:cNvPr>
          <p:cNvSpPr/>
          <p:nvPr/>
        </p:nvSpPr>
        <p:spPr>
          <a:xfrm>
            <a:off x="6404882" y="1067624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57">
            <a:extLst>
              <a:ext uri="{FF2B5EF4-FFF2-40B4-BE49-F238E27FC236}">
                <a16:creationId xmlns:a16="http://schemas.microsoft.com/office/drawing/2014/main" id="{60C5BB4B-3D14-4C66-8F84-0565B9767479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58">
            <a:extLst>
              <a:ext uri="{FF2B5EF4-FFF2-40B4-BE49-F238E27FC236}">
                <a16:creationId xmlns:a16="http://schemas.microsoft.com/office/drawing/2014/main" id="{AE42D318-4C20-4956-A9F8-9F118D96C8AD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59">
            <a:extLst>
              <a:ext uri="{FF2B5EF4-FFF2-40B4-BE49-F238E27FC236}">
                <a16:creationId xmlns:a16="http://schemas.microsoft.com/office/drawing/2014/main" id="{9C7F9A99-2D43-4C3D-9993-6C9EDD9AE7AB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60">
            <a:extLst>
              <a:ext uri="{FF2B5EF4-FFF2-40B4-BE49-F238E27FC236}">
                <a16:creationId xmlns:a16="http://schemas.microsoft.com/office/drawing/2014/main" id="{E924B375-2048-4DA1-BB4A-FAC9AF4D3F0D}"/>
              </a:ext>
            </a:extLst>
          </p:cNvPr>
          <p:cNvSpPr/>
          <p:nvPr/>
        </p:nvSpPr>
        <p:spPr>
          <a:xfrm>
            <a:off x="6900182" y="1562924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61">
            <a:extLst>
              <a:ext uri="{FF2B5EF4-FFF2-40B4-BE49-F238E27FC236}">
                <a16:creationId xmlns:a16="http://schemas.microsoft.com/office/drawing/2014/main" id="{A6A20593-3F5F-4307-9A48-7FD2A19EAB3E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71ED032D-A4C5-4095-95DC-D6D514949366}"/>
              </a:ext>
            </a:extLst>
          </p:cNvPr>
          <p:cNvSpPr txBox="1"/>
          <p:nvPr/>
        </p:nvSpPr>
        <p:spPr>
          <a:xfrm>
            <a:off x="6363144" y="991101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6CE4C9-5B54-4AA9-BAAB-62717D89675B}"/>
              </a:ext>
            </a:extLst>
          </p:cNvPr>
          <p:cNvSpPr txBox="1"/>
          <p:nvPr/>
        </p:nvSpPr>
        <p:spPr>
          <a:xfrm>
            <a:off x="6893724" y="1184497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sp>
        <p:nvSpPr>
          <p:cNvPr id="82" name="Rechthoek 29">
            <a:extLst>
              <a:ext uri="{FF2B5EF4-FFF2-40B4-BE49-F238E27FC236}">
                <a16:creationId xmlns:a16="http://schemas.microsoft.com/office/drawing/2014/main" id="{C96F93A8-C2CF-4928-B0C3-DE78FD37DF54}"/>
              </a:ext>
            </a:extLst>
          </p:cNvPr>
          <p:cNvSpPr/>
          <p:nvPr/>
        </p:nvSpPr>
        <p:spPr>
          <a:xfrm>
            <a:off x="8582477" y="849090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3" name="Rechthoek 42">
            <a:extLst>
              <a:ext uri="{FF2B5EF4-FFF2-40B4-BE49-F238E27FC236}">
                <a16:creationId xmlns:a16="http://schemas.microsoft.com/office/drawing/2014/main" id="{B12E4517-729E-4CC1-83A3-A3202E7B7D06}"/>
              </a:ext>
            </a:extLst>
          </p:cNvPr>
          <p:cNvSpPr/>
          <p:nvPr/>
        </p:nvSpPr>
        <p:spPr>
          <a:xfrm>
            <a:off x="8582474" y="1238720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 Variant</a:t>
            </a:r>
          </a:p>
        </p:txBody>
      </p:sp>
      <p:sp>
        <p:nvSpPr>
          <p:cNvPr id="84" name="Rechthoek 29">
            <a:extLst>
              <a:ext uri="{FF2B5EF4-FFF2-40B4-BE49-F238E27FC236}">
                <a16:creationId xmlns:a16="http://schemas.microsoft.com/office/drawing/2014/main" id="{B132E796-2A9F-4C1C-9514-D93367D5F9DC}"/>
              </a:ext>
            </a:extLst>
          </p:cNvPr>
          <p:cNvSpPr/>
          <p:nvPr/>
        </p:nvSpPr>
        <p:spPr>
          <a:xfrm>
            <a:off x="8588950" y="5507277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85" name="Rechthoek 42">
            <a:extLst>
              <a:ext uri="{FF2B5EF4-FFF2-40B4-BE49-F238E27FC236}">
                <a16:creationId xmlns:a16="http://schemas.microsoft.com/office/drawing/2014/main" id="{4FA56218-BB1D-4BB5-BB89-F8E0B149147D}"/>
              </a:ext>
            </a:extLst>
          </p:cNvPr>
          <p:cNvSpPr/>
          <p:nvPr/>
        </p:nvSpPr>
        <p:spPr>
          <a:xfrm>
            <a:off x="8595430" y="4500489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  DCP-MON</a:t>
            </a:r>
            <a:endParaRPr lang="nl-BE" sz="2200" dirty="0"/>
          </a:p>
        </p:txBody>
      </p:sp>
      <p:sp>
        <p:nvSpPr>
          <p:cNvPr id="86" name="Rechthoek 29">
            <a:extLst>
              <a:ext uri="{FF2B5EF4-FFF2-40B4-BE49-F238E27FC236}">
                <a16:creationId xmlns:a16="http://schemas.microsoft.com/office/drawing/2014/main" id="{0F9549C9-FAE7-4409-808B-19FB733A5084}"/>
              </a:ext>
            </a:extLst>
          </p:cNvPr>
          <p:cNvSpPr/>
          <p:nvPr/>
        </p:nvSpPr>
        <p:spPr>
          <a:xfrm>
            <a:off x="8741350" y="5567754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sp>
        <p:nvSpPr>
          <p:cNvPr id="89" name="Rechthoek 42">
            <a:extLst>
              <a:ext uri="{FF2B5EF4-FFF2-40B4-BE49-F238E27FC236}">
                <a16:creationId xmlns:a16="http://schemas.microsoft.com/office/drawing/2014/main" id="{1566CBF5-11E1-4DDD-8253-2669BCA3C586}"/>
              </a:ext>
            </a:extLst>
          </p:cNvPr>
          <p:cNvSpPr/>
          <p:nvPr/>
        </p:nvSpPr>
        <p:spPr>
          <a:xfrm>
            <a:off x="8582472" y="2210058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sp>
        <p:nvSpPr>
          <p:cNvPr id="49" name="Rechthoek 42">
            <a:extLst>
              <a:ext uri="{FF2B5EF4-FFF2-40B4-BE49-F238E27FC236}">
                <a16:creationId xmlns:a16="http://schemas.microsoft.com/office/drawing/2014/main" id="{FE54711F-76C4-4175-9E27-ECE8F05788DB}"/>
              </a:ext>
            </a:extLst>
          </p:cNvPr>
          <p:cNvSpPr/>
          <p:nvPr/>
        </p:nvSpPr>
        <p:spPr>
          <a:xfrm>
            <a:off x="3740937" y="3069714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sp>
        <p:nvSpPr>
          <p:cNvPr id="50" name="Rechthoek 42">
            <a:extLst>
              <a:ext uri="{FF2B5EF4-FFF2-40B4-BE49-F238E27FC236}">
                <a16:creationId xmlns:a16="http://schemas.microsoft.com/office/drawing/2014/main" id="{5C0F98BC-761B-46ED-9AF5-4865744FFBE7}"/>
              </a:ext>
            </a:extLst>
          </p:cNvPr>
          <p:cNvSpPr/>
          <p:nvPr/>
        </p:nvSpPr>
        <p:spPr>
          <a:xfrm>
            <a:off x="6267849" y="3063693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sp>
        <p:nvSpPr>
          <p:cNvPr id="122" name="object 56">
            <a:extLst>
              <a:ext uri="{FF2B5EF4-FFF2-40B4-BE49-F238E27FC236}">
                <a16:creationId xmlns:a16="http://schemas.microsoft.com/office/drawing/2014/main" id="{106A3FD2-10B6-4BA5-8AE2-D24DF2AB5E35}"/>
              </a:ext>
            </a:extLst>
          </p:cNvPr>
          <p:cNvSpPr/>
          <p:nvPr/>
        </p:nvSpPr>
        <p:spPr>
          <a:xfrm>
            <a:off x="3985839" y="1062929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57">
            <a:extLst>
              <a:ext uri="{FF2B5EF4-FFF2-40B4-BE49-F238E27FC236}">
                <a16:creationId xmlns:a16="http://schemas.microsoft.com/office/drawing/2014/main" id="{D3728321-FD6A-4804-B7AF-32E855117309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" name="object 58">
            <a:extLst>
              <a:ext uri="{FF2B5EF4-FFF2-40B4-BE49-F238E27FC236}">
                <a16:creationId xmlns:a16="http://schemas.microsoft.com/office/drawing/2014/main" id="{A9F619AE-22EC-42AF-AE3D-E5F72A78C0C4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59">
            <a:extLst>
              <a:ext uri="{FF2B5EF4-FFF2-40B4-BE49-F238E27FC236}">
                <a16:creationId xmlns:a16="http://schemas.microsoft.com/office/drawing/2014/main" id="{A26B2059-823A-41FB-9493-FD6C045B4F04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60">
            <a:extLst>
              <a:ext uri="{FF2B5EF4-FFF2-40B4-BE49-F238E27FC236}">
                <a16:creationId xmlns:a16="http://schemas.microsoft.com/office/drawing/2014/main" id="{0E8F97E7-F4A7-4058-A986-3AE9CDC9AC78}"/>
              </a:ext>
            </a:extLst>
          </p:cNvPr>
          <p:cNvSpPr/>
          <p:nvPr/>
        </p:nvSpPr>
        <p:spPr>
          <a:xfrm>
            <a:off x="4481139" y="1558229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61">
            <a:extLst>
              <a:ext uri="{FF2B5EF4-FFF2-40B4-BE49-F238E27FC236}">
                <a16:creationId xmlns:a16="http://schemas.microsoft.com/office/drawing/2014/main" id="{3CA7383C-C459-458F-B9B0-94BFD2499259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3">
            <a:extLst>
              <a:ext uri="{FF2B5EF4-FFF2-40B4-BE49-F238E27FC236}">
                <a16:creationId xmlns:a16="http://schemas.microsoft.com/office/drawing/2014/main" id="{BE3F7527-05D8-46AF-8D0A-D15D31CA0425}"/>
              </a:ext>
            </a:extLst>
          </p:cNvPr>
          <p:cNvSpPr txBox="1"/>
          <p:nvPr/>
        </p:nvSpPr>
        <p:spPr>
          <a:xfrm>
            <a:off x="3944101" y="986406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DE256D8-C426-4C15-B8BC-4AA6A7096F53}"/>
              </a:ext>
            </a:extLst>
          </p:cNvPr>
          <p:cNvSpPr txBox="1"/>
          <p:nvPr/>
        </p:nvSpPr>
        <p:spPr>
          <a:xfrm>
            <a:off x="4474681" y="1179802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cxnSp>
        <p:nvCxnSpPr>
          <p:cNvPr id="57" name="Elbow Connector 46">
            <a:extLst>
              <a:ext uri="{FF2B5EF4-FFF2-40B4-BE49-F238E27FC236}">
                <a16:creationId xmlns:a16="http://schemas.microsoft.com/office/drawing/2014/main" id="{11D8F002-A300-4119-A84E-D692ECF4706B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471959" y="3355461"/>
            <a:ext cx="795890" cy="6021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FB7EA596-548E-46C0-89D1-0D23BC749D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Asynchronous Replication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6" name="Picture 55" descr="A picture containing table&#10;&#10;Description automatically generated">
            <a:extLst>
              <a:ext uri="{FF2B5EF4-FFF2-40B4-BE49-F238E27FC236}">
                <a16:creationId xmlns:a16="http://schemas.microsoft.com/office/drawing/2014/main" id="{110F1D19-E4F6-4FE1-A9DB-1613ACCC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269" y="6111750"/>
            <a:ext cx="619940" cy="3955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58B9807-C34D-4BF6-B4D7-B5BCF6EE0457}"/>
              </a:ext>
            </a:extLst>
          </p:cNvPr>
          <p:cNvSpPr txBox="1"/>
          <p:nvPr/>
        </p:nvSpPr>
        <p:spPr>
          <a:xfrm>
            <a:off x="4831835" y="6516064"/>
            <a:ext cx="1098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4783D0-6EDA-4F45-8AC7-A09750888088}"/>
              </a:ext>
            </a:extLst>
          </p:cNvPr>
          <p:cNvSpPr txBox="1"/>
          <p:nvPr/>
        </p:nvSpPr>
        <p:spPr>
          <a:xfrm>
            <a:off x="6062767" y="6516064"/>
            <a:ext cx="1123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B6EFF7-E26A-4670-8AF9-1816DC234421}"/>
              </a:ext>
            </a:extLst>
          </p:cNvPr>
          <p:cNvCxnSpPr>
            <a:cxnSpLocks/>
          </p:cNvCxnSpPr>
          <p:nvPr/>
        </p:nvCxnSpPr>
        <p:spPr>
          <a:xfrm>
            <a:off x="5993176" y="-99152"/>
            <a:ext cx="0" cy="716567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picture containing table&#10;&#10;Description automatically generated">
            <a:extLst>
              <a:ext uri="{FF2B5EF4-FFF2-40B4-BE49-F238E27FC236}">
                <a16:creationId xmlns:a16="http://schemas.microsoft.com/office/drawing/2014/main" id="{A3A80C0A-CC9F-4643-B619-7DC5762AD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773" y="6111749"/>
            <a:ext cx="619940" cy="395597"/>
          </a:xfrm>
          <a:prstGeom prst="rect">
            <a:avLst/>
          </a:prstGeom>
        </p:spPr>
      </p:pic>
      <p:cxnSp>
        <p:nvCxnSpPr>
          <p:cNvPr id="64" name="Elbow Connector 46">
            <a:extLst>
              <a:ext uri="{FF2B5EF4-FFF2-40B4-BE49-F238E27FC236}">
                <a16:creationId xmlns:a16="http://schemas.microsoft.com/office/drawing/2014/main" id="{75F28BDB-15C6-43D9-AA16-9E928A851923}"/>
              </a:ext>
            </a:extLst>
          </p:cNvPr>
          <p:cNvCxnSpPr>
            <a:cxnSpLocks/>
            <a:stCxn id="497" idx="3"/>
          </p:cNvCxnSpPr>
          <p:nvPr/>
        </p:nvCxnSpPr>
        <p:spPr>
          <a:xfrm flipV="1">
            <a:off x="3444454" y="2077225"/>
            <a:ext cx="708187" cy="43580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46">
            <a:extLst>
              <a:ext uri="{FF2B5EF4-FFF2-40B4-BE49-F238E27FC236}">
                <a16:creationId xmlns:a16="http://schemas.microsoft.com/office/drawing/2014/main" id="{F7A45B50-FBA6-47E3-A6C6-B189C4229307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4602875" y="2416257"/>
            <a:ext cx="3573" cy="653457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46">
            <a:extLst>
              <a:ext uri="{FF2B5EF4-FFF2-40B4-BE49-F238E27FC236}">
                <a16:creationId xmlns:a16="http://schemas.microsoft.com/office/drawing/2014/main" id="{77DA4625-1BB1-43A4-A5A5-925100412463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7133360" y="2402779"/>
            <a:ext cx="0" cy="660914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46">
            <a:extLst>
              <a:ext uri="{FF2B5EF4-FFF2-40B4-BE49-F238E27FC236}">
                <a16:creationId xmlns:a16="http://schemas.microsoft.com/office/drawing/2014/main" id="{3B733BF1-28CC-4DC7-9971-302CF16032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646299" y="2077225"/>
            <a:ext cx="936173" cy="424601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25CF0B8-C3FF-419C-80C4-B77DE67EBB89}"/>
              </a:ext>
            </a:extLst>
          </p:cNvPr>
          <p:cNvSpPr/>
          <p:nvPr/>
        </p:nvSpPr>
        <p:spPr>
          <a:xfrm>
            <a:off x="1272911" y="2169654"/>
            <a:ext cx="2259119" cy="694484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49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3">
            <a:extLst>
              <a:ext uri="{FF2B5EF4-FFF2-40B4-BE49-F238E27FC236}">
                <a16:creationId xmlns:a16="http://schemas.microsoft.com/office/drawing/2014/main" id="{D581B379-D3F2-43A5-8A92-81C1E517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447714-2FD6-43DD-9A27-09E75E16BCBC}" type="slidenum">
              <a:rPr lang="en-US" smtClean="0"/>
              <a:t>27</a:t>
            </a:fld>
            <a:endParaRPr lang="en-US" dirty="0"/>
          </a:p>
        </p:txBody>
      </p:sp>
      <p:sp>
        <p:nvSpPr>
          <p:cNvPr id="482" name="Rechthoek 29">
            <a:extLst>
              <a:ext uri="{FF2B5EF4-FFF2-40B4-BE49-F238E27FC236}">
                <a16:creationId xmlns:a16="http://schemas.microsoft.com/office/drawing/2014/main" id="{40C63209-685F-41D2-90AB-46B9544D0D3C}"/>
              </a:ext>
            </a:extLst>
          </p:cNvPr>
          <p:cNvSpPr/>
          <p:nvPr/>
        </p:nvSpPr>
        <p:spPr>
          <a:xfrm>
            <a:off x="1328482" y="860298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483" name="Rechthoek 42">
            <a:extLst>
              <a:ext uri="{FF2B5EF4-FFF2-40B4-BE49-F238E27FC236}">
                <a16:creationId xmlns:a16="http://schemas.microsoft.com/office/drawing/2014/main" id="{C8F7B64F-2336-48AC-86AB-3EAA6043B9AD}"/>
              </a:ext>
            </a:extLst>
          </p:cNvPr>
          <p:cNvSpPr/>
          <p:nvPr/>
        </p:nvSpPr>
        <p:spPr>
          <a:xfrm>
            <a:off x="1328479" y="1249928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 Variant</a:t>
            </a:r>
          </a:p>
        </p:txBody>
      </p:sp>
      <p:sp>
        <p:nvSpPr>
          <p:cNvPr id="487" name="Rechthoek 29">
            <a:extLst>
              <a:ext uri="{FF2B5EF4-FFF2-40B4-BE49-F238E27FC236}">
                <a16:creationId xmlns:a16="http://schemas.microsoft.com/office/drawing/2014/main" id="{5F11FA1F-7D72-452B-81A2-E53146615231}"/>
              </a:ext>
            </a:extLst>
          </p:cNvPr>
          <p:cNvSpPr/>
          <p:nvPr/>
        </p:nvSpPr>
        <p:spPr>
          <a:xfrm>
            <a:off x="1334955" y="5518485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488" name="Rechthoek 42">
            <a:extLst>
              <a:ext uri="{FF2B5EF4-FFF2-40B4-BE49-F238E27FC236}">
                <a16:creationId xmlns:a16="http://schemas.microsoft.com/office/drawing/2014/main" id="{FC9D4AAF-C079-49C7-B792-7D305C49D473}"/>
              </a:ext>
            </a:extLst>
          </p:cNvPr>
          <p:cNvSpPr/>
          <p:nvPr/>
        </p:nvSpPr>
        <p:spPr>
          <a:xfrm>
            <a:off x="1341435" y="4511697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DCP-MON</a:t>
            </a:r>
          </a:p>
        </p:txBody>
      </p:sp>
      <p:sp>
        <p:nvSpPr>
          <p:cNvPr id="489" name="Rechthoek 29">
            <a:extLst>
              <a:ext uri="{FF2B5EF4-FFF2-40B4-BE49-F238E27FC236}">
                <a16:creationId xmlns:a16="http://schemas.microsoft.com/office/drawing/2014/main" id="{45C0CE50-08BD-48DE-9442-37C9B0709148}"/>
              </a:ext>
            </a:extLst>
          </p:cNvPr>
          <p:cNvSpPr/>
          <p:nvPr/>
        </p:nvSpPr>
        <p:spPr>
          <a:xfrm>
            <a:off x="1487355" y="5578962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493" name="Elbow Connector 31">
            <a:extLst>
              <a:ext uri="{FF2B5EF4-FFF2-40B4-BE49-F238E27FC236}">
                <a16:creationId xmlns:a16="http://schemas.microsoft.com/office/drawing/2014/main" id="{6D71FC86-61BE-4B1A-8033-03AD55E426FF}"/>
              </a:ext>
            </a:extLst>
          </p:cNvPr>
          <p:cNvCxnSpPr>
            <a:cxnSpLocks/>
            <a:stCxn id="483" idx="1"/>
            <a:endCxn id="489" idx="1"/>
          </p:cNvCxnSpPr>
          <p:nvPr/>
        </p:nvCxnSpPr>
        <p:spPr>
          <a:xfrm rot="10800000" flipH="1" flipV="1">
            <a:off x="1328479" y="1443830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4" name="Tekstvak 85">
            <a:extLst>
              <a:ext uri="{FF2B5EF4-FFF2-40B4-BE49-F238E27FC236}">
                <a16:creationId xmlns:a16="http://schemas.microsoft.com/office/drawing/2014/main" id="{1EC82655-F913-4252-AC73-9878BDB13D3E}"/>
              </a:ext>
            </a:extLst>
          </p:cNvPr>
          <p:cNvSpPr txBox="1"/>
          <p:nvPr/>
        </p:nvSpPr>
        <p:spPr>
          <a:xfrm>
            <a:off x="25345" y="3596144"/>
            <a:ext cx="908518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getpid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31ACF9-1CFF-4CE6-A4BF-6482BA6E874B}"/>
              </a:ext>
            </a:extLst>
          </p:cNvPr>
          <p:cNvCxnSpPr/>
          <p:nvPr/>
        </p:nvCxnSpPr>
        <p:spPr>
          <a:xfrm flipV="1">
            <a:off x="2076234" y="2824379"/>
            <a:ext cx="0" cy="278327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bject 56">
            <a:extLst>
              <a:ext uri="{FF2B5EF4-FFF2-40B4-BE49-F238E27FC236}">
                <a16:creationId xmlns:a16="http://schemas.microsoft.com/office/drawing/2014/main" id="{5A73D3C8-D662-41DD-9E10-D240B8456553}"/>
              </a:ext>
            </a:extLst>
          </p:cNvPr>
          <p:cNvSpPr/>
          <p:nvPr/>
        </p:nvSpPr>
        <p:spPr>
          <a:xfrm>
            <a:off x="6404882" y="1067624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57">
            <a:extLst>
              <a:ext uri="{FF2B5EF4-FFF2-40B4-BE49-F238E27FC236}">
                <a16:creationId xmlns:a16="http://schemas.microsoft.com/office/drawing/2014/main" id="{60C5BB4B-3D14-4C66-8F84-0565B9767479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58">
            <a:extLst>
              <a:ext uri="{FF2B5EF4-FFF2-40B4-BE49-F238E27FC236}">
                <a16:creationId xmlns:a16="http://schemas.microsoft.com/office/drawing/2014/main" id="{AE42D318-4C20-4956-A9F8-9F118D96C8AD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59">
            <a:extLst>
              <a:ext uri="{FF2B5EF4-FFF2-40B4-BE49-F238E27FC236}">
                <a16:creationId xmlns:a16="http://schemas.microsoft.com/office/drawing/2014/main" id="{9C7F9A99-2D43-4C3D-9993-6C9EDD9AE7AB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60">
            <a:extLst>
              <a:ext uri="{FF2B5EF4-FFF2-40B4-BE49-F238E27FC236}">
                <a16:creationId xmlns:a16="http://schemas.microsoft.com/office/drawing/2014/main" id="{E924B375-2048-4DA1-BB4A-FAC9AF4D3F0D}"/>
              </a:ext>
            </a:extLst>
          </p:cNvPr>
          <p:cNvSpPr/>
          <p:nvPr/>
        </p:nvSpPr>
        <p:spPr>
          <a:xfrm>
            <a:off x="6900182" y="1562924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61">
            <a:extLst>
              <a:ext uri="{FF2B5EF4-FFF2-40B4-BE49-F238E27FC236}">
                <a16:creationId xmlns:a16="http://schemas.microsoft.com/office/drawing/2014/main" id="{A6A20593-3F5F-4307-9A48-7FD2A19EAB3E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71ED032D-A4C5-4095-95DC-D6D514949366}"/>
              </a:ext>
            </a:extLst>
          </p:cNvPr>
          <p:cNvSpPr txBox="1"/>
          <p:nvPr/>
        </p:nvSpPr>
        <p:spPr>
          <a:xfrm>
            <a:off x="6363144" y="991101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6CE4C9-5B54-4AA9-BAAB-62717D89675B}"/>
              </a:ext>
            </a:extLst>
          </p:cNvPr>
          <p:cNvSpPr txBox="1"/>
          <p:nvPr/>
        </p:nvSpPr>
        <p:spPr>
          <a:xfrm>
            <a:off x="6893724" y="1184497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sp>
        <p:nvSpPr>
          <p:cNvPr id="82" name="Rechthoek 29">
            <a:extLst>
              <a:ext uri="{FF2B5EF4-FFF2-40B4-BE49-F238E27FC236}">
                <a16:creationId xmlns:a16="http://schemas.microsoft.com/office/drawing/2014/main" id="{C96F93A8-C2CF-4928-B0C3-DE78FD37DF54}"/>
              </a:ext>
            </a:extLst>
          </p:cNvPr>
          <p:cNvSpPr/>
          <p:nvPr/>
        </p:nvSpPr>
        <p:spPr>
          <a:xfrm>
            <a:off x="8582477" y="849090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3" name="Rechthoek 42">
            <a:extLst>
              <a:ext uri="{FF2B5EF4-FFF2-40B4-BE49-F238E27FC236}">
                <a16:creationId xmlns:a16="http://schemas.microsoft.com/office/drawing/2014/main" id="{B12E4517-729E-4CC1-83A3-A3202E7B7D06}"/>
              </a:ext>
            </a:extLst>
          </p:cNvPr>
          <p:cNvSpPr/>
          <p:nvPr/>
        </p:nvSpPr>
        <p:spPr>
          <a:xfrm>
            <a:off x="8582474" y="1238720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 Variant</a:t>
            </a:r>
          </a:p>
        </p:txBody>
      </p:sp>
      <p:sp>
        <p:nvSpPr>
          <p:cNvPr id="84" name="Rechthoek 29">
            <a:extLst>
              <a:ext uri="{FF2B5EF4-FFF2-40B4-BE49-F238E27FC236}">
                <a16:creationId xmlns:a16="http://schemas.microsoft.com/office/drawing/2014/main" id="{B132E796-2A9F-4C1C-9514-D93367D5F9DC}"/>
              </a:ext>
            </a:extLst>
          </p:cNvPr>
          <p:cNvSpPr/>
          <p:nvPr/>
        </p:nvSpPr>
        <p:spPr>
          <a:xfrm>
            <a:off x="8588950" y="5507277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85" name="Rechthoek 42">
            <a:extLst>
              <a:ext uri="{FF2B5EF4-FFF2-40B4-BE49-F238E27FC236}">
                <a16:creationId xmlns:a16="http://schemas.microsoft.com/office/drawing/2014/main" id="{4FA56218-BB1D-4BB5-BB89-F8E0B149147D}"/>
              </a:ext>
            </a:extLst>
          </p:cNvPr>
          <p:cNvSpPr/>
          <p:nvPr/>
        </p:nvSpPr>
        <p:spPr>
          <a:xfrm>
            <a:off x="8595430" y="4500489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  DCP-MON</a:t>
            </a:r>
            <a:endParaRPr lang="nl-BE" sz="2200" dirty="0"/>
          </a:p>
        </p:txBody>
      </p:sp>
      <p:sp>
        <p:nvSpPr>
          <p:cNvPr id="86" name="Rechthoek 29">
            <a:extLst>
              <a:ext uri="{FF2B5EF4-FFF2-40B4-BE49-F238E27FC236}">
                <a16:creationId xmlns:a16="http://schemas.microsoft.com/office/drawing/2014/main" id="{0F9549C9-FAE7-4409-808B-19FB733A5084}"/>
              </a:ext>
            </a:extLst>
          </p:cNvPr>
          <p:cNvSpPr/>
          <p:nvPr/>
        </p:nvSpPr>
        <p:spPr>
          <a:xfrm>
            <a:off x="8741350" y="5567754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sp>
        <p:nvSpPr>
          <p:cNvPr id="89" name="Rechthoek 42">
            <a:extLst>
              <a:ext uri="{FF2B5EF4-FFF2-40B4-BE49-F238E27FC236}">
                <a16:creationId xmlns:a16="http://schemas.microsoft.com/office/drawing/2014/main" id="{1566CBF5-11E1-4DDD-8253-2669BCA3C586}"/>
              </a:ext>
            </a:extLst>
          </p:cNvPr>
          <p:cNvSpPr/>
          <p:nvPr/>
        </p:nvSpPr>
        <p:spPr>
          <a:xfrm>
            <a:off x="8582472" y="2210058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sp>
        <p:nvSpPr>
          <p:cNvPr id="49" name="Rechthoek 42">
            <a:extLst>
              <a:ext uri="{FF2B5EF4-FFF2-40B4-BE49-F238E27FC236}">
                <a16:creationId xmlns:a16="http://schemas.microsoft.com/office/drawing/2014/main" id="{FE54711F-76C4-4175-9E27-ECE8F05788DB}"/>
              </a:ext>
            </a:extLst>
          </p:cNvPr>
          <p:cNvSpPr/>
          <p:nvPr/>
        </p:nvSpPr>
        <p:spPr>
          <a:xfrm>
            <a:off x="3740937" y="3069714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sp>
        <p:nvSpPr>
          <p:cNvPr id="50" name="Rechthoek 42">
            <a:extLst>
              <a:ext uri="{FF2B5EF4-FFF2-40B4-BE49-F238E27FC236}">
                <a16:creationId xmlns:a16="http://schemas.microsoft.com/office/drawing/2014/main" id="{5C0F98BC-761B-46ED-9AF5-4865744FFBE7}"/>
              </a:ext>
            </a:extLst>
          </p:cNvPr>
          <p:cNvSpPr/>
          <p:nvPr/>
        </p:nvSpPr>
        <p:spPr>
          <a:xfrm>
            <a:off x="6267849" y="3063693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sp>
        <p:nvSpPr>
          <p:cNvPr id="122" name="object 56">
            <a:extLst>
              <a:ext uri="{FF2B5EF4-FFF2-40B4-BE49-F238E27FC236}">
                <a16:creationId xmlns:a16="http://schemas.microsoft.com/office/drawing/2014/main" id="{106A3FD2-10B6-4BA5-8AE2-D24DF2AB5E35}"/>
              </a:ext>
            </a:extLst>
          </p:cNvPr>
          <p:cNvSpPr/>
          <p:nvPr/>
        </p:nvSpPr>
        <p:spPr>
          <a:xfrm>
            <a:off x="3985839" y="1062929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57">
            <a:extLst>
              <a:ext uri="{FF2B5EF4-FFF2-40B4-BE49-F238E27FC236}">
                <a16:creationId xmlns:a16="http://schemas.microsoft.com/office/drawing/2014/main" id="{D3728321-FD6A-4804-B7AF-32E855117309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" name="object 58">
            <a:extLst>
              <a:ext uri="{FF2B5EF4-FFF2-40B4-BE49-F238E27FC236}">
                <a16:creationId xmlns:a16="http://schemas.microsoft.com/office/drawing/2014/main" id="{A9F619AE-22EC-42AF-AE3D-E5F72A78C0C4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59">
            <a:extLst>
              <a:ext uri="{FF2B5EF4-FFF2-40B4-BE49-F238E27FC236}">
                <a16:creationId xmlns:a16="http://schemas.microsoft.com/office/drawing/2014/main" id="{A26B2059-823A-41FB-9493-FD6C045B4F04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60">
            <a:extLst>
              <a:ext uri="{FF2B5EF4-FFF2-40B4-BE49-F238E27FC236}">
                <a16:creationId xmlns:a16="http://schemas.microsoft.com/office/drawing/2014/main" id="{0E8F97E7-F4A7-4058-A986-3AE9CDC9AC78}"/>
              </a:ext>
            </a:extLst>
          </p:cNvPr>
          <p:cNvSpPr/>
          <p:nvPr/>
        </p:nvSpPr>
        <p:spPr>
          <a:xfrm>
            <a:off x="4481139" y="1558229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61">
            <a:extLst>
              <a:ext uri="{FF2B5EF4-FFF2-40B4-BE49-F238E27FC236}">
                <a16:creationId xmlns:a16="http://schemas.microsoft.com/office/drawing/2014/main" id="{3CA7383C-C459-458F-B9B0-94BFD2499259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3">
            <a:extLst>
              <a:ext uri="{FF2B5EF4-FFF2-40B4-BE49-F238E27FC236}">
                <a16:creationId xmlns:a16="http://schemas.microsoft.com/office/drawing/2014/main" id="{BE3F7527-05D8-46AF-8D0A-D15D31CA0425}"/>
              </a:ext>
            </a:extLst>
          </p:cNvPr>
          <p:cNvSpPr txBox="1"/>
          <p:nvPr/>
        </p:nvSpPr>
        <p:spPr>
          <a:xfrm>
            <a:off x="3944101" y="986406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DE256D8-C426-4C15-B8BC-4AA6A7096F53}"/>
              </a:ext>
            </a:extLst>
          </p:cNvPr>
          <p:cNvSpPr txBox="1"/>
          <p:nvPr/>
        </p:nvSpPr>
        <p:spPr>
          <a:xfrm>
            <a:off x="4474681" y="1179802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cxnSp>
        <p:nvCxnSpPr>
          <p:cNvPr id="57" name="Elbow Connector 46">
            <a:extLst>
              <a:ext uri="{FF2B5EF4-FFF2-40B4-BE49-F238E27FC236}">
                <a16:creationId xmlns:a16="http://schemas.microsoft.com/office/drawing/2014/main" id="{11D8F002-A300-4119-A84E-D692ECF4706B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471959" y="3355461"/>
            <a:ext cx="795890" cy="6021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FB7EA596-548E-46C0-89D1-0D23BC749D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Asynchronous Replication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6" name="Picture 55" descr="A picture containing table&#10;&#10;Description automatically generated">
            <a:extLst>
              <a:ext uri="{FF2B5EF4-FFF2-40B4-BE49-F238E27FC236}">
                <a16:creationId xmlns:a16="http://schemas.microsoft.com/office/drawing/2014/main" id="{110F1D19-E4F6-4FE1-A9DB-1613ACCC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269" y="6111750"/>
            <a:ext cx="619940" cy="3955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58B9807-C34D-4BF6-B4D7-B5BCF6EE0457}"/>
              </a:ext>
            </a:extLst>
          </p:cNvPr>
          <p:cNvSpPr txBox="1"/>
          <p:nvPr/>
        </p:nvSpPr>
        <p:spPr>
          <a:xfrm>
            <a:off x="4831835" y="6516064"/>
            <a:ext cx="1098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4783D0-6EDA-4F45-8AC7-A09750888088}"/>
              </a:ext>
            </a:extLst>
          </p:cNvPr>
          <p:cNvSpPr txBox="1"/>
          <p:nvPr/>
        </p:nvSpPr>
        <p:spPr>
          <a:xfrm>
            <a:off x="6062767" y="6516064"/>
            <a:ext cx="1123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B6EFF7-E26A-4670-8AF9-1816DC234421}"/>
              </a:ext>
            </a:extLst>
          </p:cNvPr>
          <p:cNvCxnSpPr>
            <a:cxnSpLocks/>
          </p:cNvCxnSpPr>
          <p:nvPr/>
        </p:nvCxnSpPr>
        <p:spPr>
          <a:xfrm>
            <a:off x="5993176" y="-99152"/>
            <a:ext cx="0" cy="716567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picture containing table&#10;&#10;Description automatically generated">
            <a:extLst>
              <a:ext uri="{FF2B5EF4-FFF2-40B4-BE49-F238E27FC236}">
                <a16:creationId xmlns:a16="http://schemas.microsoft.com/office/drawing/2014/main" id="{A3A80C0A-CC9F-4643-B619-7DC5762AD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773" y="6111749"/>
            <a:ext cx="619940" cy="395597"/>
          </a:xfrm>
          <a:prstGeom prst="rect">
            <a:avLst/>
          </a:prstGeom>
        </p:spPr>
      </p:pic>
      <p:cxnSp>
        <p:nvCxnSpPr>
          <p:cNvPr id="64" name="Elbow Connector 46">
            <a:extLst>
              <a:ext uri="{FF2B5EF4-FFF2-40B4-BE49-F238E27FC236}">
                <a16:creationId xmlns:a16="http://schemas.microsoft.com/office/drawing/2014/main" id="{75F28BDB-15C6-43D9-AA16-9E928A851923}"/>
              </a:ext>
            </a:extLst>
          </p:cNvPr>
          <p:cNvCxnSpPr>
            <a:cxnSpLocks/>
          </p:cNvCxnSpPr>
          <p:nvPr/>
        </p:nvCxnSpPr>
        <p:spPr>
          <a:xfrm flipV="1">
            <a:off x="3444454" y="2056905"/>
            <a:ext cx="708187" cy="43580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46">
            <a:extLst>
              <a:ext uri="{FF2B5EF4-FFF2-40B4-BE49-F238E27FC236}">
                <a16:creationId xmlns:a16="http://schemas.microsoft.com/office/drawing/2014/main" id="{F7A45B50-FBA6-47E3-A6C6-B189C4229307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4602875" y="2416257"/>
            <a:ext cx="3573" cy="653457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46">
            <a:extLst>
              <a:ext uri="{FF2B5EF4-FFF2-40B4-BE49-F238E27FC236}">
                <a16:creationId xmlns:a16="http://schemas.microsoft.com/office/drawing/2014/main" id="{77DA4625-1BB1-43A4-A5A5-925100412463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7133360" y="2402779"/>
            <a:ext cx="0" cy="660914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46">
            <a:extLst>
              <a:ext uri="{FF2B5EF4-FFF2-40B4-BE49-F238E27FC236}">
                <a16:creationId xmlns:a16="http://schemas.microsoft.com/office/drawing/2014/main" id="{3B733BF1-28CC-4DC7-9971-302CF16032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646299" y="2077225"/>
            <a:ext cx="936173" cy="424601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58134DF-161F-4B0C-A3E9-9C04EF233814}"/>
              </a:ext>
            </a:extLst>
          </p:cNvPr>
          <p:cNvSpPr/>
          <p:nvPr/>
        </p:nvSpPr>
        <p:spPr>
          <a:xfrm>
            <a:off x="3786499" y="954485"/>
            <a:ext cx="1763731" cy="1611246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hoek 42">
            <a:extLst>
              <a:ext uri="{FF2B5EF4-FFF2-40B4-BE49-F238E27FC236}">
                <a16:creationId xmlns:a16="http://schemas.microsoft.com/office/drawing/2014/main" id="{B8A923F0-1EDD-4733-B18F-249153523890}"/>
              </a:ext>
            </a:extLst>
          </p:cNvPr>
          <p:cNvSpPr/>
          <p:nvPr/>
        </p:nvSpPr>
        <p:spPr>
          <a:xfrm>
            <a:off x="1328477" y="2221266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</p:spTree>
    <p:extLst>
      <p:ext uri="{BB962C8B-B14F-4D97-AF65-F5344CB8AC3E}">
        <p14:creationId xmlns:p14="http://schemas.microsoft.com/office/powerpoint/2010/main" val="1594740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3">
            <a:extLst>
              <a:ext uri="{FF2B5EF4-FFF2-40B4-BE49-F238E27FC236}">
                <a16:creationId xmlns:a16="http://schemas.microsoft.com/office/drawing/2014/main" id="{D581B379-D3F2-43A5-8A92-81C1E517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447714-2FD6-43DD-9A27-09E75E16BCBC}" type="slidenum">
              <a:rPr lang="en-US" smtClean="0"/>
              <a:t>28</a:t>
            </a:fld>
            <a:endParaRPr lang="en-US" dirty="0"/>
          </a:p>
        </p:txBody>
      </p:sp>
      <p:sp>
        <p:nvSpPr>
          <p:cNvPr id="482" name="Rechthoek 29">
            <a:extLst>
              <a:ext uri="{FF2B5EF4-FFF2-40B4-BE49-F238E27FC236}">
                <a16:creationId xmlns:a16="http://schemas.microsoft.com/office/drawing/2014/main" id="{40C63209-685F-41D2-90AB-46B9544D0D3C}"/>
              </a:ext>
            </a:extLst>
          </p:cNvPr>
          <p:cNvSpPr/>
          <p:nvPr/>
        </p:nvSpPr>
        <p:spPr>
          <a:xfrm>
            <a:off x="1328482" y="860298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483" name="Rechthoek 42">
            <a:extLst>
              <a:ext uri="{FF2B5EF4-FFF2-40B4-BE49-F238E27FC236}">
                <a16:creationId xmlns:a16="http://schemas.microsoft.com/office/drawing/2014/main" id="{C8F7B64F-2336-48AC-86AB-3EAA6043B9AD}"/>
              </a:ext>
            </a:extLst>
          </p:cNvPr>
          <p:cNvSpPr/>
          <p:nvPr/>
        </p:nvSpPr>
        <p:spPr>
          <a:xfrm>
            <a:off x="1328479" y="1249928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 Variant</a:t>
            </a:r>
          </a:p>
        </p:txBody>
      </p:sp>
      <p:sp>
        <p:nvSpPr>
          <p:cNvPr id="487" name="Rechthoek 29">
            <a:extLst>
              <a:ext uri="{FF2B5EF4-FFF2-40B4-BE49-F238E27FC236}">
                <a16:creationId xmlns:a16="http://schemas.microsoft.com/office/drawing/2014/main" id="{5F11FA1F-7D72-452B-81A2-E53146615231}"/>
              </a:ext>
            </a:extLst>
          </p:cNvPr>
          <p:cNvSpPr/>
          <p:nvPr/>
        </p:nvSpPr>
        <p:spPr>
          <a:xfrm>
            <a:off x="1334955" y="5518485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488" name="Rechthoek 42">
            <a:extLst>
              <a:ext uri="{FF2B5EF4-FFF2-40B4-BE49-F238E27FC236}">
                <a16:creationId xmlns:a16="http://schemas.microsoft.com/office/drawing/2014/main" id="{FC9D4AAF-C079-49C7-B792-7D305C49D473}"/>
              </a:ext>
            </a:extLst>
          </p:cNvPr>
          <p:cNvSpPr/>
          <p:nvPr/>
        </p:nvSpPr>
        <p:spPr>
          <a:xfrm>
            <a:off x="1341435" y="4511697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DCP-MON</a:t>
            </a:r>
          </a:p>
        </p:txBody>
      </p:sp>
      <p:sp>
        <p:nvSpPr>
          <p:cNvPr id="489" name="Rechthoek 29">
            <a:extLst>
              <a:ext uri="{FF2B5EF4-FFF2-40B4-BE49-F238E27FC236}">
                <a16:creationId xmlns:a16="http://schemas.microsoft.com/office/drawing/2014/main" id="{45C0CE50-08BD-48DE-9442-37C9B0709148}"/>
              </a:ext>
            </a:extLst>
          </p:cNvPr>
          <p:cNvSpPr/>
          <p:nvPr/>
        </p:nvSpPr>
        <p:spPr>
          <a:xfrm>
            <a:off x="1487355" y="5578962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493" name="Elbow Connector 31">
            <a:extLst>
              <a:ext uri="{FF2B5EF4-FFF2-40B4-BE49-F238E27FC236}">
                <a16:creationId xmlns:a16="http://schemas.microsoft.com/office/drawing/2014/main" id="{6D71FC86-61BE-4B1A-8033-03AD55E426FF}"/>
              </a:ext>
            </a:extLst>
          </p:cNvPr>
          <p:cNvCxnSpPr>
            <a:cxnSpLocks/>
            <a:stCxn id="483" idx="1"/>
            <a:endCxn id="489" idx="1"/>
          </p:cNvCxnSpPr>
          <p:nvPr/>
        </p:nvCxnSpPr>
        <p:spPr>
          <a:xfrm rot="10800000" flipH="1" flipV="1">
            <a:off x="1328479" y="1443830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4" name="Tekstvak 85">
            <a:extLst>
              <a:ext uri="{FF2B5EF4-FFF2-40B4-BE49-F238E27FC236}">
                <a16:creationId xmlns:a16="http://schemas.microsoft.com/office/drawing/2014/main" id="{1EC82655-F913-4252-AC73-9878BDB13D3E}"/>
              </a:ext>
            </a:extLst>
          </p:cNvPr>
          <p:cNvSpPr txBox="1"/>
          <p:nvPr/>
        </p:nvSpPr>
        <p:spPr>
          <a:xfrm>
            <a:off x="25345" y="3596144"/>
            <a:ext cx="908518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getpid</a:t>
            </a:r>
          </a:p>
        </p:txBody>
      </p:sp>
      <p:sp>
        <p:nvSpPr>
          <p:cNvPr id="497" name="Rechthoek 42">
            <a:extLst>
              <a:ext uri="{FF2B5EF4-FFF2-40B4-BE49-F238E27FC236}">
                <a16:creationId xmlns:a16="http://schemas.microsoft.com/office/drawing/2014/main" id="{2F9D1859-C81B-4239-8346-466B9460DF7D}"/>
              </a:ext>
            </a:extLst>
          </p:cNvPr>
          <p:cNvSpPr/>
          <p:nvPr/>
        </p:nvSpPr>
        <p:spPr>
          <a:xfrm>
            <a:off x="1328477" y="2221266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31ACF9-1CFF-4CE6-A4BF-6482BA6E874B}"/>
              </a:ext>
            </a:extLst>
          </p:cNvPr>
          <p:cNvCxnSpPr/>
          <p:nvPr/>
        </p:nvCxnSpPr>
        <p:spPr>
          <a:xfrm flipV="1">
            <a:off x="2076234" y="2824379"/>
            <a:ext cx="0" cy="278327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bject 56">
            <a:extLst>
              <a:ext uri="{FF2B5EF4-FFF2-40B4-BE49-F238E27FC236}">
                <a16:creationId xmlns:a16="http://schemas.microsoft.com/office/drawing/2014/main" id="{5A73D3C8-D662-41DD-9E10-D240B8456553}"/>
              </a:ext>
            </a:extLst>
          </p:cNvPr>
          <p:cNvSpPr/>
          <p:nvPr/>
        </p:nvSpPr>
        <p:spPr>
          <a:xfrm>
            <a:off x="6404882" y="1067624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57">
            <a:extLst>
              <a:ext uri="{FF2B5EF4-FFF2-40B4-BE49-F238E27FC236}">
                <a16:creationId xmlns:a16="http://schemas.microsoft.com/office/drawing/2014/main" id="{60C5BB4B-3D14-4C66-8F84-0565B9767479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6" name="object 58">
            <a:extLst>
              <a:ext uri="{FF2B5EF4-FFF2-40B4-BE49-F238E27FC236}">
                <a16:creationId xmlns:a16="http://schemas.microsoft.com/office/drawing/2014/main" id="{AE42D318-4C20-4956-A9F8-9F118D96C8AD}"/>
              </a:ext>
            </a:extLst>
          </p:cNvPr>
          <p:cNvSpPr/>
          <p:nvPr/>
        </p:nvSpPr>
        <p:spPr>
          <a:xfrm>
            <a:off x="6449332" y="1112074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59">
            <a:extLst>
              <a:ext uri="{FF2B5EF4-FFF2-40B4-BE49-F238E27FC236}">
                <a16:creationId xmlns:a16="http://schemas.microsoft.com/office/drawing/2014/main" id="{9C7F9A99-2D43-4C3D-9993-6C9EDD9AE7AB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60">
            <a:extLst>
              <a:ext uri="{FF2B5EF4-FFF2-40B4-BE49-F238E27FC236}">
                <a16:creationId xmlns:a16="http://schemas.microsoft.com/office/drawing/2014/main" id="{E924B375-2048-4DA1-BB4A-FAC9AF4D3F0D}"/>
              </a:ext>
            </a:extLst>
          </p:cNvPr>
          <p:cNvSpPr/>
          <p:nvPr/>
        </p:nvSpPr>
        <p:spPr>
          <a:xfrm>
            <a:off x="6900182" y="1562924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61">
            <a:extLst>
              <a:ext uri="{FF2B5EF4-FFF2-40B4-BE49-F238E27FC236}">
                <a16:creationId xmlns:a16="http://schemas.microsoft.com/office/drawing/2014/main" id="{A6A20593-3F5F-4307-9A48-7FD2A19EAB3E}"/>
              </a:ext>
            </a:extLst>
          </p:cNvPr>
          <p:cNvSpPr/>
          <p:nvPr/>
        </p:nvSpPr>
        <p:spPr>
          <a:xfrm>
            <a:off x="6906532" y="1569274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71ED032D-A4C5-4095-95DC-D6D514949366}"/>
              </a:ext>
            </a:extLst>
          </p:cNvPr>
          <p:cNvSpPr txBox="1"/>
          <p:nvPr/>
        </p:nvSpPr>
        <p:spPr>
          <a:xfrm>
            <a:off x="6363144" y="991101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6CE4C9-5B54-4AA9-BAAB-62717D89675B}"/>
              </a:ext>
            </a:extLst>
          </p:cNvPr>
          <p:cNvSpPr txBox="1"/>
          <p:nvPr/>
        </p:nvSpPr>
        <p:spPr>
          <a:xfrm>
            <a:off x="6893724" y="1184497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sp>
        <p:nvSpPr>
          <p:cNvPr id="82" name="Rechthoek 29">
            <a:extLst>
              <a:ext uri="{FF2B5EF4-FFF2-40B4-BE49-F238E27FC236}">
                <a16:creationId xmlns:a16="http://schemas.microsoft.com/office/drawing/2014/main" id="{C96F93A8-C2CF-4928-B0C3-DE78FD37DF54}"/>
              </a:ext>
            </a:extLst>
          </p:cNvPr>
          <p:cNvSpPr/>
          <p:nvPr/>
        </p:nvSpPr>
        <p:spPr>
          <a:xfrm>
            <a:off x="8582477" y="849090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3" name="Rechthoek 42">
            <a:extLst>
              <a:ext uri="{FF2B5EF4-FFF2-40B4-BE49-F238E27FC236}">
                <a16:creationId xmlns:a16="http://schemas.microsoft.com/office/drawing/2014/main" id="{B12E4517-729E-4CC1-83A3-A3202E7B7D06}"/>
              </a:ext>
            </a:extLst>
          </p:cNvPr>
          <p:cNvSpPr/>
          <p:nvPr/>
        </p:nvSpPr>
        <p:spPr>
          <a:xfrm>
            <a:off x="8582474" y="1238720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 Variant</a:t>
            </a:r>
          </a:p>
        </p:txBody>
      </p:sp>
      <p:sp>
        <p:nvSpPr>
          <p:cNvPr id="84" name="Rechthoek 29">
            <a:extLst>
              <a:ext uri="{FF2B5EF4-FFF2-40B4-BE49-F238E27FC236}">
                <a16:creationId xmlns:a16="http://schemas.microsoft.com/office/drawing/2014/main" id="{B132E796-2A9F-4C1C-9514-D93367D5F9DC}"/>
              </a:ext>
            </a:extLst>
          </p:cNvPr>
          <p:cNvSpPr/>
          <p:nvPr/>
        </p:nvSpPr>
        <p:spPr>
          <a:xfrm>
            <a:off x="8588950" y="5507277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85" name="Rechthoek 42">
            <a:extLst>
              <a:ext uri="{FF2B5EF4-FFF2-40B4-BE49-F238E27FC236}">
                <a16:creationId xmlns:a16="http://schemas.microsoft.com/office/drawing/2014/main" id="{4FA56218-BB1D-4BB5-BB89-F8E0B149147D}"/>
              </a:ext>
            </a:extLst>
          </p:cNvPr>
          <p:cNvSpPr/>
          <p:nvPr/>
        </p:nvSpPr>
        <p:spPr>
          <a:xfrm>
            <a:off x="8595430" y="4500489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  DCP-MON</a:t>
            </a:r>
            <a:endParaRPr lang="nl-BE" sz="2200" dirty="0"/>
          </a:p>
        </p:txBody>
      </p:sp>
      <p:sp>
        <p:nvSpPr>
          <p:cNvPr id="86" name="Rechthoek 29">
            <a:extLst>
              <a:ext uri="{FF2B5EF4-FFF2-40B4-BE49-F238E27FC236}">
                <a16:creationId xmlns:a16="http://schemas.microsoft.com/office/drawing/2014/main" id="{0F9549C9-FAE7-4409-808B-19FB733A5084}"/>
              </a:ext>
            </a:extLst>
          </p:cNvPr>
          <p:cNvSpPr/>
          <p:nvPr/>
        </p:nvSpPr>
        <p:spPr>
          <a:xfrm>
            <a:off x="8741350" y="5567754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sp>
        <p:nvSpPr>
          <p:cNvPr id="89" name="Rechthoek 42">
            <a:extLst>
              <a:ext uri="{FF2B5EF4-FFF2-40B4-BE49-F238E27FC236}">
                <a16:creationId xmlns:a16="http://schemas.microsoft.com/office/drawing/2014/main" id="{1566CBF5-11E1-4DDD-8253-2669BCA3C586}"/>
              </a:ext>
            </a:extLst>
          </p:cNvPr>
          <p:cNvSpPr/>
          <p:nvPr/>
        </p:nvSpPr>
        <p:spPr>
          <a:xfrm>
            <a:off x="8582472" y="2210058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sp>
        <p:nvSpPr>
          <p:cNvPr id="49" name="Rechthoek 42">
            <a:extLst>
              <a:ext uri="{FF2B5EF4-FFF2-40B4-BE49-F238E27FC236}">
                <a16:creationId xmlns:a16="http://schemas.microsoft.com/office/drawing/2014/main" id="{FE54711F-76C4-4175-9E27-ECE8F05788DB}"/>
              </a:ext>
            </a:extLst>
          </p:cNvPr>
          <p:cNvSpPr/>
          <p:nvPr/>
        </p:nvSpPr>
        <p:spPr>
          <a:xfrm>
            <a:off x="3740937" y="3069714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sp>
        <p:nvSpPr>
          <p:cNvPr id="50" name="Rechthoek 42">
            <a:extLst>
              <a:ext uri="{FF2B5EF4-FFF2-40B4-BE49-F238E27FC236}">
                <a16:creationId xmlns:a16="http://schemas.microsoft.com/office/drawing/2014/main" id="{5C0F98BC-761B-46ED-9AF5-4865744FFBE7}"/>
              </a:ext>
            </a:extLst>
          </p:cNvPr>
          <p:cNvSpPr/>
          <p:nvPr/>
        </p:nvSpPr>
        <p:spPr>
          <a:xfrm>
            <a:off x="6267849" y="3063693"/>
            <a:ext cx="1731022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CONNECTOR</a:t>
            </a:r>
          </a:p>
        </p:txBody>
      </p:sp>
      <p:sp>
        <p:nvSpPr>
          <p:cNvPr id="122" name="object 56">
            <a:extLst>
              <a:ext uri="{FF2B5EF4-FFF2-40B4-BE49-F238E27FC236}">
                <a16:creationId xmlns:a16="http://schemas.microsoft.com/office/drawing/2014/main" id="{106A3FD2-10B6-4BA5-8AE2-D24DF2AB5E35}"/>
              </a:ext>
            </a:extLst>
          </p:cNvPr>
          <p:cNvSpPr/>
          <p:nvPr/>
        </p:nvSpPr>
        <p:spPr>
          <a:xfrm>
            <a:off x="3985839" y="1062929"/>
            <a:ext cx="1435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57">
            <a:extLst>
              <a:ext uri="{FF2B5EF4-FFF2-40B4-BE49-F238E27FC236}">
                <a16:creationId xmlns:a16="http://schemas.microsoft.com/office/drawing/2014/main" id="{D3728321-FD6A-4804-B7AF-32E855117309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700821"/>
                </a:lnTo>
                <a:lnTo>
                  <a:pt x="8477" y="752760"/>
                </a:lnTo>
                <a:lnTo>
                  <a:pt x="18823" y="803349"/>
                </a:lnTo>
                <a:lnTo>
                  <a:pt x="33020" y="852423"/>
                </a:lnTo>
                <a:lnTo>
                  <a:pt x="50899" y="899813"/>
                </a:lnTo>
                <a:lnTo>
                  <a:pt x="72295" y="945355"/>
                </a:lnTo>
                <a:lnTo>
                  <a:pt x="97040" y="988880"/>
                </a:lnTo>
                <a:lnTo>
                  <a:pt x="124968" y="1030223"/>
                </a:lnTo>
                <a:lnTo>
                  <a:pt x="155913" y="1069216"/>
                </a:lnTo>
                <a:lnTo>
                  <a:pt x="189707" y="1105692"/>
                </a:lnTo>
                <a:lnTo>
                  <a:pt x="226183" y="1139486"/>
                </a:lnTo>
                <a:lnTo>
                  <a:pt x="265176" y="1170431"/>
                </a:lnTo>
                <a:lnTo>
                  <a:pt x="306519" y="1198359"/>
                </a:lnTo>
                <a:lnTo>
                  <a:pt x="350044" y="1223104"/>
                </a:lnTo>
                <a:lnTo>
                  <a:pt x="395586" y="1244500"/>
                </a:lnTo>
                <a:lnTo>
                  <a:pt x="442976" y="1262379"/>
                </a:lnTo>
                <a:lnTo>
                  <a:pt x="492050" y="1276576"/>
                </a:lnTo>
                <a:lnTo>
                  <a:pt x="542639" y="1286922"/>
                </a:lnTo>
                <a:lnTo>
                  <a:pt x="594578" y="1293252"/>
                </a:lnTo>
                <a:lnTo>
                  <a:pt x="647700" y="1295400"/>
                </a:lnTo>
                <a:lnTo>
                  <a:pt x="700821" y="1293252"/>
                </a:lnTo>
                <a:lnTo>
                  <a:pt x="752760" y="1286922"/>
                </a:lnTo>
                <a:lnTo>
                  <a:pt x="803349" y="1276576"/>
                </a:lnTo>
                <a:lnTo>
                  <a:pt x="852423" y="1262379"/>
                </a:lnTo>
                <a:lnTo>
                  <a:pt x="899813" y="1244500"/>
                </a:lnTo>
                <a:lnTo>
                  <a:pt x="945355" y="1223104"/>
                </a:lnTo>
                <a:lnTo>
                  <a:pt x="988880" y="1198359"/>
                </a:lnTo>
                <a:lnTo>
                  <a:pt x="1030223" y="1170431"/>
                </a:lnTo>
                <a:lnTo>
                  <a:pt x="1069216" y="1139486"/>
                </a:lnTo>
                <a:lnTo>
                  <a:pt x="1105692" y="1105692"/>
                </a:lnTo>
                <a:lnTo>
                  <a:pt x="1139486" y="1069216"/>
                </a:lnTo>
                <a:lnTo>
                  <a:pt x="1170431" y="1030223"/>
                </a:lnTo>
                <a:lnTo>
                  <a:pt x="1198359" y="988880"/>
                </a:lnTo>
                <a:lnTo>
                  <a:pt x="1223104" y="945355"/>
                </a:lnTo>
                <a:lnTo>
                  <a:pt x="1244500" y="899813"/>
                </a:lnTo>
                <a:lnTo>
                  <a:pt x="1262379" y="852423"/>
                </a:lnTo>
                <a:lnTo>
                  <a:pt x="1276576" y="803349"/>
                </a:lnTo>
                <a:lnTo>
                  <a:pt x="1286922" y="752760"/>
                </a:lnTo>
                <a:lnTo>
                  <a:pt x="1293252" y="700821"/>
                </a:lnTo>
                <a:lnTo>
                  <a:pt x="1295400" y="647700"/>
                </a:lnTo>
                <a:lnTo>
                  <a:pt x="1293252" y="594578"/>
                </a:lnTo>
                <a:lnTo>
                  <a:pt x="1286922" y="542639"/>
                </a:lnTo>
                <a:lnTo>
                  <a:pt x="1276576" y="492050"/>
                </a:lnTo>
                <a:lnTo>
                  <a:pt x="1262379" y="442976"/>
                </a:lnTo>
                <a:lnTo>
                  <a:pt x="1244500" y="395586"/>
                </a:lnTo>
                <a:lnTo>
                  <a:pt x="1223104" y="350044"/>
                </a:lnTo>
                <a:lnTo>
                  <a:pt x="1198359" y="306519"/>
                </a:lnTo>
                <a:lnTo>
                  <a:pt x="1170431" y="265176"/>
                </a:lnTo>
                <a:lnTo>
                  <a:pt x="1139486" y="226183"/>
                </a:lnTo>
                <a:lnTo>
                  <a:pt x="1105692" y="189707"/>
                </a:lnTo>
                <a:lnTo>
                  <a:pt x="1069216" y="155913"/>
                </a:lnTo>
                <a:lnTo>
                  <a:pt x="1030223" y="124968"/>
                </a:lnTo>
                <a:lnTo>
                  <a:pt x="988880" y="97040"/>
                </a:lnTo>
                <a:lnTo>
                  <a:pt x="945355" y="72295"/>
                </a:lnTo>
                <a:lnTo>
                  <a:pt x="899813" y="50899"/>
                </a:lnTo>
                <a:lnTo>
                  <a:pt x="852423" y="33020"/>
                </a:lnTo>
                <a:lnTo>
                  <a:pt x="803349" y="18823"/>
                </a:lnTo>
                <a:lnTo>
                  <a:pt x="752760" y="8477"/>
                </a:lnTo>
                <a:lnTo>
                  <a:pt x="700821" y="2147"/>
                </a:lnTo>
                <a:lnTo>
                  <a:pt x="647700" y="0"/>
                </a:lnTo>
                <a:lnTo>
                  <a:pt x="594578" y="2147"/>
                </a:lnTo>
                <a:lnTo>
                  <a:pt x="542639" y="8477"/>
                </a:lnTo>
                <a:lnTo>
                  <a:pt x="492050" y="18823"/>
                </a:lnTo>
                <a:lnTo>
                  <a:pt x="442976" y="33020"/>
                </a:lnTo>
                <a:lnTo>
                  <a:pt x="395586" y="50899"/>
                </a:lnTo>
                <a:lnTo>
                  <a:pt x="350044" y="72295"/>
                </a:lnTo>
                <a:lnTo>
                  <a:pt x="306519" y="97040"/>
                </a:lnTo>
                <a:lnTo>
                  <a:pt x="265176" y="124968"/>
                </a:lnTo>
                <a:lnTo>
                  <a:pt x="226183" y="155913"/>
                </a:lnTo>
                <a:lnTo>
                  <a:pt x="189707" y="189707"/>
                </a:lnTo>
                <a:lnTo>
                  <a:pt x="155913" y="226183"/>
                </a:lnTo>
                <a:lnTo>
                  <a:pt x="124968" y="265176"/>
                </a:lnTo>
                <a:lnTo>
                  <a:pt x="97040" y="306519"/>
                </a:lnTo>
                <a:lnTo>
                  <a:pt x="72295" y="350044"/>
                </a:lnTo>
                <a:lnTo>
                  <a:pt x="50899" y="395586"/>
                </a:lnTo>
                <a:lnTo>
                  <a:pt x="33020" y="442976"/>
                </a:lnTo>
                <a:lnTo>
                  <a:pt x="18823" y="492050"/>
                </a:lnTo>
                <a:lnTo>
                  <a:pt x="8477" y="542639"/>
                </a:lnTo>
                <a:lnTo>
                  <a:pt x="2147" y="594578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4" name="object 58">
            <a:extLst>
              <a:ext uri="{FF2B5EF4-FFF2-40B4-BE49-F238E27FC236}">
                <a16:creationId xmlns:a16="http://schemas.microsoft.com/office/drawing/2014/main" id="{A9F619AE-22EC-42AF-AE3D-E5F72A78C0C4}"/>
              </a:ext>
            </a:extLst>
          </p:cNvPr>
          <p:cNvSpPr/>
          <p:nvPr/>
        </p:nvSpPr>
        <p:spPr>
          <a:xfrm>
            <a:off x="4030289" y="1107379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0" y="647700"/>
                </a:moveTo>
                <a:lnTo>
                  <a:pt x="2147" y="594578"/>
                </a:lnTo>
                <a:lnTo>
                  <a:pt x="8477" y="542639"/>
                </a:lnTo>
                <a:lnTo>
                  <a:pt x="18823" y="492050"/>
                </a:lnTo>
                <a:lnTo>
                  <a:pt x="33020" y="442976"/>
                </a:lnTo>
                <a:lnTo>
                  <a:pt x="50899" y="395585"/>
                </a:lnTo>
                <a:lnTo>
                  <a:pt x="72295" y="350044"/>
                </a:lnTo>
                <a:lnTo>
                  <a:pt x="97040" y="306519"/>
                </a:lnTo>
                <a:lnTo>
                  <a:pt x="124968" y="265176"/>
                </a:lnTo>
                <a:lnTo>
                  <a:pt x="155912" y="226183"/>
                </a:lnTo>
                <a:lnTo>
                  <a:pt x="189706" y="189706"/>
                </a:lnTo>
                <a:lnTo>
                  <a:pt x="226183" y="155912"/>
                </a:lnTo>
                <a:lnTo>
                  <a:pt x="265176" y="124968"/>
                </a:lnTo>
                <a:lnTo>
                  <a:pt x="306519" y="97040"/>
                </a:lnTo>
                <a:lnTo>
                  <a:pt x="350044" y="72295"/>
                </a:lnTo>
                <a:lnTo>
                  <a:pt x="395585" y="50899"/>
                </a:lnTo>
                <a:lnTo>
                  <a:pt x="442976" y="33020"/>
                </a:lnTo>
                <a:lnTo>
                  <a:pt x="492050" y="18823"/>
                </a:lnTo>
                <a:lnTo>
                  <a:pt x="542639" y="8477"/>
                </a:lnTo>
                <a:lnTo>
                  <a:pt x="594578" y="2147"/>
                </a:lnTo>
                <a:lnTo>
                  <a:pt x="647700" y="0"/>
                </a:lnTo>
                <a:lnTo>
                  <a:pt x="700821" y="2147"/>
                </a:lnTo>
                <a:lnTo>
                  <a:pt x="752760" y="8477"/>
                </a:lnTo>
                <a:lnTo>
                  <a:pt x="803349" y="18823"/>
                </a:lnTo>
                <a:lnTo>
                  <a:pt x="852423" y="33020"/>
                </a:lnTo>
                <a:lnTo>
                  <a:pt x="899814" y="50899"/>
                </a:lnTo>
                <a:lnTo>
                  <a:pt x="945355" y="72295"/>
                </a:lnTo>
                <a:lnTo>
                  <a:pt x="988880" y="97040"/>
                </a:lnTo>
                <a:lnTo>
                  <a:pt x="1030223" y="124968"/>
                </a:lnTo>
                <a:lnTo>
                  <a:pt x="1069216" y="155912"/>
                </a:lnTo>
                <a:lnTo>
                  <a:pt x="1105693" y="189706"/>
                </a:lnTo>
                <a:lnTo>
                  <a:pt x="1139487" y="226183"/>
                </a:lnTo>
                <a:lnTo>
                  <a:pt x="1170431" y="265176"/>
                </a:lnTo>
                <a:lnTo>
                  <a:pt x="1198359" y="306519"/>
                </a:lnTo>
                <a:lnTo>
                  <a:pt x="1223104" y="350044"/>
                </a:lnTo>
                <a:lnTo>
                  <a:pt x="1244500" y="395585"/>
                </a:lnTo>
                <a:lnTo>
                  <a:pt x="1262379" y="442976"/>
                </a:lnTo>
                <a:lnTo>
                  <a:pt x="1276576" y="492050"/>
                </a:lnTo>
                <a:lnTo>
                  <a:pt x="1286922" y="542639"/>
                </a:lnTo>
                <a:lnTo>
                  <a:pt x="1293252" y="594578"/>
                </a:lnTo>
                <a:lnTo>
                  <a:pt x="1295400" y="647700"/>
                </a:lnTo>
                <a:lnTo>
                  <a:pt x="1293252" y="700821"/>
                </a:lnTo>
                <a:lnTo>
                  <a:pt x="1286922" y="752760"/>
                </a:lnTo>
                <a:lnTo>
                  <a:pt x="1276576" y="803349"/>
                </a:lnTo>
                <a:lnTo>
                  <a:pt x="1262379" y="852423"/>
                </a:lnTo>
                <a:lnTo>
                  <a:pt x="1244500" y="899814"/>
                </a:lnTo>
                <a:lnTo>
                  <a:pt x="1223104" y="945355"/>
                </a:lnTo>
                <a:lnTo>
                  <a:pt x="1198359" y="988880"/>
                </a:lnTo>
                <a:lnTo>
                  <a:pt x="1170431" y="1030223"/>
                </a:lnTo>
                <a:lnTo>
                  <a:pt x="1139487" y="1069216"/>
                </a:lnTo>
                <a:lnTo>
                  <a:pt x="1105693" y="1105693"/>
                </a:lnTo>
                <a:lnTo>
                  <a:pt x="1069216" y="1139487"/>
                </a:lnTo>
                <a:lnTo>
                  <a:pt x="1030223" y="1170431"/>
                </a:lnTo>
                <a:lnTo>
                  <a:pt x="988880" y="1198359"/>
                </a:lnTo>
                <a:lnTo>
                  <a:pt x="945355" y="1223104"/>
                </a:lnTo>
                <a:lnTo>
                  <a:pt x="899814" y="1244500"/>
                </a:lnTo>
                <a:lnTo>
                  <a:pt x="852423" y="1262379"/>
                </a:lnTo>
                <a:lnTo>
                  <a:pt x="803349" y="1276576"/>
                </a:lnTo>
                <a:lnTo>
                  <a:pt x="752760" y="1286922"/>
                </a:lnTo>
                <a:lnTo>
                  <a:pt x="700821" y="1293252"/>
                </a:lnTo>
                <a:lnTo>
                  <a:pt x="647700" y="1295400"/>
                </a:lnTo>
                <a:lnTo>
                  <a:pt x="594578" y="1293252"/>
                </a:lnTo>
                <a:lnTo>
                  <a:pt x="542639" y="1286922"/>
                </a:lnTo>
                <a:lnTo>
                  <a:pt x="492050" y="1276576"/>
                </a:lnTo>
                <a:lnTo>
                  <a:pt x="442976" y="1262379"/>
                </a:lnTo>
                <a:lnTo>
                  <a:pt x="395585" y="1244500"/>
                </a:lnTo>
                <a:lnTo>
                  <a:pt x="350044" y="1223104"/>
                </a:lnTo>
                <a:lnTo>
                  <a:pt x="306519" y="1198359"/>
                </a:lnTo>
                <a:lnTo>
                  <a:pt x="265176" y="1170431"/>
                </a:lnTo>
                <a:lnTo>
                  <a:pt x="226183" y="1139487"/>
                </a:lnTo>
                <a:lnTo>
                  <a:pt x="189706" y="1105693"/>
                </a:lnTo>
                <a:lnTo>
                  <a:pt x="155912" y="1069216"/>
                </a:lnTo>
                <a:lnTo>
                  <a:pt x="124968" y="1030223"/>
                </a:lnTo>
                <a:lnTo>
                  <a:pt x="97040" y="988880"/>
                </a:lnTo>
                <a:lnTo>
                  <a:pt x="72295" y="945355"/>
                </a:lnTo>
                <a:lnTo>
                  <a:pt x="50899" y="899814"/>
                </a:lnTo>
                <a:lnTo>
                  <a:pt x="33020" y="852423"/>
                </a:lnTo>
                <a:lnTo>
                  <a:pt x="18823" y="803349"/>
                </a:lnTo>
                <a:lnTo>
                  <a:pt x="8477" y="752760"/>
                </a:lnTo>
                <a:lnTo>
                  <a:pt x="2147" y="700821"/>
                </a:lnTo>
                <a:lnTo>
                  <a:pt x="0" y="647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59">
            <a:extLst>
              <a:ext uri="{FF2B5EF4-FFF2-40B4-BE49-F238E27FC236}">
                <a16:creationId xmlns:a16="http://schemas.microsoft.com/office/drawing/2014/main" id="{A26B2059-823A-41FB-9493-FD6C045B4F04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212994"/>
                </a:lnTo>
                <a:lnTo>
                  <a:pt x="2576" y="228780"/>
                </a:lnTo>
                <a:lnTo>
                  <a:pt x="5720" y="244155"/>
                </a:lnTo>
                <a:lnTo>
                  <a:pt x="10035" y="259069"/>
                </a:lnTo>
                <a:lnTo>
                  <a:pt x="15469" y="273472"/>
                </a:lnTo>
                <a:lnTo>
                  <a:pt x="21972" y="287313"/>
                </a:lnTo>
                <a:lnTo>
                  <a:pt x="29492" y="300542"/>
                </a:lnTo>
                <a:lnTo>
                  <a:pt x="37980" y="313106"/>
                </a:lnTo>
                <a:lnTo>
                  <a:pt x="47385" y="324957"/>
                </a:lnTo>
                <a:lnTo>
                  <a:pt x="57656" y="336043"/>
                </a:lnTo>
                <a:lnTo>
                  <a:pt x="68742" y="346314"/>
                </a:lnTo>
                <a:lnTo>
                  <a:pt x="80593" y="355719"/>
                </a:lnTo>
                <a:lnTo>
                  <a:pt x="93157" y="364207"/>
                </a:lnTo>
                <a:lnTo>
                  <a:pt x="106386" y="371727"/>
                </a:lnTo>
                <a:lnTo>
                  <a:pt x="120227" y="378230"/>
                </a:lnTo>
                <a:lnTo>
                  <a:pt x="134630" y="383664"/>
                </a:lnTo>
                <a:lnTo>
                  <a:pt x="149544" y="387979"/>
                </a:lnTo>
                <a:lnTo>
                  <a:pt x="164919" y="391123"/>
                </a:lnTo>
                <a:lnTo>
                  <a:pt x="180705" y="393047"/>
                </a:lnTo>
                <a:lnTo>
                  <a:pt x="196850" y="393700"/>
                </a:lnTo>
                <a:lnTo>
                  <a:pt x="212994" y="393047"/>
                </a:lnTo>
                <a:lnTo>
                  <a:pt x="228780" y="391123"/>
                </a:lnTo>
                <a:lnTo>
                  <a:pt x="244155" y="387979"/>
                </a:lnTo>
                <a:lnTo>
                  <a:pt x="259069" y="383664"/>
                </a:lnTo>
                <a:lnTo>
                  <a:pt x="273472" y="378230"/>
                </a:lnTo>
                <a:lnTo>
                  <a:pt x="287313" y="371727"/>
                </a:lnTo>
                <a:lnTo>
                  <a:pt x="300542" y="364207"/>
                </a:lnTo>
                <a:lnTo>
                  <a:pt x="313106" y="355719"/>
                </a:lnTo>
                <a:lnTo>
                  <a:pt x="324957" y="346314"/>
                </a:lnTo>
                <a:lnTo>
                  <a:pt x="336043" y="336043"/>
                </a:lnTo>
                <a:lnTo>
                  <a:pt x="346314" y="324957"/>
                </a:lnTo>
                <a:lnTo>
                  <a:pt x="355719" y="313106"/>
                </a:lnTo>
                <a:lnTo>
                  <a:pt x="364207" y="300542"/>
                </a:lnTo>
                <a:lnTo>
                  <a:pt x="371727" y="287313"/>
                </a:lnTo>
                <a:lnTo>
                  <a:pt x="378230" y="273472"/>
                </a:lnTo>
                <a:lnTo>
                  <a:pt x="383664" y="259069"/>
                </a:lnTo>
                <a:lnTo>
                  <a:pt x="387979" y="244155"/>
                </a:lnTo>
                <a:lnTo>
                  <a:pt x="391123" y="228780"/>
                </a:lnTo>
                <a:lnTo>
                  <a:pt x="393047" y="212994"/>
                </a:lnTo>
                <a:lnTo>
                  <a:pt x="393700" y="196850"/>
                </a:lnTo>
                <a:lnTo>
                  <a:pt x="393047" y="180705"/>
                </a:lnTo>
                <a:lnTo>
                  <a:pt x="391123" y="164919"/>
                </a:lnTo>
                <a:lnTo>
                  <a:pt x="387979" y="149544"/>
                </a:lnTo>
                <a:lnTo>
                  <a:pt x="383664" y="134630"/>
                </a:lnTo>
                <a:lnTo>
                  <a:pt x="378230" y="120227"/>
                </a:lnTo>
                <a:lnTo>
                  <a:pt x="371727" y="106386"/>
                </a:lnTo>
                <a:lnTo>
                  <a:pt x="364207" y="93157"/>
                </a:lnTo>
                <a:lnTo>
                  <a:pt x="355719" y="80593"/>
                </a:lnTo>
                <a:lnTo>
                  <a:pt x="346314" y="68742"/>
                </a:lnTo>
                <a:lnTo>
                  <a:pt x="336043" y="57656"/>
                </a:lnTo>
                <a:lnTo>
                  <a:pt x="324957" y="47385"/>
                </a:lnTo>
                <a:lnTo>
                  <a:pt x="313106" y="37980"/>
                </a:lnTo>
                <a:lnTo>
                  <a:pt x="300542" y="29492"/>
                </a:lnTo>
                <a:lnTo>
                  <a:pt x="287313" y="21972"/>
                </a:lnTo>
                <a:lnTo>
                  <a:pt x="273472" y="15469"/>
                </a:lnTo>
                <a:lnTo>
                  <a:pt x="259069" y="10035"/>
                </a:lnTo>
                <a:lnTo>
                  <a:pt x="244155" y="5720"/>
                </a:lnTo>
                <a:lnTo>
                  <a:pt x="228780" y="2576"/>
                </a:lnTo>
                <a:lnTo>
                  <a:pt x="212994" y="652"/>
                </a:lnTo>
                <a:lnTo>
                  <a:pt x="196850" y="0"/>
                </a:lnTo>
                <a:lnTo>
                  <a:pt x="180705" y="652"/>
                </a:lnTo>
                <a:lnTo>
                  <a:pt x="164919" y="2576"/>
                </a:lnTo>
                <a:lnTo>
                  <a:pt x="149544" y="5720"/>
                </a:lnTo>
                <a:lnTo>
                  <a:pt x="134630" y="10035"/>
                </a:lnTo>
                <a:lnTo>
                  <a:pt x="120227" y="15469"/>
                </a:lnTo>
                <a:lnTo>
                  <a:pt x="106386" y="21972"/>
                </a:lnTo>
                <a:lnTo>
                  <a:pt x="93157" y="29492"/>
                </a:lnTo>
                <a:lnTo>
                  <a:pt x="80593" y="37980"/>
                </a:lnTo>
                <a:lnTo>
                  <a:pt x="68742" y="47385"/>
                </a:lnTo>
                <a:lnTo>
                  <a:pt x="57656" y="57656"/>
                </a:lnTo>
                <a:lnTo>
                  <a:pt x="47385" y="68742"/>
                </a:lnTo>
                <a:lnTo>
                  <a:pt x="37980" y="80593"/>
                </a:lnTo>
                <a:lnTo>
                  <a:pt x="29492" y="93157"/>
                </a:lnTo>
                <a:lnTo>
                  <a:pt x="21972" y="106386"/>
                </a:lnTo>
                <a:lnTo>
                  <a:pt x="15469" y="120227"/>
                </a:lnTo>
                <a:lnTo>
                  <a:pt x="10035" y="134630"/>
                </a:lnTo>
                <a:lnTo>
                  <a:pt x="5720" y="149544"/>
                </a:lnTo>
                <a:lnTo>
                  <a:pt x="2576" y="164919"/>
                </a:lnTo>
                <a:lnTo>
                  <a:pt x="652" y="180705"/>
                </a:lnTo>
                <a:lnTo>
                  <a:pt x="0" y="196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60">
            <a:extLst>
              <a:ext uri="{FF2B5EF4-FFF2-40B4-BE49-F238E27FC236}">
                <a16:creationId xmlns:a16="http://schemas.microsoft.com/office/drawing/2014/main" id="{0E8F97E7-F4A7-4058-A986-3AE9CDC9AC78}"/>
              </a:ext>
            </a:extLst>
          </p:cNvPr>
          <p:cNvSpPr/>
          <p:nvPr/>
        </p:nvSpPr>
        <p:spPr>
          <a:xfrm>
            <a:off x="4481139" y="1558229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61">
            <a:extLst>
              <a:ext uri="{FF2B5EF4-FFF2-40B4-BE49-F238E27FC236}">
                <a16:creationId xmlns:a16="http://schemas.microsoft.com/office/drawing/2014/main" id="{3CA7383C-C459-458F-B9B0-94BFD2499259}"/>
              </a:ext>
            </a:extLst>
          </p:cNvPr>
          <p:cNvSpPr/>
          <p:nvPr/>
        </p:nvSpPr>
        <p:spPr>
          <a:xfrm>
            <a:off x="4487489" y="1564579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>
                <a:moveTo>
                  <a:pt x="0" y="196850"/>
                </a:moveTo>
                <a:lnTo>
                  <a:pt x="652" y="180705"/>
                </a:lnTo>
                <a:lnTo>
                  <a:pt x="2576" y="164919"/>
                </a:lnTo>
                <a:lnTo>
                  <a:pt x="5720" y="149544"/>
                </a:lnTo>
                <a:lnTo>
                  <a:pt x="10035" y="134630"/>
                </a:lnTo>
                <a:lnTo>
                  <a:pt x="15469" y="120227"/>
                </a:lnTo>
                <a:lnTo>
                  <a:pt x="21972" y="106386"/>
                </a:lnTo>
                <a:lnTo>
                  <a:pt x="29492" y="93157"/>
                </a:lnTo>
                <a:lnTo>
                  <a:pt x="37980" y="80592"/>
                </a:lnTo>
                <a:lnTo>
                  <a:pt x="47385" y="68742"/>
                </a:lnTo>
                <a:lnTo>
                  <a:pt x="57655" y="57656"/>
                </a:lnTo>
                <a:lnTo>
                  <a:pt x="68742" y="47385"/>
                </a:lnTo>
                <a:lnTo>
                  <a:pt x="80592" y="37980"/>
                </a:lnTo>
                <a:lnTo>
                  <a:pt x="93157" y="29492"/>
                </a:lnTo>
                <a:lnTo>
                  <a:pt x="106386" y="21972"/>
                </a:lnTo>
                <a:lnTo>
                  <a:pt x="120227" y="15469"/>
                </a:lnTo>
                <a:lnTo>
                  <a:pt x="134630" y="10035"/>
                </a:lnTo>
                <a:lnTo>
                  <a:pt x="149544" y="5720"/>
                </a:lnTo>
                <a:lnTo>
                  <a:pt x="164919" y="2576"/>
                </a:lnTo>
                <a:lnTo>
                  <a:pt x="180705" y="652"/>
                </a:lnTo>
                <a:lnTo>
                  <a:pt x="196850" y="0"/>
                </a:lnTo>
                <a:lnTo>
                  <a:pt x="212994" y="652"/>
                </a:lnTo>
                <a:lnTo>
                  <a:pt x="228780" y="2576"/>
                </a:lnTo>
                <a:lnTo>
                  <a:pt x="244155" y="5720"/>
                </a:lnTo>
                <a:lnTo>
                  <a:pt x="259069" y="10035"/>
                </a:lnTo>
                <a:lnTo>
                  <a:pt x="273472" y="15469"/>
                </a:lnTo>
                <a:lnTo>
                  <a:pt x="287313" y="21972"/>
                </a:lnTo>
                <a:lnTo>
                  <a:pt x="300542" y="29492"/>
                </a:lnTo>
                <a:lnTo>
                  <a:pt x="313107" y="37980"/>
                </a:lnTo>
                <a:lnTo>
                  <a:pt x="324957" y="47385"/>
                </a:lnTo>
                <a:lnTo>
                  <a:pt x="336044" y="57656"/>
                </a:lnTo>
                <a:lnTo>
                  <a:pt x="346314" y="68742"/>
                </a:lnTo>
                <a:lnTo>
                  <a:pt x="355719" y="80592"/>
                </a:lnTo>
                <a:lnTo>
                  <a:pt x="364207" y="93157"/>
                </a:lnTo>
                <a:lnTo>
                  <a:pt x="371728" y="106386"/>
                </a:lnTo>
                <a:lnTo>
                  <a:pt x="378230" y="120227"/>
                </a:lnTo>
                <a:lnTo>
                  <a:pt x="383664" y="134630"/>
                </a:lnTo>
                <a:lnTo>
                  <a:pt x="387979" y="149544"/>
                </a:lnTo>
                <a:lnTo>
                  <a:pt x="391123" y="164919"/>
                </a:lnTo>
                <a:lnTo>
                  <a:pt x="393047" y="180705"/>
                </a:lnTo>
                <a:lnTo>
                  <a:pt x="393700" y="196850"/>
                </a:lnTo>
                <a:lnTo>
                  <a:pt x="393047" y="212994"/>
                </a:lnTo>
                <a:lnTo>
                  <a:pt x="391123" y="228780"/>
                </a:lnTo>
                <a:lnTo>
                  <a:pt x="387979" y="244155"/>
                </a:lnTo>
                <a:lnTo>
                  <a:pt x="383664" y="259069"/>
                </a:lnTo>
                <a:lnTo>
                  <a:pt x="378230" y="273472"/>
                </a:lnTo>
                <a:lnTo>
                  <a:pt x="371728" y="287313"/>
                </a:lnTo>
                <a:lnTo>
                  <a:pt x="364207" y="300542"/>
                </a:lnTo>
                <a:lnTo>
                  <a:pt x="355719" y="313107"/>
                </a:lnTo>
                <a:lnTo>
                  <a:pt x="346314" y="324957"/>
                </a:lnTo>
                <a:lnTo>
                  <a:pt x="336044" y="336043"/>
                </a:lnTo>
                <a:lnTo>
                  <a:pt x="324957" y="346314"/>
                </a:lnTo>
                <a:lnTo>
                  <a:pt x="313107" y="355719"/>
                </a:lnTo>
                <a:lnTo>
                  <a:pt x="300542" y="364207"/>
                </a:lnTo>
                <a:lnTo>
                  <a:pt x="287313" y="371727"/>
                </a:lnTo>
                <a:lnTo>
                  <a:pt x="273472" y="378230"/>
                </a:lnTo>
                <a:lnTo>
                  <a:pt x="259069" y="383664"/>
                </a:lnTo>
                <a:lnTo>
                  <a:pt x="244155" y="387979"/>
                </a:lnTo>
                <a:lnTo>
                  <a:pt x="228780" y="391123"/>
                </a:lnTo>
                <a:lnTo>
                  <a:pt x="212994" y="393047"/>
                </a:lnTo>
                <a:lnTo>
                  <a:pt x="196850" y="393700"/>
                </a:lnTo>
                <a:lnTo>
                  <a:pt x="180705" y="393047"/>
                </a:lnTo>
                <a:lnTo>
                  <a:pt x="164919" y="391123"/>
                </a:lnTo>
                <a:lnTo>
                  <a:pt x="149544" y="387979"/>
                </a:lnTo>
                <a:lnTo>
                  <a:pt x="134630" y="383664"/>
                </a:lnTo>
                <a:lnTo>
                  <a:pt x="120227" y="378230"/>
                </a:lnTo>
                <a:lnTo>
                  <a:pt x="106386" y="371727"/>
                </a:lnTo>
                <a:lnTo>
                  <a:pt x="93157" y="364207"/>
                </a:lnTo>
                <a:lnTo>
                  <a:pt x="80592" y="355719"/>
                </a:lnTo>
                <a:lnTo>
                  <a:pt x="68742" y="346314"/>
                </a:lnTo>
                <a:lnTo>
                  <a:pt x="57655" y="336043"/>
                </a:lnTo>
                <a:lnTo>
                  <a:pt x="47385" y="324957"/>
                </a:lnTo>
                <a:lnTo>
                  <a:pt x="37980" y="313107"/>
                </a:lnTo>
                <a:lnTo>
                  <a:pt x="29492" y="300542"/>
                </a:lnTo>
                <a:lnTo>
                  <a:pt x="21972" y="287313"/>
                </a:lnTo>
                <a:lnTo>
                  <a:pt x="15469" y="273472"/>
                </a:lnTo>
                <a:lnTo>
                  <a:pt x="10035" y="259069"/>
                </a:lnTo>
                <a:lnTo>
                  <a:pt x="5720" y="244155"/>
                </a:lnTo>
                <a:lnTo>
                  <a:pt x="2576" y="228780"/>
                </a:lnTo>
                <a:lnTo>
                  <a:pt x="652" y="212994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3">
            <a:extLst>
              <a:ext uri="{FF2B5EF4-FFF2-40B4-BE49-F238E27FC236}">
                <a16:creationId xmlns:a16="http://schemas.microsoft.com/office/drawing/2014/main" id="{BE3F7527-05D8-46AF-8D0A-D15D31CA0425}"/>
              </a:ext>
            </a:extLst>
          </p:cNvPr>
          <p:cNvSpPr txBox="1"/>
          <p:nvPr/>
        </p:nvSpPr>
        <p:spPr>
          <a:xfrm>
            <a:off x="3944101" y="986406"/>
            <a:ext cx="635290" cy="323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DE256D8-C426-4C15-B8BC-4AA6A7096F53}"/>
              </a:ext>
            </a:extLst>
          </p:cNvPr>
          <p:cNvSpPr txBox="1"/>
          <p:nvPr/>
        </p:nvSpPr>
        <p:spPr>
          <a:xfrm>
            <a:off x="4474681" y="1179802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CB</a:t>
            </a:r>
          </a:p>
        </p:txBody>
      </p:sp>
      <p:cxnSp>
        <p:nvCxnSpPr>
          <p:cNvPr id="57" name="Elbow Connector 46">
            <a:extLst>
              <a:ext uri="{FF2B5EF4-FFF2-40B4-BE49-F238E27FC236}">
                <a16:creationId xmlns:a16="http://schemas.microsoft.com/office/drawing/2014/main" id="{11D8F002-A300-4119-A84E-D692ECF4706B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471959" y="3355461"/>
            <a:ext cx="795890" cy="6021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FB7EA596-548E-46C0-89D1-0D23BC749D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Asynchronous Replication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6" name="Picture 55" descr="A picture containing table&#10;&#10;Description automatically generated">
            <a:extLst>
              <a:ext uri="{FF2B5EF4-FFF2-40B4-BE49-F238E27FC236}">
                <a16:creationId xmlns:a16="http://schemas.microsoft.com/office/drawing/2014/main" id="{110F1D19-E4F6-4FE1-A9DB-1613ACCC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269" y="6111750"/>
            <a:ext cx="619940" cy="3955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58B9807-C34D-4BF6-B4D7-B5BCF6EE0457}"/>
              </a:ext>
            </a:extLst>
          </p:cNvPr>
          <p:cNvSpPr txBox="1"/>
          <p:nvPr/>
        </p:nvSpPr>
        <p:spPr>
          <a:xfrm>
            <a:off x="4831835" y="6516064"/>
            <a:ext cx="1098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4783D0-6EDA-4F45-8AC7-A09750888088}"/>
              </a:ext>
            </a:extLst>
          </p:cNvPr>
          <p:cNvSpPr txBox="1"/>
          <p:nvPr/>
        </p:nvSpPr>
        <p:spPr>
          <a:xfrm>
            <a:off x="6062767" y="6516064"/>
            <a:ext cx="1123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B6EFF7-E26A-4670-8AF9-1816DC234421}"/>
              </a:ext>
            </a:extLst>
          </p:cNvPr>
          <p:cNvCxnSpPr>
            <a:cxnSpLocks/>
          </p:cNvCxnSpPr>
          <p:nvPr/>
        </p:nvCxnSpPr>
        <p:spPr>
          <a:xfrm>
            <a:off x="5993176" y="-99152"/>
            <a:ext cx="0" cy="716567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picture containing table&#10;&#10;Description automatically generated">
            <a:extLst>
              <a:ext uri="{FF2B5EF4-FFF2-40B4-BE49-F238E27FC236}">
                <a16:creationId xmlns:a16="http://schemas.microsoft.com/office/drawing/2014/main" id="{A3A80C0A-CC9F-4643-B619-7DC5762AD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773" y="6111749"/>
            <a:ext cx="619940" cy="395597"/>
          </a:xfrm>
          <a:prstGeom prst="rect">
            <a:avLst/>
          </a:prstGeom>
        </p:spPr>
      </p:pic>
      <p:cxnSp>
        <p:nvCxnSpPr>
          <p:cNvPr id="64" name="Elbow Connector 46">
            <a:extLst>
              <a:ext uri="{FF2B5EF4-FFF2-40B4-BE49-F238E27FC236}">
                <a16:creationId xmlns:a16="http://schemas.microsoft.com/office/drawing/2014/main" id="{75F28BDB-15C6-43D9-AA16-9E928A851923}"/>
              </a:ext>
            </a:extLst>
          </p:cNvPr>
          <p:cNvCxnSpPr>
            <a:cxnSpLocks/>
            <a:stCxn id="497" idx="3"/>
          </p:cNvCxnSpPr>
          <p:nvPr/>
        </p:nvCxnSpPr>
        <p:spPr>
          <a:xfrm flipV="1">
            <a:off x="3444454" y="2077225"/>
            <a:ext cx="708187" cy="435809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46">
            <a:extLst>
              <a:ext uri="{FF2B5EF4-FFF2-40B4-BE49-F238E27FC236}">
                <a16:creationId xmlns:a16="http://schemas.microsoft.com/office/drawing/2014/main" id="{F7A45B50-FBA6-47E3-A6C6-B189C4229307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4602875" y="2416257"/>
            <a:ext cx="3573" cy="653457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46">
            <a:extLst>
              <a:ext uri="{FF2B5EF4-FFF2-40B4-BE49-F238E27FC236}">
                <a16:creationId xmlns:a16="http://schemas.microsoft.com/office/drawing/2014/main" id="{77DA4625-1BB1-43A4-A5A5-925100412463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7133360" y="2402779"/>
            <a:ext cx="0" cy="660914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46">
            <a:extLst>
              <a:ext uri="{FF2B5EF4-FFF2-40B4-BE49-F238E27FC236}">
                <a16:creationId xmlns:a16="http://schemas.microsoft.com/office/drawing/2014/main" id="{3B733BF1-28CC-4DC7-9971-302CF16032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646299" y="2077225"/>
            <a:ext cx="936173" cy="424601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25CF0B8-C3FF-419C-80C4-B77DE67EBB89}"/>
              </a:ext>
            </a:extLst>
          </p:cNvPr>
          <p:cNvSpPr/>
          <p:nvPr/>
        </p:nvSpPr>
        <p:spPr>
          <a:xfrm>
            <a:off x="1253791" y="1133509"/>
            <a:ext cx="2259119" cy="694484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in a blue dress&#10;&#10;Description automatically generated with low confidence">
            <a:extLst>
              <a:ext uri="{FF2B5EF4-FFF2-40B4-BE49-F238E27FC236}">
                <a16:creationId xmlns:a16="http://schemas.microsoft.com/office/drawing/2014/main" id="{CF4763ED-2E21-45F1-AAD1-E9D42D86C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2891" y="72445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21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3">
            <a:extLst>
              <a:ext uri="{FF2B5EF4-FFF2-40B4-BE49-F238E27FC236}">
                <a16:creationId xmlns:a16="http://schemas.microsoft.com/office/drawing/2014/main" id="{D581B379-D3F2-43A5-8A92-81C1E517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447714-2FD6-43DD-9A27-09E75E16BCBC}" type="slidenum">
              <a:rPr lang="en-US" smtClean="0"/>
              <a:t>29</a:t>
            </a:fld>
            <a:endParaRPr lang="en-US" dirty="0"/>
          </a:p>
        </p:txBody>
      </p:sp>
      <p:sp>
        <p:nvSpPr>
          <p:cNvPr id="482" name="Rechthoek 29">
            <a:extLst>
              <a:ext uri="{FF2B5EF4-FFF2-40B4-BE49-F238E27FC236}">
                <a16:creationId xmlns:a16="http://schemas.microsoft.com/office/drawing/2014/main" id="{40C63209-685F-41D2-90AB-46B9544D0D3C}"/>
              </a:ext>
            </a:extLst>
          </p:cNvPr>
          <p:cNvSpPr/>
          <p:nvPr/>
        </p:nvSpPr>
        <p:spPr>
          <a:xfrm>
            <a:off x="1328482" y="860298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483" name="Rechthoek 42">
            <a:extLst>
              <a:ext uri="{FF2B5EF4-FFF2-40B4-BE49-F238E27FC236}">
                <a16:creationId xmlns:a16="http://schemas.microsoft.com/office/drawing/2014/main" id="{C8F7B64F-2336-48AC-86AB-3EAA6043B9AD}"/>
              </a:ext>
            </a:extLst>
          </p:cNvPr>
          <p:cNvSpPr/>
          <p:nvPr/>
        </p:nvSpPr>
        <p:spPr>
          <a:xfrm>
            <a:off x="1328479" y="1249928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 Variant</a:t>
            </a:r>
          </a:p>
        </p:txBody>
      </p:sp>
      <p:sp>
        <p:nvSpPr>
          <p:cNvPr id="487" name="Rechthoek 29">
            <a:extLst>
              <a:ext uri="{FF2B5EF4-FFF2-40B4-BE49-F238E27FC236}">
                <a16:creationId xmlns:a16="http://schemas.microsoft.com/office/drawing/2014/main" id="{5F11FA1F-7D72-452B-81A2-E53146615231}"/>
              </a:ext>
            </a:extLst>
          </p:cNvPr>
          <p:cNvSpPr/>
          <p:nvPr/>
        </p:nvSpPr>
        <p:spPr>
          <a:xfrm>
            <a:off x="1334955" y="5518485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488" name="Rechthoek 42">
            <a:extLst>
              <a:ext uri="{FF2B5EF4-FFF2-40B4-BE49-F238E27FC236}">
                <a16:creationId xmlns:a16="http://schemas.microsoft.com/office/drawing/2014/main" id="{FC9D4AAF-C079-49C7-B792-7D305C49D473}"/>
              </a:ext>
            </a:extLst>
          </p:cNvPr>
          <p:cNvSpPr/>
          <p:nvPr/>
        </p:nvSpPr>
        <p:spPr>
          <a:xfrm>
            <a:off x="1341435" y="4511697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DCP-MON</a:t>
            </a:r>
          </a:p>
        </p:txBody>
      </p:sp>
      <p:sp>
        <p:nvSpPr>
          <p:cNvPr id="489" name="Rechthoek 29">
            <a:extLst>
              <a:ext uri="{FF2B5EF4-FFF2-40B4-BE49-F238E27FC236}">
                <a16:creationId xmlns:a16="http://schemas.microsoft.com/office/drawing/2014/main" id="{45C0CE50-08BD-48DE-9442-37C9B0709148}"/>
              </a:ext>
            </a:extLst>
          </p:cNvPr>
          <p:cNvSpPr/>
          <p:nvPr/>
        </p:nvSpPr>
        <p:spPr>
          <a:xfrm>
            <a:off x="1487355" y="5578962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493" name="Elbow Connector 31">
            <a:extLst>
              <a:ext uri="{FF2B5EF4-FFF2-40B4-BE49-F238E27FC236}">
                <a16:creationId xmlns:a16="http://schemas.microsoft.com/office/drawing/2014/main" id="{6D71FC86-61BE-4B1A-8033-03AD55E426FF}"/>
              </a:ext>
            </a:extLst>
          </p:cNvPr>
          <p:cNvCxnSpPr>
            <a:cxnSpLocks/>
            <a:stCxn id="483" idx="1"/>
            <a:endCxn id="489" idx="1"/>
          </p:cNvCxnSpPr>
          <p:nvPr/>
        </p:nvCxnSpPr>
        <p:spPr>
          <a:xfrm rot="10800000" flipH="1" flipV="1">
            <a:off x="1328479" y="1443830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4" name="Tekstvak 85">
            <a:extLst>
              <a:ext uri="{FF2B5EF4-FFF2-40B4-BE49-F238E27FC236}">
                <a16:creationId xmlns:a16="http://schemas.microsoft.com/office/drawing/2014/main" id="{1EC82655-F913-4252-AC73-9878BDB13D3E}"/>
              </a:ext>
            </a:extLst>
          </p:cNvPr>
          <p:cNvSpPr txBox="1"/>
          <p:nvPr/>
        </p:nvSpPr>
        <p:spPr>
          <a:xfrm>
            <a:off x="897290" y="3582576"/>
            <a:ext cx="1491488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read/write</a:t>
            </a:r>
            <a:endParaRPr lang="nl-BE" sz="2200" i="0" dirty="0">
              <a:solidFill>
                <a:srgbClr val="00B050"/>
              </a:solidFill>
            </a:endParaRPr>
          </a:p>
        </p:txBody>
      </p:sp>
      <p:sp>
        <p:nvSpPr>
          <p:cNvPr id="497" name="Rechthoek 42">
            <a:extLst>
              <a:ext uri="{FF2B5EF4-FFF2-40B4-BE49-F238E27FC236}">
                <a16:creationId xmlns:a16="http://schemas.microsoft.com/office/drawing/2014/main" id="{2F9D1859-C81B-4239-8346-466B9460DF7D}"/>
              </a:ext>
            </a:extLst>
          </p:cNvPr>
          <p:cNvSpPr/>
          <p:nvPr/>
        </p:nvSpPr>
        <p:spPr>
          <a:xfrm>
            <a:off x="1328477" y="2221266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sp>
        <p:nvSpPr>
          <p:cNvPr id="82" name="Rechthoek 29">
            <a:extLst>
              <a:ext uri="{FF2B5EF4-FFF2-40B4-BE49-F238E27FC236}">
                <a16:creationId xmlns:a16="http://schemas.microsoft.com/office/drawing/2014/main" id="{C96F93A8-C2CF-4928-B0C3-DE78FD37DF54}"/>
              </a:ext>
            </a:extLst>
          </p:cNvPr>
          <p:cNvSpPr/>
          <p:nvPr/>
        </p:nvSpPr>
        <p:spPr>
          <a:xfrm>
            <a:off x="8582477" y="849090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3" name="Rechthoek 42">
            <a:extLst>
              <a:ext uri="{FF2B5EF4-FFF2-40B4-BE49-F238E27FC236}">
                <a16:creationId xmlns:a16="http://schemas.microsoft.com/office/drawing/2014/main" id="{B12E4517-729E-4CC1-83A3-A3202E7B7D06}"/>
              </a:ext>
            </a:extLst>
          </p:cNvPr>
          <p:cNvSpPr/>
          <p:nvPr/>
        </p:nvSpPr>
        <p:spPr>
          <a:xfrm>
            <a:off x="8582474" y="1238720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 Variant</a:t>
            </a:r>
          </a:p>
        </p:txBody>
      </p:sp>
      <p:sp>
        <p:nvSpPr>
          <p:cNvPr id="84" name="Rechthoek 29">
            <a:extLst>
              <a:ext uri="{FF2B5EF4-FFF2-40B4-BE49-F238E27FC236}">
                <a16:creationId xmlns:a16="http://schemas.microsoft.com/office/drawing/2014/main" id="{B132E796-2A9F-4C1C-9514-D93367D5F9DC}"/>
              </a:ext>
            </a:extLst>
          </p:cNvPr>
          <p:cNvSpPr/>
          <p:nvPr/>
        </p:nvSpPr>
        <p:spPr>
          <a:xfrm>
            <a:off x="8588950" y="5507277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85" name="Rechthoek 42">
            <a:extLst>
              <a:ext uri="{FF2B5EF4-FFF2-40B4-BE49-F238E27FC236}">
                <a16:creationId xmlns:a16="http://schemas.microsoft.com/office/drawing/2014/main" id="{4FA56218-BB1D-4BB5-BB89-F8E0B149147D}"/>
              </a:ext>
            </a:extLst>
          </p:cNvPr>
          <p:cNvSpPr/>
          <p:nvPr/>
        </p:nvSpPr>
        <p:spPr>
          <a:xfrm>
            <a:off x="8595430" y="4500489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  DCP-MON</a:t>
            </a:r>
            <a:endParaRPr lang="nl-BE" sz="2200" dirty="0"/>
          </a:p>
        </p:txBody>
      </p:sp>
      <p:sp>
        <p:nvSpPr>
          <p:cNvPr id="86" name="Rechthoek 29">
            <a:extLst>
              <a:ext uri="{FF2B5EF4-FFF2-40B4-BE49-F238E27FC236}">
                <a16:creationId xmlns:a16="http://schemas.microsoft.com/office/drawing/2014/main" id="{0F9549C9-FAE7-4409-808B-19FB733A5084}"/>
              </a:ext>
            </a:extLst>
          </p:cNvPr>
          <p:cNvSpPr/>
          <p:nvPr/>
        </p:nvSpPr>
        <p:spPr>
          <a:xfrm>
            <a:off x="8741350" y="5567754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sp>
        <p:nvSpPr>
          <p:cNvPr id="89" name="Rechthoek 42">
            <a:extLst>
              <a:ext uri="{FF2B5EF4-FFF2-40B4-BE49-F238E27FC236}">
                <a16:creationId xmlns:a16="http://schemas.microsoft.com/office/drawing/2014/main" id="{1566CBF5-11E1-4DDD-8253-2669BCA3C586}"/>
              </a:ext>
            </a:extLst>
          </p:cNvPr>
          <p:cNvSpPr/>
          <p:nvPr/>
        </p:nvSpPr>
        <p:spPr>
          <a:xfrm>
            <a:off x="8582472" y="2210058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FB7EA596-548E-46C0-89D1-0D23BC749D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Selective Replication (1)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6" name="Picture 55" descr="A picture containing table&#10;&#10;Description automatically generated">
            <a:extLst>
              <a:ext uri="{FF2B5EF4-FFF2-40B4-BE49-F238E27FC236}">
                <a16:creationId xmlns:a16="http://schemas.microsoft.com/office/drawing/2014/main" id="{110F1D19-E4F6-4FE1-A9DB-1613ACCC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269" y="6111750"/>
            <a:ext cx="619940" cy="3955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58B9807-C34D-4BF6-B4D7-B5BCF6EE0457}"/>
              </a:ext>
            </a:extLst>
          </p:cNvPr>
          <p:cNvSpPr txBox="1"/>
          <p:nvPr/>
        </p:nvSpPr>
        <p:spPr>
          <a:xfrm>
            <a:off x="4831835" y="6516064"/>
            <a:ext cx="1098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4783D0-6EDA-4F45-8AC7-A09750888088}"/>
              </a:ext>
            </a:extLst>
          </p:cNvPr>
          <p:cNvSpPr txBox="1"/>
          <p:nvPr/>
        </p:nvSpPr>
        <p:spPr>
          <a:xfrm>
            <a:off x="6062767" y="6516064"/>
            <a:ext cx="1123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B6EFF7-E26A-4670-8AF9-1816DC234421}"/>
              </a:ext>
            </a:extLst>
          </p:cNvPr>
          <p:cNvCxnSpPr>
            <a:cxnSpLocks/>
          </p:cNvCxnSpPr>
          <p:nvPr/>
        </p:nvCxnSpPr>
        <p:spPr>
          <a:xfrm>
            <a:off x="5971832" y="662781"/>
            <a:ext cx="21344" cy="64037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picture containing table&#10;&#10;Description automatically generated">
            <a:extLst>
              <a:ext uri="{FF2B5EF4-FFF2-40B4-BE49-F238E27FC236}">
                <a16:creationId xmlns:a16="http://schemas.microsoft.com/office/drawing/2014/main" id="{A3A80C0A-CC9F-4643-B619-7DC5762AD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73" y="6111749"/>
            <a:ext cx="619940" cy="395597"/>
          </a:xfrm>
          <a:prstGeom prst="rect">
            <a:avLst/>
          </a:prstGeom>
        </p:spPr>
      </p:pic>
      <p:cxnSp>
        <p:nvCxnSpPr>
          <p:cNvPr id="48" name="Elbow Connector 31">
            <a:extLst>
              <a:ext uri="{FF2B5EF4-FFF2-40B4-BE49-F238E27FC236}">
                <a16:creationId xmlns:a16="http://schemas.microsoft.com/office/drawing/2014/main" id="{56DADD53-133B-4E39-90FF-D2B5E8B5713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576435" y="1451034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kstvak 85">
            <a:extLst>
              <a:ext uri="{FF2B5EF4-FFF2-40B4-BE49-F238E27FC236}">
                <a16:creationId xmlns:a16="http://schemas.microsoft.com/office/drawing/2014/main" id="{9DC10E68-02A4-481F-BB5D-DDE75D6A7557}"/>
              </a:ext>
            </a:extLst>
          </p:cNvPr>
          <p:cNvSpPr txBox="1"/>
          <p:nvPr/>
        </p:nvSpPr>
        <p:spPr>
          <a:xfrm>
            <a:off x="8157814" y="3603348"/>
            <a:ext cx="1743047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read/write</a:t>
            </a:r>
            <a:endParaRPr lang="nl-BE" sz="2200" i="0" dirty="0">
              <a:solidFill>
                <a:srgbClr val="00B050"/>
              </a:solidFill>
            </a:endParaRP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8DF5C389-867A-4A94-B5C1-4BA537F43712}"/>
              </a:ext>
            </a:extLst>
          </p:cNvPr>
          <p:cNvSpPr/>
          <p:nvPr/>
        </p:nvSpPr>
        <p:spPr>
          <a:xfrm>
            <a:off x="4185160" y="2210057"/>
            <a:ext cx="3686799" cy="1635435"/>
          </a:xfrm>
          <a:prstGeom prst="cloud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B050"/>
              </a:solidFill>
            </a:endParaRP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Each Variant uses its own copy of the file for I/O operations.</a:t>
            </a:r>
            <a:br>
              <a:rPr lang="en-US" b="1" dirty="0">
                <a:solidFill>
                  <a:srgbClr val="00B05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C4F3E20-97B2-4FB9-BC3E-7B6E87F40A77}"/>
              </a:ext>
            </a:extLst>
          </p:cNvPr>
          <p:cNvSpPr/>
          <p:nvPr/>
        </p:nvSpPr>
        <p:spPr>
          <a:xfrm>
            <a:off x="5071269" y="796523"/>
            <a:ext cx="1801127" cy="1361651"/>
          </a:xfrm>
          <a:prstGeom prst="flowChartDocumen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Files that are not changed by an external process.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27EFF6-BFC6-467D-9EB8-E074783BC4C5}"/>
              </a:ext>
            </a:extLst>
          </p:cNvPr>
          <p:cNvCxnSpPr/>
          <p:nvPr/>
        </p:nvCxnSpPr>
        <p:spPr>
          <a:xfrm flipV="1">
            <a:off x="2458371" y="2824379"/>
            <a:ext cx="0" cy="278327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C1E5AC-84B3-4C61-9034-E1192847CEB7}"/>
              </a:ext>
            </a:extLst>
          </p:cNvPr>
          <p:cNvCxnSpPr/>
          <p:nvPr/>
        </p:nvCxnSpPr>
        <p:spPr>
          <a:xfrm flipV="1">
            <a:off x="9707614" y="2824379"/>
            <a:ext cx="0" cy="278327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0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47714-2FD6-43DD-9A27-09E75E16BC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794AED-5AC6-4358-9505-67945A8A3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323" y="3429000"/>
            <a:ext cx="8035047" cy="2369921"/>
          </a:xfrm>
          <a:prstGeom prst="rect">
            <a:avLst/>
          </a:prstGeom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B0D03056-2675-4A86-B3FB-E28543D27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881" y="768561"/>
            <a:ext cx="8897566" cy="18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87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3">
            <a:extLst>
              <a:ext uri="{FF2B5EF4-FFF2-40B4-BE49-F238E27FC236}">
                <a16:creationId xmlns:a16="http://schemas.microsoft.com/office/drawing/2014/main" id="{D581B379-D3F2-43A5-8A92-81C1E517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447714-2FD6-43DD-9A27-09E75E16BCBC}" type="slidenum">
              <a:rPr lang="en-US" smtClean="0"/>
              <a:t>30</a:t>
            </a:fld>
            <a:endParaRPr lang="en-US" dirty="0"/>
          </a:p>
        </p:txBody>
      </p:sp>
      <p:sp>
        <p:nvSpPr>
          <p:cNvPr id="482" name="Rechthoek 29">
            <a:extLst>
              <a:ext uri="{FF2B5EF4-FFF2-40B4-BE49-F238E27FC236}">
                <a16:creationId xmlns:a16="http://schemas.microsoft.com/office/drawing/2014/main" id="{40C63209-685F-41D2-90AB-46B9544D0D3C}"/>
              </a:ext>
            </a:extLst>
          </p:cNvPr>
          <p:cNvSpPr/>
          <p:nvPr/>
        </p:nvSpPr>
        <p:spPr>
          <a:xfrm>
            <a:off x="1328482" y="860298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3" name="Rechthoek 42">
            <a:extLst>
              <a:ext uri="{FF2B5EF4-FFF2-40B4-BE49-F238E27FC236}">
                <a16:creationId xmlns:a16="http://schemas.microsoft.com/office/drawing/2014/main" id="{C8F7B64F-2336-48AC-86AB-3EAA6043B9AD}"/>
              </a:ext>
            </a:extLst>
          </p:cNvPr>
          <p:cNvSpPr/>
          <p:nvPr/>
        </p:nvSpPr>
        <p:spPr>
          <a:xfrm>
            <a:off x="1328479" y="1249928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 Variant</a:t>
            </a:r>
          </a:p>
        </p:txBody>
      </p:sp>
      <p:sp>
        <p:nvSpPr>
          <p:cNvPr id="487" name="Rechthoek 29">
            <a:extLst>
              <a:ext uri="{FF2B5EF4-FFF2-40B4-BE49-F238E27FC236}">
                <a16:creationId xmlns:a16="http://schemas.microsoft.com/office/drawing/2014/main" id="{5F11FA1F-7D72-452B-81A2-E53146615231}"/>
              </a:ext>
            </a:extLst>
          </p:cNvPr>
          <p:cNvSpPr/>
          <p:nvPr/>
        </p:nvSpPr>
        <p:spPr>
          <a:xfrm>
            <a:off x="1334955" y="5518485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488" name="Rechthoek 42">
            <a:extLst>
              <a:ext uri="{FF2B5EF4-FFF2-40B4-BE49-F238E27FC236}">
                <a16:creationId xmlns:a16="http://schemas.microsoft.com/office/drawing/2014/main" id="{FC9D4AAF-C079-49C7-B792-7D305C49D473}"/>
              </a:ext>
            </a:extLst>
          </p:cNvPr>
          <p:cNvSpPr/>
          <p:nvPr/>
        </p:nvSpPr>
        <p:spPr>
          <a:xfrm>
            <a:off x="1341435" y="4511697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DCP-MON</a:t>
            </a:r>
          </a:p>
        </p:txBody>
      </p:sp>
      <p:sp>
        <p:nvSpPr>
          <p:cNvPr id="489" name="Rechthoek 29">
            <a:extLst>
              <a:ext uri="{FF2B5EF4-FFF2-40B4-BE49-F238E27FC236}">
                <a16:creationId xmlns:a16="http://schemas.microsoft.com/office/drawing/2014/main" id="{45C0CE50-08BD-48DE-9442-37C9B0709148}"/>
              </a:ext>
            </a:extLst>
          </p:cNvPr>
          <p:cNvSpPr/>
          <p:nvPr/>
        </p:nvSpPr>
        <p:spPr>
          <a:xfrm>
            <a:off x="1487355" y="5578962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sp>
        <p:nvSpPr>
          <p:cNvPr id="497" name="Rechthoek 42">
            <a:extLst>
              <a:ext uri="{FF2B5EF4-FFF2-40B4-BE49-F238E27FC236}">
                <a16:creationId xmlns:a16="http://schemas.microsoft.com/office/drawing/2014/main" id="{2F9D1859-C81B-4239-8346-466B9460DF7D}"/>
              </a:ext>
            </a:extLst>
          </p:cNvPr>
          <p:cNvSpPr/>
          <p:nvPr/>
        </p:nvSpPr>
        <p:spPr>
          <a:xfrm>
            <a:off x="1328477" y="2221266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sp>
        <p:nvSpPr>
          <p:cNvPr id="82" name="Rechthoek 29">
            <a:extLst>
              <a:ext uri="{FF2B5EF4-FFF2-40B4-BE49-F238E27FC236}">
                <a16:creationId xmlns:a16="http://schemas.microsoft.com/office/drawing/2014/main" id="{C96F93A8-C2CF-4928-B0C3-DE78FD37DF54}"/>
              </a:ext>
            </a:extLst>
          </p:cNvPr>
          <p:cNvSpPr/>
          <p:nvPr/>
        </p:nvSpPr>
        <p:spPr>
          <a:xfrm>
            <a:off x="8582477" y="849090"/>
            <a:ext cx="2112929" cy="193539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Rechthoek 42">
            <a:extLst>
              <a:ext uri="{FF2B5EF4-FFF2-40B4-BE49-F238E27FC236}">
                <a16:creationId xmlns:a16="http://schemas.microsoft.com/office/drawing/2014/main" id="{B12E4517-729E-4CC1-83A3-A3202E7B7D06}"/>
              </a:ext>
            </a:extLst>
          </p:cNvPr>
          <p:cNvSpPr/>
          <p:nvPr/>
        </p:nvSpPr>
        <p:spPr>
          <a:xfrm>
            <a:off x="8582474" y="1238720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 Variant</a:t>
            </a:r>
          </a:p>
        </p:txBody>
      </p:sp>
      <p:sp>
        <p:nvSpPr>
          <p:cNvPr id="84" name="Rechthoek 29">
            <a:extLst>
              <a:ext uri="{FF2B5EF4-FFF2-40B4-BE49-F238E27FC236}">
                <a16:creationId xmlns:a16="http://schemas.microsoft.com/office/drawing/2014/main" id="{B132E796-2A9F-4C1C-9514-D93367D5F9DC}"/>
              </a:ext>
            </a:extLst>
          </p:cNvPr>
          <p:cNvSpPr/>
          <p:nvPr/>
        </p:nvSpPr>
        <p:spPr>
          <a:xfrm>
            <a:off x="8588950" y="5507277"/>
            <a:ext cx="3540421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                             Kernel</a:t>
            </a:r>
          </a:p>
        </p:txBody>
      </p:sp>
      <p:sp>
        <p:nvSpPr>
          <p:cNvPr id="85" name="Rechthoek 42">
            <a:extLst>
              <a:ext uri="{FF2B5EF4-FFF2-40B4-BE49-F238E27FC236}">
                <a16:creationId xmlns:a16="http://schemas.microsoft.com/office/drawing/2014/main" id="{4FA56218-BB1D-4BB5-BB89-F8E0B149147D}"/>
              </a:ext>
            </a:extLst>
          </p:cNvPr>
          <p:cNvSpPr/>
          <p:nvPr/>
        </p:nvSpPr>
        <p:spPr>
          <a:xfrm>
            <a:off x="8595430" y="4500489"/>
            <a:ext cx="353394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  DCP-MON</a:t>
            </a:r>
            <a:endParaRPr lang="nl-BE" sz="2200" dirty="0"/>
          </a:p>
        </p:txBody>
      </p:sp>
      <p:sp>
        <p:nvSpPr>
          <p:cNvPr id="86" name="Rechthoek 29">
            <a:extLst>
              <a:ext uri="{FF2B5EF4-FFF2-40B4-BE49-F238E27FC236}">
                <a16:creationId xmlns:a16="http://schemas.microsoft.com/office/drawing/2014/main" id="{0F9549C9-FAE7-4409-808B-19FB733A5084}"/>
              </a:ext>
            </a:extLst>
          </p:cNvPr>
          <p:cNvSpPr/>
          <p:nvPr/>
        </p:nvSpPr>
        <p:spPr>
          <a:xfrm>
            <a:off x="8741350" y="5567754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sp>
        <p:nvSpPr>
          <p:cNvPr id="89" name="Rechthoek 42">
            <a:extLst>
              <a:ext uri="{FF2B5EF4-FFF2-40B4-BE49-F238E27FC236}">
                <a16:creationId xmlns:a16="http://schemas.microsoft.com/office/drawing/2014/main" id="{1566CBF5-11E1-4DDD-8253-2669BCA3C586}"/>
              </a:ext>
            </a:extLst>
          </p:cNvPr>
          <p:cNvSpPr/>
          <p:nvPr/>
        </p:nvSpPr>
        <p:spPr>
          <a:xfrm>
            <a:off x="8582472" y="2210058"/>
            <a:ext cx="2115977" cy="5835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DIP-MON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FB7EA596-548E-46C0-89D1-0D23BC749D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Selective Replication (2)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6" name="Picture 55" descr="A picture containing table&#10;&#10;Description automatically generated">
            <a:extLst>
              <a:ext uri="{FF2B5EF4-FFF2-40B4-BE49-F238E27FC236}">
                <a16:creationId xmlns:a16="http://schemas.microsoft.com/office/drawing/2014/main" id="{110F1D19-E4F6-4FE1-A9DB-1613ACCC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269" y="6111750"/>
            <a:ext cx="619940" cy="39559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58B9807-C34D-4BF6-B4D7-B5BCF6EE0457}"/>
              </a:ext>
            </a:extLst>
          </p:cNvPr>
          <p:cNvSpPr txBox="1"/>
          <p:nvPr/>
        </p:nvSpPr>
        <p:spPr>
          <a:xfrm>
            <a:off x="4831835" y="6516064"/>
            <a:ext cx="1098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4783D0-6EDA-4F45-8AC7-A09750888088}"/>
              </a:ext>
            </a:extLst>
          </p:cNvPr>
          <p:cNvSpPr txBox="1"/>
          <p:nvPr/>
        </p:nvSpPr>
        <p:spPr>
          <a:xfrm>
            <a:off x="6062767" y="6516064"/>
            <a:ext cx="1123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B6EFF7-E26A-4670-8AF9-1816DC234421}"/>
              </a:ext>
            </a:extLst>
          </p:cNvPr>
          <p:cNvCxnSpPr>
            <a:cxnSpLocks/>
          </p:cNvCxnSpPr>
          <p:nvPr/>
        </p:nvCxnSpPr>
        <p:spPr>
          <a:xfrm>
            <a:off x="5971832" y="662781"/>
            <a:ext cx="21344" cy="64037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picture containing table&#10;&#10;Description automatically generated">
            <a:extLst>
              <a:ext uri="{FF2B5EF4-FFF2-40B4-BE49-F238E27FC236}">
                <a16:creationId xmlns:a16="http://schemas.microsoft.com/office/drawing/2014/main" id="{A3A80C0A-CC9F-4643-B619-7DC5762AD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73" y="6111749"/>
            <a:ext cx="619940" cy="395597"/>
          </a:xfrm>
          <a:prstGeom prst="rect">
            <a:avLst/>
          </a:prstGeom>
        </p:spPr>
      </p:pic>
      <p:sp>
        <p:nvSpPr>
          <p:cNvPr id="55" name="Cloud 54">
            <a:extLst>
              <a:ext uri="{FF2B5EF4-FFF2-40B4-BE49-F238E27FC236}">
                <a16:creationId xmlns:a16="http://schemas.microsoft.com/office/drawing/2014/main" id="{8DF5C389-867A-4A94-B5C1-4BA537F43712}"/>
              </a:ext>
            </a:extLst>
          </p:cNvPr>
          <p:cNvSpPr/>
          <p:nvPr/>
        </p:nvSpPr>
        <p:spPr>
          <a:xfrm>
            <a:off x="4185160" y="2210057"/>
            <a:ext cx="3686799" cy="1635435"/>
          </a:xfrm>
          <a:prstGeom prst="cloud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B050"/>
              </a:solidFill>
            </a:endParaRP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Use metadata to predict result. </a:t>
            </a:r>
            <a:br>
              <a:rPr lang="en-US" b="1" dirty="0">
                <a:solidFill>
                  <a:srgbClr val="00B05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DAE624-7753-4DAA-AFB9-A9A320BED54B}"/>
              </a:ext>
            </a:extLst>
          </p:cNvPr>
          <p:cNvCxnSpPr/>
          <p:nvPr/>
        </p:nvCxnSpPr>
        <p:spPr>
          <a:xfrm flipV="1">
            <a:off x="2458371" y="2824379"/>
            <a:ext cx="0" cy="278327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59F11A-6532-42CC-B125-CAE5D6525374}"/>
              </a:ext>
            </a:extLst>
          </p:cNvPr>
          <p:cNvCxnSpPr/>
          <p:nvPr/>
        </p:nvCxnSpPr>
        <p:spPr>
          <a:xfrm flipV="1">
            <a:off x="9707614" y="2824379"/>
            <a:ext cx="0" cy="278327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8FDF3BDF-70F8-45E0-A933-6B8F2C3914F7}"/>
              </a:ext>
            </a:extLst>
          </p:cNvPr>
          <p:cNvSpPr/>
          <p:nvPr/>
        </p:nvSpPr>
        <p:spPr>
          <a:xfrm>
            <a:off x="5071269" y="796523"/>
            <a:ext cx="1801127" cy="1361651"/>
          </a:xfrm>
          <a:prstGeom prst="flowChartDocumen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System calls with “expected” results.</a:t>
            </a:r>
          </a:p>
        </p:txBody>
      </p:sp>
      <p:cxnSp>
        <p:nvCxnSpPr>
          <p:cNvPr id="29" name="Elbow Connector 31">
            <a:extLst>
              <a:ext uri="{FF2B5EF4-FFF2-40B4-BE49-F238E27FC236}">
                <a16:creationId xmlns:a16="http://schemas.microsoft.com/office/drawing/2014/main" id="{8A677FD3-5B0A-4E87-A92F-E516CB32D9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328479" y="1443830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kstvak 85">
            <a:extLst>
              <a:ext uri="{FF2B5EF4-FFF2-40B4-BE49-F238E27FC236}">
                <a16:creationId xmlns:a16="http://schemas.microsoft.com/office/drawing/2014/main" id="{33F7D167-6378-49EA-A5CE-2E86575910B7}"/>
              </a:ext>
            </a:extLst>
          </p:cNvPr>
          <p:cNvSpPr txBox="1"/>
          <p:nvPr/>
        </p:nvSpPr>
        <p:spPr>
          <a:xfrm>
            <a:off x="897290" y="3582576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00B050"/>
                </a:solidFill>
              </a:rPr>
              <a:t>syscall</a:t>
            </a:r>
            <a:endParaRPr lang="nl-BE" sz="2200" i="0" dirty="0">
              <a:solidFill>
                <a:srgbClr val="00B050"/>
              </a:solidFill>
            </a:endParaRPr>
          </a:p>
        </p:txBody>
      </p:sp>
      <p:cxnSp>
        <p:nvCxnSpPr>
          <p:cNvPr id="33" name="Elbow Connector 31">
            <a:extLst>
              <a:ext uri="{FF2B5EF4-FFF2-40B4-BE49-F238E27FC236}">
                <a16:creationId xmlns:a16="http://schemas.microsoft.com/office/drawing/2014/main" id="{049799E1-918C-4D67-A817-03032989861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576435" y="1451034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kstvak 85">
            <a:extLst>
              <a:ext uri="{FF2B5EF4-FFF2-40B4-BE49-F238E27FC236}">
                <a16:creationId xmlns:a16="http://schemas.microsoft.com/office/drawing/2014/main" id="{D75AEA7C-3AB7-4710-BAE3-585F69BB035D}"/>
              </a:ext>
            </a:extLst>
          </p:cNvPr>
          <p:cNvSpPr txBox="1"/>
          <p:nvPr/>
        </p:nvSpPr>
        <p:spPr>
          <a:xfrm>
            <a:off x="8157815" y="3603348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00B050"/>
                </a:solidFill>
              </a:rPr>
              <a:t>syscall</a:t>
            </a:r>
            <a:endParaRPr lang="nl-BE" sz="2200" i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272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E47A-A054-4CB6-B6FA-65425E52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Security of </a:t>
            </a:r>
            <a:r>
              <a:rPr lang="en-US" dirty="0" err="1">
                <a:solidFill>
                  <a:schemeClr val="bg1"/>
                </a:solidFill>
              </a:rPr>
              <a:t>dMVX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EFFB-E8F1-4535-B2F2-D37D3724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Security-sensitive system calls are always monitored</a:t>
            </a:r>
          </a:p>
          <a:p>
            <a:r>
              <a:rPr lang="en-US" dirty="0">
                <a:solidFill>
                  <a:schemeClr val="bg1"/>
                </a:solidFill>
              </a:rPr>
              <a:t>CONNECTOR is a separate process</a:t>
            </a:r>
          </a:p>
          <a:p>
            <a:r>
              <a:rPr lang="en-US" dirty="0">
                <a:solidFill>
                  <a:schemeClr val="bg1"/>
                </a:solidFill>
              </a:rPr>
              <a:t>Information hiding to protect the in-process monitors and sensitive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F5239-4D19-4A15-A73B-511A868D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00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32D24-2E13-4680-A0D3-5D2EEA71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B3B6EC0-50AF-4AEA-82AA-F89DFBB8C2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0938669"/>
                  </p:ext>
                </p:extLst>
              </p:nvPr>
            </p:nvGraphicFramePr>
            <p:xfrm>
              <a:off x="2430822" y="2772461"/>
              <a:ext cx="7330355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03697">
                      <a:extLst>
                        <a:ext uri="{9D8B030D-6E8A-4147-A177-3AD203B41FA5}">
                          <a16:colId xmlns:a16="http://schemas.microsoft.com/office/drawing/2014/main" val="3257448321"/>
                        </a:ext>
                      </a:extLst>
                    </a:gridCol>
                    <a:gridCol w="1482150">
                      <a:extLst>
                        <a:ext uri="{9D8B030D-6E8A-4147-A177-3AD203B41FA5}">
                          <a16:colId xmlns:a16="http://schemas.microsoft.com/office/drawing/2014/main" val="1008285776"/>
                        </a:ext>
                      </a:extLst>
                    </a:gridCol>
                    <a:gridCol w="2844508">
                      <a:extLst>
                        <a:ext uri="{9D8B030D-6E8A-4147-A177-3AD203B41FA5}">
                          <a16:colId xmlns:a16="http://schemas.microsoft.com/office/drawing/2014/main" val="86747405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Benchmark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DMON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dMVX</a:t>
                          </a:r>
                          <a:endParaRPr lang="en-US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9096509"/>
                      </a:ext>
                    </a:extLst>
                  </a:tr>
                  <a:tr h="33183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READ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37.04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6.78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6335645"/>
                      </a:ext>
                    </a:extLst>
                  </a:tr>
                  <a:tr h="33183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GETCWD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39.39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2.79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7870531"/>
                      </a:ext>
                    </a:extLst>
                  </a:tr>
                  <a:tr h="225486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SCHED_YIELD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37.90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2.87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5181021"/>
                      </a:ext>
                    </a:extLst>
                  </a:tr>
                  <a:tr h="225486"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Lighttpd</a:t>
                          </a:r>
                          <a:r>
                            <a:rPr lang="en-US" sz="2200" dirty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0" dirty="0">
                              <a:solidFill>
                                <a:schemeClr val="tx1"/>
                              </a:solidFill>
                            </a:rPr>
                            <a:t>5.43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>
                              <a:solidFill>
                                <a:schemeClr val="tx1"/>
                              </a:solidFill>
                            </a:rPr>
                            <a:t>3.1%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3345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B3B6EC0-50AF-4AEA-82AA-F89DFBB8C2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0938669"/>
                  </p:ext>
                </p:extLst>
              </p:nvPr>
            </p:nvGraphicFramePr>
            <p:xfrm>
              <a:off x="2430822" y="2772461"/>
              <a:ext cx="7330355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03697">
                      <a:extLst>
                        <a:ext uri="{9D8B030D-6E8A-4147-A177-3AD203B41FA5}">
                          <a16:colId xmlns:a16="http://schemas.microsoft.com/office/drawing/2014/main" val="3257448321"/>
                        </a:ext>
                      </a:extLst>
                    </a:gridCol>
                    <a:gridCol w="1482150">
                      <a:extLst>
                        <a:ext uri="{9D8B030D-6E8A-4147-A177-3AD203B41FA5}">
                          <a16:colId xmlns:a16="http://schemas.microsoft.com/office/drawing/2014/main" val="1008285776"/>
                        </a:ext>
                      </a:extLst>
                    </a:gridCol>
                    <a:gridCol w="2844508">
                      <a:extLst>
                        <a:ext uri="{9D8B030D-6E8A-4147-A177-3AD203B41FA5}">
                          <a16:colId xmlns:a16="http://schemas.microsoft.com/office/drawing/2014/main" val="867474057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Benchmark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DMON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dMVX</a:t>
                          </a:r>
                          <a:endParaRPr lang="en-US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909650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READ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049" t="-108571" r="-191393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816" t="-108571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633564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GETCWD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049" t="-205634" r="-191393" b="-2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816" t="-205634" b="-2253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787053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SCHED_YIELD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049" t="-310000" r="-191393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816" t="-310000" b="-1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18102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Lighttpd</a:t>
                          </a:r>
                          <a:r>
                            <a:rPr lang="en-US" sz="2200" dirty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049" t="-410000" r="-191393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>
                              <a:solidFill>
                                <a:schemeClr val="tx1"/>
                              </a:solidFill>
                            </a:rPr>
                            <a:t>3.1%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33457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852BD4EF-6CD8-4E03-8D52-228883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2290119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32D24-2E13-4680-A0D3-5D2EEA71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B3B6EC0-50AF-4AEA-82AA-F89DFBB8C2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8289641"/>
                  </p:ext>
                </p:extLst>
              </p:nvPr>
            </p:nvGraphicFramePr>
            <p:xfrm>
              <a:off x="2430822" y="2772461"/>
              <a:ext cx="7330355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03697">
                      <a:extLst>
                        <a:ext uri="{9D8B030D-6E8A-4147-A177-3AD203B41FA5}">
                          <a16:colId xmlns:a16="http://schemas.microsoft.com/office/drawing/2014/main" val="3257448321"/>
                        </a:ext>
                      </a:extLst>
                    </a:gridCol>
                    <a:gridCol w="1482150">
                      <a:extLst>
                        <a:ext uri="{9D8B030D-6E8A-4147-A177-3AD203B41FA5}">
                          <a16:colId xmlns:a16="http://schemas.microsoft.com/office/drawing/2014/main" val="1008285776"/>
                        </a:ext>
                      </a:extLst>
                    </a:gridCol>
                    <a:gridCol w="2844508">
                      <a:extLst>
                        <a:ext uri="{9D8B030D-6E8A-4147-A177-3AD203B41FA5}">
                          <a16:colId xmlns:a16="http://schemas.microsoft.com/office/drawing/2014/main" val="86747405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Benchmark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DMON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dMVX</a:t>
                          </a:r>
                          <a:endParaRPr lang="en-US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9096509"/>
                      </a:ext>
                    </a:extLst>
                  </a:tr>
                  <a:tr h="33183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READ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37.04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6.78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6335645"/>
                      </a:ext>
                    </a:extLst>
                  </a:tr>
                  <a:tr h="33183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GETCWD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39.39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2.79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7870531"/>
                      </a:ext>
                    </a:extLst>
                  </a:tr>
                  <a:tr h="225486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SCHED_YIELD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37.90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2.87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5181021"/>
                      </a:ext>
                    </a:extLst>
                  </a:tr>
                  <a:tr h="225486"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Lighttpd</a:t>
                          </a:r>
                          <a:r>
                            <a:rPr lang="en-US" sz="2200" dirty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0" dirty="0">
                              <a:solidFill>
                                <a:srgbClr val="FF0000"/>
                              </a:solidFill>
                            </a:rPr>
                            <a:t>5.43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>
                              <a:solidFill>
                                <a:srgbClr val="00B050"/>
                              </a:solidFill>
                            </a:rPr>
                            <a:t>3.1%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3345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B3B6EC0-50AF-4AEA-82AA-F89DFBB8C2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8289641"/>
                  </p:ext>
                </p:extLst>
              </p:nvPr>
            </p:nvGraphicFramePr>
            <p:xfrm>
              <a:off x="2430822" y="2772461"/>
              <a:ext cx="7330355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03697">
                      <a:extLst>
                        <a:ext uri="{9D8B030D-6E8A-4147-A177-3AD203B41FA5}">
                          <a16:colId xmlns:a16="http://schemas.microsoft.com/office/drawing/2014/main" val="3257448321"/>
                        </a:ext>
                      </a:extLst>
                    </a:gridCol>
                    <a:gridCol w="1482150">
                      <a:extLst>
                        <a:ext uri="{9D8B030D-6E8A-4147-A177-3AD203B41FA5}">
                          <a16:colId xmlns:a16="http://schemas.microsoft.com/office/drawing/2014/main" val="1008285776"/>
                        </a:ext>
                      </a:extLst>
                    </a:gridCol>
                    <a:gridCol w="2844508">
                      <a:extLst>
                        <a:ext uri="{9D8B030D-6E8A-4147-A177-3AD203B41FA5}">
                          <a16:colId xmlns:a16="http://schemas.microsoft.com/office/drawing/2014/main" val="867474057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Benchmark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DMON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dMVX</a:t>
                          </a:r>
                          <a:endParaRPr lang="en-US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909650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READ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049" t="-108571" r="-191393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816" t="-108571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633564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GETCWD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049" t="-205634" r="-191393" b="-2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816" t="-205634" b="-2253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787053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SCHED_YIELD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049" t="-310000" r="-191393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816" t="-310000" b="-1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18102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Lighttpd</a:t>
                          </a:r>
                          <a:r>
                            <a:rPr lang="en-US" sz="2200" dirty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049" t="-410000" r="-191393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>
                              <a:solidFill>
                                <a:srgbClr val="00B050"/>
                              </a:solidFill>
                            </a:rPr>
                            <a:t>3.1%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33457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852BD4EF-6CD8-4E03-8D52-228883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2308625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E47A-A054-4CB6-B6FA-65425E52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Conslusion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EFFB-E8F1-4535-B2F2-D37D3724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dMVX</a:t>
            </a:r>
            <a:r>
              <a:rPr lang="en-US" dirty="0">
                <a:solidFill>
                  <a:schemeClr val="bg1"/>
                </a:solidFill>
              </a:rPr>
              <a:t>: new distributed hybrid MVX design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Low system call interception cost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Avoid monitoring and replication when possible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Provide similar security guarantees with other distributed MVX systems</a:t>
            </a:r>
          </a:p>
          <a:p>
            <a:r>
              <a:rPr lang="en-US" dirty="0">
                <a:solidFill>
                  <a:schemeClr val="bg1"/>
                </a:solidFill>
              </a:rPr>
              <a:t>Evaluation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Microbenchmarks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Lighttpd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F5239-4D19-4A15-A73B-511A868D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84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8370F076-86ED-4A33-8E1A-4E27F8E0F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7" r="8194" b="-2"/>
          <a:stretch/>
        </p:blipFill>
        <p:spPr>
          <a:xfrm>
            <a:off x="827088" y="1498600"/>
            <a:ext cx="5260975" cy="467677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31" name="Group 25">
            <a:extLst>
              <a:ext uri="{FF2B5EF4-FFF2-40B4-BE49-F238E27FC236}">
                <a16:creationId xmlns:a16="http://schemas.microsoft.com/office/drawing/2014/main" id="{0EAC7AFE-68C0-41EB-A1C7-108E60D7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8" y="4795537"/>
            <a:ext cx="5260975" cy="1410656"/>
            <a:chOff x="827088" y="4795537"/>
            <a:chExt cx="5260975" cy="141065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7393A7-D6DA-410B-8699-AA56B57BF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27">
              <a:extLst>
                <a:ext uri="{FF2B5EF4-FFF2-40B4-BE49-F238E27FC236}">
                  <a16:creationId xmlns:a16="http://schemas.microsoft.com/office/drawing/2014/main" id="{8EC44C88-69E3-42EE-86E8-9B45F712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413B626-957A-4F56-A473-9AA104E958D6}"/>
              </a:ext>
            </a:extLst>
          </p:cNvPr>
          <p:cNvSpPr txBox="1"/>
          <p:nvPr/>
        </p:nvSpPr>
        <p:spPr>
          <a:xfrm>
            <a:off x="6533407" y="3454537"/>
            <a:ext cx="5905027" cy="26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alpha val="80000"/>
                  </a:schemeClr>
                </a:solidFill>
              </a:rPr>
              <a:t>Alexios Voulimeneas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alpha val="80000"/>
                  </a:schemeClr>
                </a:solidFill>
              </a:rPr>
              <a:t>Email: alex.voulimeneas@kuleuven.be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914B05D-4C9D-4536-B013-B247D40C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EEBE440-1954-CB4F-84D9-A4B563841CA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1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39141" cy="5203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Memory-Safe Programming Languages (e.g. Rust)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EBE440-1954-CB4F-84D9-A4B563841C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404488"/>
            <a:ext cx="5112895" cy="520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Mitigations: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62740" y="2924824"/>
            <a:ext cx="6643576" cy="1098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Integrity Enforcement (e.g. CFI)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Diversity (e.g. ASLR)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3945222"/>
            <a:ext cx="7338134" cy="520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Multi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-Variant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eXecution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(MVX)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AF0F96-85D6-4E30-B8CC-8E36871C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424180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2425"/>
            <a:ext cx="1112242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Multi-Variant </a:t>
            </a:r>
            <a:r>
              <a:rPr lang="en-US" dirty="0" err="1">
                <a:solidFill>
                  <a:schemeClr val="bg1"/>
                </a:solidFill>
              </a:rPr>
              <a:t>eXecution</a:t>
            </a:r>
            <a:r>
              <a:rPr lang="en-US" dirty="0">
                <a:solidFill>
                  <a:schemeClr val="bg1"/>
                </a:solidFill>
              </a:rPr>
              <a:t> (MVX)</a:t>
            </a:r>
          </a:p>
        </p:txBody>
      </p:sp>
      <p:sp>
        <p:nvSpPr>
          <p:cNvPr id="5" name="Rechthoek 29"/>
          <p:cNvSpPr/>
          <p:nvPr/>
        </p:nvSpPr>
        <p:spPr>
          <a:xfrm>
            <a:off x="4160807" y="1562963"/>
            <a:ext cx="2112929" cy="164787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" name="Rechthoek 42"/>
          <p:cNvSpPr/>
          <p:nvPr/>
        </p:nvSpPr>
        <p:spPr>
          <a:xfrm>
            <a:off x="4160807" y="1575620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</a:t>
            </a:r>
            <a:br>
              <a:rPr lang="nl-BE" sz="2200" dirty="0"/>
            </a:br>
            <a:r>
              <a:rPr lang="nl-BE" sz="2200" dirty="0"/>
              <a:t>Variant</a:t>
            </a:r>
          </a:p>
        </p:txBody>
      </p:sp>
      <p:sp>
        <p:nvSpPr>
          <p:cNvPr id="9" name="Rechthoek 29"/>
          <p:cNvSpPr/>
          <p:nvPr/>
        </p:nvSpPr>
        <p:spPr>
          <a:xfrm>
            <a:off x="823026" y="1562964"/>
            <a:ext cx="2112929" cy="16225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 dirty="0"/>
          </a:p>
        </p:txBody>
      </p:sp>
      <p:sp>
        <p:nvSpPr>
          <p:cNvPr id="12" name="Rechthoek 42"/>
          <p:cNvSpPr/>
          <p:nvPr/>
        </p:nvSpPr>
        <p:spPr>
          <a:xfrm>
            <a:off x="822768" y="1562965"/>
            <a:ext cx="2112929" cy="7850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16" name="Rechthoek 29"/>
          <p:cNvSpPr/>
          <p:nvPr/>
        </p:nvSpPr>
        <p:spPr>
          <a:xfrm>
            <a:off x="829244" y="3995852"/>
            <a:ext cx="5450968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sp>
        <p:nvSpPr>
          <p:cNvPr id="17" name="Rechthoek 29"/>
          <p:cNvSpPr/>
          <p:nvPr/>
        </p:nvSpPr>
        <p:spPr>
          <a:xfrm>
            <a:off x="829244" y="5255727"/>
            <a:ext cx="5450968" cy="4748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grpSp>
        <p:nvGrpSpPr>
          <p:cNvPr id="19" name="Groep 80"/>
          <p:cNvGrpSpPr/>
          <p:nvPr/>
        </p:nvGrpSpPr>
        <p:grpSpPr>
          <a:xfrm>
            <a:off x="818721" y="2606153"/>
            <a:ext cx="2137265" cy="430887"/>
            <a:chOff x="1331640" y="2897208"/>
            <a:chExt cx="2899057" cy="430887"/>
          </a:xfrm>
        </p:grpSpPr>
        <p:cxnSp>
          <p:nvCxnSpPr>
            <p:cNvPr id="20" name="Rechte verbindingslijn met pijl 13"/>
            <p:cNvCxnSpPr/>
            <p:nvPr/>
          </p:nvCxnSpPr>
          <p:spPr bwMode="auto">
            <a:xfrm>
              <a:off x="1331640" y="3284984"/>
              <a:ext cx="2880320" cy="1588"/>
            </a:xfrm>
            <a:prstGeom prst="straightConnector1">
              <a:avLst/>
            </a:prstGeom>
            <a:solidFill>
              <a:srgbClr val="DDDDD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1" name="Tekstvak 14"/>
            <p:cNvSpPr txBox="1"/>
            <p:nvPr/>
          </p:nvSpPr>
          <p:spPr>
            <a:xfrm>
              <a:off x="3851921" y="2897208"/>
              <a:ext cx="3787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200" i="0" dirty="0">
                  <a:solidFill>
                    <a:schemeClr val="tx1"/>
                  </a:solidFill>
                </a:rPr>
                <a:t>t</a:t>
              </a:r>
            </a:p>
          </p:txBody>
        </p:sp>
      </p:grpSp>
      <p:grpSp>
        <p:nvGrpSpPr>
          <p:cNvPr id="22" name="Groep 80"/>
          <p:cNvGrpSpPr/>
          <p:nvPr/>
        </p:nvGrpSpPr>
        <p:grpSpPr>
          <a:xfrm>
            <a:off x="4155544" y="2602539"/>
            <a:ext cx="2137265" cy="430887"/>
            <a:chOff x="1331640" y="2902886"/>
            <a:chExt cx="2899057" cy="430887"/>
          </a:xfrm>
        </p:grpSpPr>
        <p:cxnSp>
          <p:nvCxnSpPr>
            <p:cNvPr id="23" name="Rechte verbindingslijn met pijl 13"/>
            <p:cNvCxnSpPr/>
            <p:nvPr/>
          </p:nvCxnSpPr>
          <p:spPr bwMode="auto">
            <a:xfrm>
              <a:off x="1331640" y="3284984"/>
              <a:ext cx="2880320" cy="1588"/>
            </a:xfrm>
            <a:prstGeom prst="straightConnector1">
              <a:avLst/>
            </a:prstGeom>
            <a:solidFill>
              <a:srgbClr val="DDDDD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Tekstvak 14"/>
            <p:cNvSpPr txBox="1"/>
            <p:nvPr/>
          </p:nvSpPr>
          <p:spPr>
            <a:xfrm>
              <a:off x="3851921" y="2902886"/>
              <a:ext cx="3787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200" i="0" dirty="0">
                  <a:solidFill>
                    <a:schemeClr val="tx1"/>
                  </a:solidFill>
                </a:rPr>
                <a:t>t</a:t>
              </a:r>
            </a:p>
          </p:txBody>
        </p:sp>
      </p:grpSp>
      <p:sp>
        <p:nvSpPr>
          <p:cNvPr id="26" name="Tekstvak 97"/>
          <p:cNvSpPr txBox="1"/>
          <p:nvPr/>
        </p:nvSpPr>
        <p:spPr>
          <a:xfrm>
            <a:off x="6859025" y="1412691"/>
            <a:ext cx="52232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200" b="1" dirty="0">
                <a:solidFill>
                  <a:schemeClr val="bg1"/>
                </a:solidFill>
              </a:rPr>
              <a:t>In a nutshell:</a:t>
            </a:r>
          </a:p>
          <a:p>
            <a:endParaRPr lang="nl-BE" sz="2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Run multiple diversified program variants in lockstep on identical inputs</a:t>
            </a:r>
            <a:br>
              <a:rPr lang="nl-BE" sz="2200" dirty="0">
                <a:solidFill>
                  <a:schemeClr val="bg1"/>
                </a:solidFill>
              </a:rPr>
            </a:br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Suspend them at every system call</a:t>
            </a:r>
            <a:br>
              <a:rPr lang="nl-BE" sz="2200" dirty="0">
                <a:solidFill>
                  <a:schemeClr val="bg1"/>
                </a:solidFill>
              </a:rPr>
            </a:br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Compare system call numbers/arguments</a:t>
            </a:r>
          </a:p>
          <a:p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Replicate I/O results</a:t>
            </a:r>
          </a:p>
          <a:p>
            <a:endParaRPr lang="nl-BE" dirty="0"/>
          </a:p>
          <a:p>
            <a:endParaRPr lang="nl-BE" dirty="0"/>
          </a:p>
        </p:txBody>
      </p:sp>
      <p:cxnSp>
        <p:nvCxnSpPr>
          <p:cNvPr id="27" name="Rechte verbindingslijn met pijl 37"/>
          <p:cNvCxnSpPr/>
          <p:nvPr/>
        </p:nvCxnSpPr>
        <p:spPr bwMode="auto">
          <a:xfrm>
            <a:off x="1007651" y="3210843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kstvak 85"/>
          <p:cNvSpPr txBox="1"/>
          <p:nvPr/>
        </p:nvSpPr>
        <p:spPr>
          <a:xfrm>
            <a:off x="1007651" y="3418681"/>
            <a:ext cx="558166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 err="1">
                <a:solidFill>
                  <a:schemeClr val="bg1"/>
                </a:solidFill>
              </a:rPr>
              <a:t>brk</a:t>
            </a:r>
            <a:endParaRPr lang="nl-BE" sz="2200" i="0" dirty="0">
              <a:solidFill>
                <a:schemeClr val="bg1"/>
              </a:solidFill>
            </a:endParaRPr>
          </a:p>
        </p:txBody>
      </p:sp>
      <p:sp>
        <p:nvSpPr>
          <p:cNvPr id="29" name="Rechthoek 17"/>
          <p:cNvSpPr/>
          <p:nvPr/>
        </p:nvSpPr>
        <p:spPr bwMode="auto">
          <a:xfrm>
            <a:off x="838091" y="3003221"/>
            <a:ext cx="178407" cy="14401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cxnSp>
        <p:nvCxnSpPr>
          <p:cNvPr id="31" name="Rechte verbindingslijn met pijl 37"/>
          <p:cNvCxnSpPr/>
          <p:nvPr/>
        </p:nvCxnSpPr>
        <p:spPr bwMode="auto">
          <a:xfrm>
            <a:off x="4387812" y="3206571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kstvak 85"/>
          <p:cNvSpPr txBox="1"/>
          <p:nvPr/>
        </p:nvSpPr>
        <p:spPr>
          <a:xfrm>
            <a:off x="4387812" y="3414409"/>
            <a:ext cx="558166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 err="1">
                <a:solidFill>
                  <a:schemeClr val="bg1"/>
                </a:solidFill>
              </a:rPr>
              <a:t>brk</a:t>
            </a:r>
            <a:endParaRPr lang="nl-BE" sz="2200" i="0" dirty="0">
              <a:solidFill>
                <a:schemeClr val="bg1"/>
              </a:solidFill>
            </a:endParaRPr>
          </a:p>
        </p:txBody>
      </p:sp>
      <p:sp>
        <p:nvSpPr>
          <p:cNvPr id="33" name="Rechthoek 17"/>
          <p:cNvSpPr/>
          <p:nvPr/>
        </p:nvSpPr>
        <p:spPr bwMode="auto">
          <a:xfrm>
            <a:off x="4177813" y="2998949"/>
            <a:ext cx="220532" cy="14401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z="1200" smtClean="0"/>
              <a:t>5</a:t>
            </a:fld>
            <a:endParaRPr lang="en-US" sz="1200" dirty="0"/>
          </a:p>
        </p:txBody>
      </p:sp>
      <p:cxnSp>
        <p:nvCxnSpPr>
          <p:cNvPr id="35" name="Rechte verbindingslijn met pijl 37"/>
          <p:cNvCxnSpPr/>
          <p:nvPr/>
        </p:nvCxnSpPr>
        <p:spPr bwMode="auto">
          <a:xfrm>
            <a:off x="1007651" y="3991580"/>
            <a:ext cx="0" cy="479138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Rechte verbindingslijn met pijl 37"/>
          <p:cNvCxnSpPr/>
          <p:nvPr/>
        </p:nvCxnSpPr>
        <p:spPr bwMode="auto">
          <a:xfrm>
            <a:off x="1007651" y="4470718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hthoek 17"/>
          <p:cNvSpPr/>
          <p:nvPr/>
        </p:nvSpPr>
        <p:spPr bwMode="auto">
          <a:xfrm>
            <a:off x="1007650" y="5259493"/>
            <a:ext cx="496627" cy="14401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cxnSp>
        <p:nvCxnSpPr>
          <p:cNvPr id="40" name="Rechte verbindingslijn met pijl 37"/>
          <p:cNvCxnSpPr/>
          <p:nvPr/>
        </p:nvCxnSpPr>
        <p:spPr bwMode="auto">
          <a:xfrm>
            <a:off x="1498491" y="4470718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Rechte verbindingslijn met pijl 37"/>
          <p:cNvCxnSpPr/>
          <p:nvPr/>
        </p:nvCxnSpPr>
        <p:spPr bwMode="auto">
          <a:xfrm>
            <a:off x="1492704" y="3991580"/>
            <a:ext cx="0" cy="479138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3" name="Rechte verbindingslijn met pijl 37"/>
          <p:cNvCxnSpPr/>
          <p:nvPr/>
        </p:nvCxnSpPr>
        <p:spPr bwMode="auto">
          <a:xfrm>
            <a:off x="1492704" y="3206571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4" name="Rechte verbindingslijn met pijl 37"/>
          <p:cNvCxnSpPr/>
          <p:nvPr/>
        </p:nvCxnSpPr>
        <p:spPr bwMode="auto">
          <a:xfrm>
            <a:off x="4387813" y="3995852"/>
            <a:ext cx="0" cy="479138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Rechte verbindingslijn met pijl 37"/>
          <p:cNvCxnSpPr/>
          <p:nvPr/>
        </p:nvCxnSpPr>
        <p:spPr bwMode="auto">
          <a:xfrm>
            <a:off x="4387813" y="4474990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hthoek 17"/>
          <p:cNvSpPr/>
          <p:nvPr/>
        </p:nvSpPr>
        <p:spPr bwMode="auto">
          <a:xfrm>
            <a:off x="4387812" y="5251455"/>
            <a:ext cx="496627" cy="14401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cxnSp>
        <p:nvCxnSpPr>
          <p:cNvPr id="47" name="Rechte verbindingslijn met pijl 37"/>
          <p:cNvCxnSpPr/>
          <p:nvPr/>
        </p:nvCxnSpPr>
        <p:spPr bwMode="auto">
          <a:xfrm>
            <a:off x="4878653" y="4474990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8" name="Rechte verbindingslijn met pijl 37"/>
          <p:cNvCxnSpPr/>
          <p:nvPr/>
        </p:nvCxnSpPr>
        <p:spPr bwMode="auto">
          <a:xfrm>
            <a:off x="4872866" y="3995852"/>
            <a:ext cx="0" cy="479138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9" name="Rechte verbindingslijn met pijl 37"/>
          <p:cNvCxnSpPr/>
          <p:nvPr/>
        </p:nvCxnSpPr>
        <p:spPr bwMode="auto">
          <a:xfrm>
            <a:off x="4872866" y="3210843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0" name="Rechte verbindingslijn met pijl 37"/>
          <p:cNvCxnSpPr/>
          <p:nvPr/>
        </p:nvCxnSpPr>
        <p:spPr bwMode="auto">
          <a:xfrm>
            <a:off x="2056961" y="3215115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kstvak 85"/>
          <p:cNvSpPr txBox="1"/>
          <p:nvPr/>
        </p:nvSpPr>
        <p:spPr>
          <a:xfrm>
            <a:off x="2007800" y="3422953"/>
            <a:ext cx="781176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chemeClr val="bg1"/>
                </a:solidFill>
              </a:rPr>
              <a:t>write</a:t>
            </a:r>
          </a:p>
        </p:txBody>
      </p:sp>
      <p:sp>
        <p:nvSpPr>
          <p:cNvPr id="52" name="Rechthoek 17"/>
          <p:cNvSpPr/>
          <p:nvPr/>
        </p:nvSpPr>
        <p:spPr bwMode="auto">
          <a:xfrm>
            <a:off x="1502053" y="3007494"/>
            <a:ext cx="554908" cy="14401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cxnSp>
        <p:nvCxnSpPr>
          <p:cNvPr id="53" name="Rechte verbindingslijn met pijl 37"/>
          <p:cNvCxnSpPr/>
          <p:nvPr/>
        </p:nvCxnSpPr>
        <p:spPr bwMode="auto">
          <a:xfrm>
            <a:off x="5428276" y="3205524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kstvak 85"/>
          <p:cNvSpPr txBox="1"/>
          <p:nvPr/>
        </p:nvSpPr>
        <p:spPr>
          <a:xfrm>
            <a:off x="5379115" y="3413362"/>
            <a:ext cx="781176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chemeClr val="bg1"/>
                </a:solidFill>
              </a:rPr>
              <a:t>write</a:t>
            </a:r>
          </a:p>
        </p:txBody>
      </p:sp>
      <p:sp>
        <p:nvSpPr>
          <p:cNvPr id="55" name="Rechthoek 17"/>
          <p:cNvSpPr/>
          <p:nvPr/>
        </p:nvSpPr>
        <p:spPr bwMode="auto">
          <a:xfrm>
            <a:off x="4873368" y="2997903"/>
            <a:ext cx="554908" cy="14401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cxnSp>
        <p:nvCxnSpPr>
          <p:cNvPr id="56" name="Rechte verbindingslijn met pijl 37"/>
          <p:cNvCxnSpPr/>
          <p:nvPr/>
        </p:nvCxnSpPr>
        <p:spPr bwMode="auto">
          <a:xfrm>
            <a:off x="2056962" y="3987308"/>
            <a:ext cx="0" cy="479138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Rechte verbindingslijn met pijl 37"/>
          <p:cNvCxnSpPr/>
          <p:nvPr/>
        </p:nvCxnSpPr>
        <p:spPr bwMode="auto">
          <a:xfrm>
            <a:off x="2056962" y="4466446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hthoek 17"/>
          <p:cNvSpPr/>
          <p:nvPr/>
        </p:nvSpPr>
        <p:spPr bwMode="auto">
          <a:xfrm>
            <a:off x="2056961" y="5255221"/>
            <a:ext cx="672877" cy="144016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cxnSp>
        <p:nvCxnSpPr>
          <p:cNvPr id="59" name="Rechte verbindingslijn met pijl 37"/>
          <p:cNvCxnSpPr/>
          <p:nvPr/>
        </p:nvCxnSpPr>
        <p:spPr bwMode="auto">
          <a:xfrm>
            <a:off x="2726516" y="4466446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0" name="Rechte verbindingslijn met pijl 37"/>
          <p:cNvCxnSpPr/>
          <p:nvPr/>
        </p:nvCxnSpPr>
        <p:spPr bwMode="auto">
          <a:xfrm flipH="1">
            <a:off x="2729287" y="3995852"/>
            <a:ext cx="3371866" cy="471435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dash"/>
            <a:round/>
            <a:headEnd type="arrow" w="med" len="med"/>
            <a:tailEnd type="none"/>
          </a:ln>
          <a:effectLst/>
        </p:spPr>
      </p:cxnSp>
      <p:cxnSp>
        <p:nvCxnSpPr>
          <p:cNvPr id="63" name="Rechte verbindingslijn met pijl 37"/>
          <p:cNvCxnSpPr/>
          <p:nvPr/>
        </p:nvCxnSpPr>
        <p:spPr bwMode="auto">
          <a:xfrm>
            <a:off x="2726516" y="4000124"/>
            <a:ext cx="0" cy="479138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Rechte verbindingslijn met pijl 37"/>
          <p:cNvCxnSpPr/>
          <p:nvPr/>
        </p:nvCxnSpPr>
        <p:spPr bwMode="auto">
          <a:xfrm>
            <a:off x="2726516" y="3215115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5" name="Rechte verbindingslijn met pijl 37"/>
          <p:cNvCxnSpPr/>
          <p:nvPr/>
        </p:nvCxnSpPr>
        <p:spPr bwMode="auto">
          <a:xfrm>
            <a:off x="6101153" y="3205524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15419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2" grpId="0" animBg="1"/>
      <p:bldP spid="28" grpId="0"/>
      <p:bldP spid="29" grpId="0" animBg="1"/>
      <p:bldP spid="32" grpId="0"/>
      <p:bldP spid="33" grpId="0" animBg="1"/>
      <p:bldP spid="39" grpId="0" animBg="1"/>
      <p:bldP spid="46" grpId="0" animBg="1"/>
      <p:bldP spid="51" grpId="0"/>
      <p:bldP spid="52" grpId="0" animBg="1"/>
      <p:bldP spid="54" grpId="0"/>
      <p:bldP spid="55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95E-8AB6-43D1-A33C-1D53860E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MVX Systems Security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E6AB-408B-4A94-8328-8C8C930D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Protection against attacks that rely on knowledge of absolute addresses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Protection against attacks that attempt to acquire knowledge through information leakage</a:t>
            </a: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DE8BC-F134-4599-A93F-2AB791DC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z="1200" smtClean="0"/>
              <a:t>6</a:t>
            </a:fld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57074D-E193-4804-B090-3CA2280AE8DA}"/>
              </a:ext>
            </a:extLst>
          </p:cNvPr>
          <p:cNvSpPr/>
          <p:nvPr/>
        </p:nvSpPr>
        <p:spPr>
          <a:xfrm>
            <a:off x="85260" y="6176963"/>
            <a:ext cx="94206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Bruschi</a:t>
            </a:r>
            <a:r>
              <a:rPr lang="en-US" sz="1050" dirty="0">
                <a:solidFill>
                  <a:schemeClr val="bg1"/>
                </a:solidFill>
              </a:rPr>
              <a:t> et al. “Diversified process </a:t>
            </a:r>
            <a:r>
              <a:rPr lang="en-US" sz="1050" dirty="0" err="1">
                <a:solidFill>
                  <a:schemeClr val="bg1"/>
                </a:solidFill>
              </a:rPr>
              <a:t>replicae</a:t>
            </a:r>
            <a:r>
              <a:rPr lang="en-US" sz="1050" dirty="0">
                <a:solidFill>
                  <a:schemeClr val="bg1"/>
                </a:solidFill>
              </a:rPr>
              <a:t> for defeating memory error exploits.” In IPCCC, 2007.</a:t>
            </a:r>
          </a:p>
          <a:p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Volckaert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 et al. “Cloning your gadgets: Complete ROP attack immunity with multi-variant execution.” In TDSC, 2012.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Lu et al. “Stopping memory disclosures via diversification and replicated execution.” In TDSC, 2018.</a:t>
            </a:r>
          </a:p>
          <a:p>
            <a:r>
              <a:rPr lang="en-US" sz="1050" dirty="0">
                <a:solidFill>
                  <a:schemeClr val="bg1"/>
                </a:solidFill>
              </a:rPr>
              <a:t> 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06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95E-8AB6-43D1-A33C-1D53860E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MVX Systems Security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DE8BC-F134-4599-A93F-2AB791DC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z="1200" smtClean="0"/>
              <a:t>7</a:t>
            </a:fld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548509-ECA7-4666-A957-EB426BEE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û"/>
            </a:pPr>
            <a:r>
              <a:rPr lang="en-US" dirty="0">
                <a:solidFill>
                  <a:srgbClr val="FF0000"/>
                </a:solidFill>
              </a:rPr>
              <a:t> Vulnerable to  attacks that use relative memory locations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US" dirty="0">
                <a:solidFill>
                  <a:srgbClr val="FF0000"/>
                </a:solidFill>
              </a:rPr>
              <a:t> Data-only attacks are still possible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36B88-B973-4444-8238-2754665D2347}"/>
              </a:ext>
            </a:extLst>
          </p:cNvPr>
          <p:cNvSpPr/>
          <p:nvPr/>
        </p:nvSpPr>
        <p:spPr>
          <a:xfrm>
            <a:off x="85260" y="6188685"/>
            <a:ext cx="94206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Hu et al. “Data-oriented programming: On the expressiveness of non-control data attacks.” In S&amp;P, 2016.</a:t>
            </a:r>
          </a:p>
          <a:p>
            <a:r>
              <a:rPr lang="en-US" sz="1050" dirty="0" err="1">
                <a:solidFill>
                  <a:schemeClr val="bg1"/>
                </a:solidFill>
              </a:rPr>
              <a:t>Göktas</a:t>
            </a:r>
            <a:r>
              <a:rPr lang="en-US" sz="1050" dirty="0">
                <a:solidFill>
                  <a:schemeClr val="bg1"/>
                </a:solidFill>
              </a:rPr>
              <a:t> et al. “Position-independent code reuse: On the </a:t>
            </a:r>
            <a:r>
              <a:rPr lang="en-US" sz="1050" dirty="0" err="1">
                <a:solidFill>
                  <a:schemeClr val="bg1"/>
                </a:solidFill>
              </a:rPr>
              <a:t>eectiveness</a:t>
            </a:r>
            <a:r>
              <a:rPr lang="en-US" sz="1050" dirty="0">
                <a:solidFill>
                  <a:schemeClr val="bg1"/>
                </a:solidFill>
              </a:rPr>
              <a:t> of ASLR in the absence of information disclosure.”  In </a:t>
            </a:r>
            <a:r>
              <a:rPr lang="en-US" sz="1050" dirty="0" err="1">
                <a:solidFill>
                  <a:schemeClr val="bg1"/>
                </a:solidFill>
              </a:rPr>
              <a:t>EuroS&amp;P</a:t>
            </a:r>
            <a:r>
              <a:rPr lang="en-US" sz="1050" dirty="0">
                <a:solidFill>
                  <a:schemeClr val="bg1"/>
                </a:solidFill>
              </a:rPr>
              <a:t>, 2018.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1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E72A9-F445-41F3-BC80-EC905496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z="1200" smtClean="0"/>
              <a:t>8</a:t>
            </a:fld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216E1-1D07-47C6-BF85-51A9D6C326C7}"/>
              </a:ext>
            </a:extLst>
          </p:cNvPr>
          <p:cNvSpPr/>
          <p:nvPr/>
        </p:nvSpPr>
        <p:spPr>
          <a:xfrm>
            <a:off x="1296179" y="3895600"/>
            <a:ext cx="9186254" cy="461665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Observation: Diversity is limited to what a single platform can offer.</a:t>
            </a:r>
          </a:p>
        </p:txBody>
      </p:sp>
      <p:pic>
        <p:nvPicPr>
          <p:cNvPr id="3" name="Picture 2" descr="A person in a suit holding a book&#10;&#10;Description automatically generated with medium confidence">
            <a:extLst>
              <a:ext uri="{FF2B5EF4-FFF2-40B4-BE49-F238E27FC236}">
                <a16:creationId xmlns:a16="http://schemas.microsoft.com/office/drawing/2014/main" id="{C3EA0AFF-DFC8-4DE7-9D4A-9C19A9EC9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75" y="611785"/>
            <a:ext cx="2533294" cy="28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7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29"/>
          <p:cNvSpPr/>
          <p:nvPr/>
        </p:nvSpPr>
        <p:spPr>
          <a:xfrm>
            <a:off x="8314549" y="992667"/>
            <a:ext cx="2112929" cy="165105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9" name="Rechthoek 29"/>
          <p:cNvSpPr/>
          <p:nvPr/>
        </p:nvSpPr>
        <p:spPr>
          <a:xfrm>
            <a:off x="1495182" y="992667"/>
            <a:ext cx="2112929" cy="164787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12" name="Rechthoek 42"/>
          <p:cNvSpPr/>
          <p:nvPr/>
        </p:nvSpPr>
        <p:spPr>
          <a:xfrm>
            <a:off x="1495179" y="992667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16" name="Rechthoek 29"/>
          <p:cNvSpPr/>
          <p:nvPr/>
        </p:nvSpPr>
        <p:spPr>
          <a:xfrm>
            <a:off x="1510503" y="4034725"/>
            <a:ext cx="210408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sp>
        <p:nvSpPr>
          <p:cNvPr id="17" name="Rechthoek 29"/>
          <p:cNvSpPr/>
          <p:nvPr/>
        </p:nvSpPr>
        <p:spPr>
          <a:xfrm>
            <a:off x="1510502" y="5582693"/>
            <a:ext cx="2104082" cy="56527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z="1200" smtClean="0"/>
              <a:t>9</a:t>
            </a:fld>
            <a:endParaRPr lang="en-US" sz="1200" dirty="0"/>
          </a:p>
        </p:txBody>
      </p:sp>
      <p:sp>
        <p:nvSpPr>
          <p:cNvPr id="62" name="Rechthoek 29">
            <a:extLst>
              <a:ext uri="{FF2B5EF4-FFF2-40B4-BE49-F238E27FC236}">
                <a16:creationId xmlns:a16="http://schemas.microsoft.com/office/drawing/2014/main" id="{82443529-A24C-42F8-A641-5189919F9DA6}"/>
              </a:ext>
            </a:extLst>
          </p:cNvPr>
          <p:cNvSpPr/>
          <p:nvPr/>
        </p:nvSpPr>
        <p:spPr>
          <a:xfrm>
            <a:off x="8331555" y="5586691"/>
            <a:ext cx="2095921" cy="56527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66" name="Rechthoek 42">
            <a:extLst>
              <a:ext uri="{FF2B5EF4-FFF2-40B4-BE49-F238E27FC236}">
                <a16:creationId xmlns:a16="http://schemas.microsoft.com/office/drawing/2014/main" id="{DEC98D73-6E70-4D9D-8404-F5843FC47C79}"/>
              </a:ext>
            </a:extLst>
          </p:cNvPr>
          <p:cNvSpPr/>
          <p:nvPr/>
        </p:nvSpPr>
        <p:spPr>
          <a:xfrm>
            <a:off x="8314547" y="995843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67" name="Rechthoek 29">
            <a:extLst>
              <a:ext uri="{FF2B5EF4-FFF2-40B4-BE49-F238E27FC236}">
                <a16:creationId xmlns:a16="http://schemas.microsoft.com/office/drawing/2014/main" id="{89E8A054-286A-40B5-9102-FB06876158C7}"/>
              </a:ext>
            </a:extLst>
          </p:cNvPr>
          <p:cNvSpPr/>
          <p:nvPr/>
        </p:nvSpPr>
        <p:spPr>
          <a:xfrm>
            <a:off x="8331555" y="4034725"/>
            <a:ext cx="2095921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pic>
        <p:nvPicPr>
          <p:cNvPr id="70" name="Picture 69" descr="A picture containing table&#10;&#10;Description automatically generated">
            <a:extLst>
              <a:ext uri="{FF2B5EF4-FFF2-40B4-BE49-F238E27FC236}">
                <a16:creationId xmlns:a16="http://schemas.microsoft.com/office/drawing/2014/main" id="{53E55A95-8DD7-4B9E-B445-36F2A95B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3" y="5604013"/>
            <a:ext cx="991728" cy="762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F697E-0C52-47A9-9DDD-AC222856078A}"/>
              </a:ext>
            </a:extLst>
          </p:cNvPr>
          <p:cNvSpPr txBox="1"/>
          <p:nvPr/>
        </p:nvSpPr>
        <p:spPr>
          <a:xfrm>
            <a:off x="4448431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" name="Picture 70" descr="A picture containing table&#10;&#10;Description automatically generated">
            <a:extLst>
              <a:ext uri="{FF2B5EF4-FFF2-40B4-BE49-F238E27FC236}">
                <a16:creationId xmlns:a16="http://schemas.microsoft.com/office/drawing/2014/main" id="{93D457FB-EB0D-413B-8DD0-B707ADE6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93" y="5604013"/>
            <a:ext cx="991728" cy="76272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1F49411-DFEC-41C0-9DFF-6F759BA9FBBE}"/>
              </a:ext>
            </a:extLst>
          </p:cNvPr>
          <p:cNvSpPr txBox="1"/>
          <p:nvPr/>
        </p:nvSpPr>
        <p:spPr>
          <a:xfrm>
            <a:off x="6023843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A6EB40-77E2-494F-8071-29EF97C0039E}"/>
              </a:ext>
            </a:extLst>
          </p:cNvPr>
          <p:cNvCxnSpPr>
            <a:cxnSpLocks/>
          </p:cNvCxnSpPr>
          <p:nvPr/>
        </p:nvCxnSpPr>
        <p:spPr>
          <a:xfrm>
            <a:off x="5993176" y="618186"/>
            <a:ext cx="0" cy="644833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85">
            <a:extLst>
              <a:ext uri="{FF2B5EF4-FFF2-40B4-BE49-F238E27FC236}">
                <a16:creationId xmlns:a16="http://schemas.microsoft.com/office/drawing/2014/main" id="{C3271DCC-302D-4856-94A1-282A602EE57A}"/>
              </a:ext>
            </a:extLst>
          </p:cNvPr>
          <p:cNvSpPr txBox="1"/>
          <p:nvPr/>
        </p:nvSpPr>
        <p:spPr>
          <a:xfrm>
            <a:off x="1350068" y="3052798"/>
            <a:ext cx="1351204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s</a:t>
            </a:r>
            <a:r>
              <a:rPr lang="nl-BE" sz="2200" i="0" dirty="0">
                <a:solidFill>
                  <a:srgbClr val="FF0000"/>
                </a:solidFill>
              </a:rPr>
              <a:t>yscall (...)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4FDD108E-61B9-4679-B4BB-0866CEFF04A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01851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DMON (DIMVA 2020)</a:t>
            </a:r>
          </a:p>
        </p:txBody>
      </p:sp>
      <p:cxnSp>
        <p:nvCxnSpPr>
          <p:cNvPr id="57" name="Elbow Connector 27">
            <a:extLst>
              <a:ext uri="{FF2B5EF4-FFF2-40B4-BE49-F238E27FC236}">
                <a16:creationId xmlns:a16="http://schemas.microsoft.com/office/drawing/2014/main" id="{E6C30D39-D770-4495-980C-6E382889E392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rot="10800000" flipH="1" flipV="1">
            <a:off x="1495178" y="1385171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vak 85">
            <a:extLst>
              <a:ext uri="{FF2B5EF4-FFF2-40B4-BE49-F238E27FC236}">
                <a16:creationId xmlns:a16="http://schemas.microsoft.com/office/drawing/2014/main" id="{EEDF6942-979A-4BEE-B4EB-6CB593BBA225}"/>
              </a:ext>
            </a:extLst>
          </p:cNvPr>
          <p:cNvSpPr txBox="1"/>
          <p:nvPr/>
        </p:nvSpPr>
        <p:spPr>
          <a:xfrm>
            <a:off x="8162308" y="2993190"/>
            <a:ext cx="1351204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s</a:t>
            </a:r>
            <a:r>
              <a:rPr lang="nl-BE" sz="2200" i="0" dirty="0">
                <a:solidFill>
                  <a:srgbClr val="FF0000"/>
                </a:solidFill>
              </a:rPr>
              <a:t>yscall (...)</a:t>
            </a:r>
          </a:p>
        </p:txBody>
      </p:sp>
      <p:cxnSp>
        <p:nvCxnSpPr>
          <p:cNvPr id="68" name="Elbow Connector 27">
            <a:extLst>
              <a:ext uri="{FF2B5EF4-FFF2-40B4-BE49-F238E27FC236}">
                <a16:creationId xmlns:a16="http://schemas.microsoft.com/office/drawing/2014/main" id="{2F691205-2053-480A-89BD-00AA15FBCBA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307418" y="1325563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387B15-39CF-49D1-ABC3-E5F82008DAB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2562543" y="4509591"/>
            <a:ext cx="1" cy="107310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DE1BE4-DC30-4F40-AA27-8930132B67DC}"/>
              </a:ext>
            </a:extLst>
          </p:cNvPr>
          <p:cNvCxnSpPr>
            <a:cxnSpLocks/>
          </p:cNvCxnSpPr>
          <p:nvPr/>
        </p:nvCxnSpPr>
        <p:spPr>
          <a:xfrm flipV="1">
            <a:off x="9391197" y="4513589"/>
            <a:ext cx="1" cy="107310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9DD25CBD-3B1E-445A-8BCA-0BBC20F025E8}"/>
              </a:ext>
            </a:extLst>
          </p:cNvPr>
          <p:cNvSpPr/>
          <p:nvPr/>
        </p:nvSpPr>
        <p:spPr>
          <a:xfrm>
            <a:off x="4131662" y="3402938"/>
            <a:ext cx="3686799" cy="16432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Inter-Monitor Communication via Network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5A9BC0-1E50-427A-B590-A78C108C6C8F}"/>
              </a:ext>
            </a:extLst>
          </p:cNvPr>
          <p:cNvCxnSpPr>
            <a:cxnSpLocks/>
          </p:cNvCxnSpPr>
          <p:nvPr/>
        </p:nvCxnSpPr>
        <p:spPr>
          <a:xfrm flipH="1">
            <a:off x="3689455" y="4292217"/>
            <a:ext cx="412330" cy="0"/>
          </a:xfrm>
          <a:prstGeom prst="straightConnector1">
            <a:avLst/>
          </a:prstGeom>
          <a:ln w="2540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3021E0-AA15-466C-B7AF-7E167A296545}"/>
              </a:ext>
            </a:extLst>
          </p:cNvPr>
          <p:cNvCxnSpPr>
            <a:cxnSpLocks/>
          </p:cNvCxnSpPr>
          <p:nvPr/>
        </p:nvCxnSpPr>
        <p:spPr>
          <a:xfrm flipH="1">
            <a:off x="7895087" y="4274016"/>
            <a:ext cx="412330" cy="0"/>
          </a:xfrm>
          <a:prstGeom prst="straightConnector1">
            <a:avLst/>
          </a:prstGeom>
          <a:ln w="2540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5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6" grpId="0" animBg="1"/>
      <p:bldP spid="66" grpId="0" animBg="1"/>
      <p:bldP spid="67" grpId="0" animBg="1"/>
      <p:bldP spid="104" grpId="0"/>
      <p:bldP spid="65" grpId="0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11178</TotalTime>
  <Words>1159</Words>
  <Application>Microsoft Office PowerPoint</Application>
  <PresentationFormat>Widescreen</PresentationFormat>
  <Paragraphs>481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Wingdings</vt:lpstr>
      <vt:lpstr>Office Theme</vt:lpstr>
      <vt:lpstr>1_Office Theme</vt:lpstr>
      <vt:lpstr>2_Office Theme</vt:lpstr>
      <vt:lpstr>dMVX: Secure and Efficient Multi-Variant Execution in a Distributed Setting</vt:lpstr>
      <vt:lpstr>PowerPoint Presentation</vt:lpstr>
      <vt:lpstr>PowerPoint Presentation</vt:lpstr>
      <vt:lpstr>Solutions</vt:lpstr>
      <vt:lpstr>Multi-Variant eXecution (MVX)</vt:lpstr>
      <vt:lpstr>MVX Systems Security (1)</vt:lpstr>
      <vt:lpstr>MVX Systems Security (2)</vt:lpstr>
      <vt:lpstr>PowerPoint Presentation</vt:lpstr>
      <vt:lpstr>PowerPoint Presentation</vt:lpstr>
      <vt:lpstr>Distributed Heterogeneous N-Variant Execution</vt:lpstr>
      <vt:lpstr>ISA-Heterogeneity</vt:lpstr>
      <vt:lpstr>Performance (?)</vt:lpstr>
      <vt:lpstr>PowerPoint Presentation</vt:lpstr>
      <vt:lpstr>ReMon (ATC 2016)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Optimizations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 of dMVX</vt:lpstr>
      <vt:lpstr>Case Studies</vt:lpstr>
      <vt:lpstr>Case Studies</vt:lpstr>
      <vt:lpstr>Conslusion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Next Generation of Security Focused NVX Systems: Addressing limitations in N-Variant Execution</dc:title>
  <dc:creator>Alexios Voulimeneas</dc:creator>
  <cp:lastModifiedBy>Alexios Voulimeneas</cp:lastModifiedBy>
  <cp:revision>1676</cp:revision>
  <dcterms:created xsi:type="dcterms:W3CDTF">2020-05-18T09:43:06Z</dcterms:created>
  <dcterms:modified xsi:type="dcterms:W3CDTF">2022-04-25T09:43:03Z</dcterms:modified>
</cp:coreProperties>
</file>