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6" r:id="rId2"/>
    <p:sldId id="277" r:id="rId3"/>
    <p:sldId id="296" r:id="rId4"/>
    <p:sldId id="279" r:id="rId5"/>
    <p:sldId id="297" r:id="rId6"/>
    <p:sldId id="281" r:id="rId7"/>
    <p:sldId id="282" r:id="rId8"/>
    <p:sldId id="283" r:id="rId9"/>
    <p:sldId id="284" r:id="rId10"/>
    <p:sldId id="298" r:id="rId11"/>
    <p:sldId id="285" r:id="rId12"/>
    <p:sldId id="299" r:id="rId13"/>
    <p:sldId id="286" r:id="rId14"/>
    <p:sldId id="300" r:id="rId15"/>
    <p:sldId id="287" r:id="rId16"/>
    <p:sldId id="301" r:id="rId17"/>
    <p:sldId id="288" r:id="rId18"/>
    <p:sldId id="289" r:id="rId19"/>
    <p:sldId id="290" r:id="rId20"/>
    <p:sldId id="291" r:id="rId21"/>
    <p:sldId id="292" r:id="rId22"/>
    <p:sldId id="293" r:id="rId23"/>
    <p:sldId id="294" r:id="rId24"/>
    <p:sldId id="295" r:id="rId25"/>
  </p:sldIdLst>
  <p:sldSz cx="12192000" cy="6858000"/>
  <p:notesSz cx="6985000" cy="9283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108A88-2781-452A-BF24-90E2D5EDADEA}" v="10" dt="2019-09-25T20:33:41.3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96" y="10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is Garon-Michaud" userId="7b941553-597a-461c-9aab-533450c5eeb5" providerId="ADAL" clId="{C4108A88-2781-452A-BF24-90E2D5EDADEA}"/>
    <pc:docChg chg="undo custSel mod addSld modSld">
      <pc:chgData name="Alexis Garon-Michaud" userId="7b941553-597a-461c-9aab-533450c5eeb5" providerId="ADAL" clId="{C4108A88-2781-452A-BF24-90E2D5EDADEA}" dt="2019-09-25T20:33:43.876" v="41" actId="26606"/>
      <pc:docMkLst>
        <pc:docMk/>
      </pc:docMkLst>
      <pc:sldChg chg="addSp delSp">
        <pc:chgData name="Alexis Garon-Michaud" userId="7b941553-597a-461c-9aab-533450c5eeb5" providerId="ADAL" clId="{C4108A88-2781-452A-BF24-90E2D5EDADEA}" dt="2019-09-25T20:26:56.315" v="1"/>
        <pc:sldMkLst>
          <pc:docMk/>
          <pc:sldMk cId="1966369394" sldId="284"/>
        </pc:sldMkLst>
        <pc:picChg chg="add del">
          <ac:chgData name="Alexis Garon-Michaud" userId="7b941553-597a-461c-9aab-533450c5eeb5" providerId="ADAL" clId="{C4108A88-2781-452A-BF24-90E2D5EDADEA}" dt="2019-09-25T20:26:56.315" v="1"/>
          <ac:picMkLst>
            <pc:docMk/>
            <pc:sldMk cId="1966369394" sldId="284"/>
            <ac:picMk id="4" creationId="{9EFAD61A-C312-4459-AF1E-455E65EB8532}"/>
          </ac:picMkLst>
        </pc:picChg>
      </pc:sldChg>
      <pc:sldChg chg="addSp delSp modSp add mod setBg delDesignElem">
        <pc:chgData name="Alexis Garon-Michaud" userId="7b941553-597a-461c-9aab-533450c5eeb5" providerId="ADAL" clId="{C4108A88-2781-452A-BF24-90E2D5EDADEA}" dt="2019-09-25T20:27:44.624" v="17" actId="26606"/>
        <pc:sldMkLst>
          <pc:docMk/>
          <pc:sldMk cId="654498984" sldId="298"/>
        </pc:sldMkLst>
        <pc:spChg chg="del">
          <ac:chgData name="Alexis Garon-Michaud" userId="7b941553-597a-461c-9aab-533450c5eeb5" providerId="ADAL" clId="{C4108A88-2781-452A-BF24-90E2D5EDADEA}" dt="2019-09-25T20:27:08.798" v="4" actId="478"/>
          <ac:spMkLst>
            <pc:docMk/>
            <pc:sldMk cId="654498984" sldId="298"/>
            <ac:spMk id="2" creationId="{3A601A8E-B4FE-4AB1-8FA6-8C9F1A5602E4}"/>
          </ac:spMkLst>
        </pc:spChg>
        <pc:spChg chg="del">
          <ac:chgData name="Alexis Garon-Michaud" userId="7b941553-597a-461c-9aab-533450c5eeb5" providerId="ADAL" clId="{C4108A88-2781-452A-BF24-90E2D5EDADEA}" dt="2019-09-25T20:27:12.970" v="6" actId="478"/>
          <ac:spMkLst>
            <pc:docMk/>
            <pc:sldMk cId="654498984" sldId="298"/>
            <ac:spMk id="3" creationId="{B98A5DAA-4899-421B-8223-B0735136C223}"/>
          </ac:spMkLst>
        </pc:spChg>
        <pc:spChg chg="add del mod">
          <ac:chgData name="Alexis Garon-Michaud" userId="7b941553-597a-461c-9aab-533450c5eeb5" providerId="ADAL" clId="{C4108A88-2781-452A-BF24-90E2D5EDADEA}" dt="2019-09-25T20:27:11.453" v="5" actId="478"/>
          <ac:spMkLst>
            <pc:docMk/>
            <pc:sldMk cId="654498984" sldId="298"/>
            <ac:spMk id="5" creationId="{656EB64A-92CB-4789-9ED8-FB3DAA0FDB6A}"/>
          </ac:spMkLst>
        </pc:spChg>
        <pc:spChg chg="add del mod">
          <ac:chgData name="Alexis Garon-Michaud" userId="7b941553-597a-461c-9aab-533450c5eeb5" providerId="ADAL" clId="{C4108A88-2781-452A-BF24-90E2D5EDADEA}" dt="2019-09-25T20:27:14.409" v="7" actId="478"/>
          <ac:spMkLst>
            <pc:docMk/>
            <pc:sldMk cId="654498984" sldId="298"/>
            <ac:spMk id="7" creationId="{D523AE41-07BB-4156-B4B1-AD5D8AE9E55E}"/>
          </ac:spMkLst>
        </pc:spChg>
        <pc:spChg chg="del">
          <ac:chgData name="Alexis Garon-Michaud" userId="7b941553-597a-461c-9aab-533450c5eeb5" providerId="ADAL" clId="{C4108A88-2781-452A-BF24-90E2D5EDADEA}" dt="2019-09-25T20:27:03.511" v="3"/>
          <ac:spMkLst>
            <pc:docMk/>
            <pc:sldMk cId="654498984" sldId="298"/>
            <ac:spMk id="8" creationId="{E978A47D-4F17-40FE-AB70-7AF78A9575EB}"/>
          </ac:spMkLst>
        </pc:spChg>
        <pc:spChg chg="add del">
          <ac:chgData name="Alexis Garon-Michaud" userId="7b941553-597a-461c-9aab-533450c5eeb5" providerId="ADAL" clId="{C4108A88-2781-452A-BF24-90E2D5EDADEA}" dt="2019-09-25T20:27:36.485" v="12" actId="26606"/>
          <ac:spMkLst>
            <pc:docMk/>
            <pc:sldMk cId="654498984" sldId="298"/>
            <ac:spMk id="59" creationId="{BC3E363D-4793-4E9B-88F5-58007346CFBE}"/>
          </ac:spMkLst>
        </pc:spChg>
        <pc:spChg chg="add del">
          <ac:chgData name="Alexis Garon-Michaud" userId="7b941553-597a-461c-9aab-533450c5eeb5" providerId="ADAL" clId="{C4108A88-2781-452A-BF24-90E2D5EDADEA}" dt="2019-09-25T20:27:44.547" v="16" actId="26606"/>
          <ac:spMkLst>
            <pc:docMk/>
            <pc:sldMk cId="654498984" sldId="298"/>
            <ac:spMk id="73" creationId="{3D66C6E3-EBD2-40B7-8FD8-D6D2250FC482}"/>
          </ac:spMkLst>
        </pc:spChg>
        <pc:spChg chg="add">
          <ac:chgData name="Alexis Garon-Michaud" userId="7b941553-597a-461c-9aab-533450c5eeb5" providerId="ADAL" clId="{C4108A88-2781-452A-BF24-90E2D5EDADEA}" dt="2019-09-25T20:27:44.624" v="17" actId="26606"/>
          <ac:spMkLst>
            <pc:docMk/>
            <pc:sldMk cId="654498984" sldId="298"/>
            <ac:spMk id="82" creationId="{81E18780-A505-4639-9939-E204348C7317}"/>
          </ac:spMkLst>
        </pc:spChg>
        <pc:grpChg chg="del">
          <ac:chgData name="Alexis Garon-Michaud" userId="7b941553-597a-461c-9aab-533450c5eeb5" providerId="ADAL" clId="{C4108A88-2781-452A-BF24-90E2D5EDADEA}" dt="2019-09-25T20:27:03.511" v="3"/>
          <ac:grpSpMkLst>
            <pc:docMk/>
            <pc:sldMk cId="654498984" sldId="298"/>
            <ac:grpSpMk id="10" creationId="{85BE3A7E-6A3F-401E-A025-BBB8FDB8DD30}"/>
          </ac:grpSpMkLst>
        </pc:grpChg>
        <pc:grpChg chg="add del">
          <ac:chgData name="Alexis Garon-Michaud" userId="7b941553-597a-461c-9aab-533450c5eeb5" providerId="ADAL" clId="{C4108A88-2781-452A-BF24-90E2D5EDADEA}" dt="2019-09-25T20:27:36.485" v="12" actId="26606"/>
          <ac:grpSpMkLst>
            <pc:docMk/>
            <pc:sldMk cId="654498984" sldId="298"/>
            <ac:grpSpMk id="16" creationId="{366C3164-AA9F-47E3-913A-4F002BC00F6E}"/>
          </ac:grpSpMkLst>
        </pc:grpChg>
        <pc:grpChg chg="del">
          <ac:chgData name="Alexis Garon-Michaud" userId="7b941553-597a-461c-9aab-533450c5eeb5" providerId="ADAL" clId="{C4108A88-2781-452A-BF24-90E2D5EDADEA}" dt="2019-09-25T20:27:03.511" v="3"/>
          <ac:grpSpMkLst>
            <pc:docMk/>
            <pc:sldMk cId="654498984" sldId="298"/>
            <ac:grpSpMk id="41" creationId="{F4E035BE-9FF4-43D3-BC25-CF582D7FF85E}"/>
          </ac:grpSpMkLst>
        </pc:grpChg>
        <pc:grpChg chg="add del">
          <ac:chgData name="Alexis Garon-Michaud" userId="7b941553-597a-461c-9aab-533450c5eeb5" providerId="ADAL" clId="{C4108A88-2781-452A-BF24-90E2D5EDADEA}" dt="2019-09-25T20:27:39.023" v="14" actId="26606"/>
          <ac:grpSpMkLst>
            <pc:docMk/>
            <pc:sldMk cId="654498984" sldId="298"/>
            <ac:grpSpMk id="64" creationId="{8EC1EDC6-1B42-4FCD-BC53-B1D05BFF2E3F}"/>
          </ac:grpSpMkLst>
        </pc:grpChg>
        <pc:grpChg chg="add del">
          <ac:chgData name="Alexis Garon-Michaud" userId="7b941553-597a-461c-9aab-533450c5eeb5" providerId="ADAL" clId="{C4108A88-2781-452A-BF24-90E2D5EDADEA}" dt="2019-09-25T20:27:44.547" v="16" actId="26606"/>
          <ac:grpSpMkLst>
            <pc:docMk/>
            <pc:sldMk cId="654498984" sldId="298"/>
            <ac:grpSpMk id="69" creationId="{366C3164-AA9F-47E3-913A-4F002BC00F6E}"/>
          </ac:grpSpMkLst>
        </pc:grpChg>
        <pc:grpChg chg="add">
          <ac:chgData name="Alexis Garon-Michaud" userId="7b941553-597a-461c-9aab-533450c5eeb5" providerId="ADAL" clId="{C4108A88-2781-452A-BF24-90E2D5EDADEA}" dt="2019-09-25T20:27:44.624" v="17" actId="26606"/>
          <ac:grpSpMkLst>
            <pc:docMk/>
            <pc:sldMk cId="654498984" sldId="298"/>
            <ac:grpSpMk id="76" creationId="{366C3164-AA9F-47E3-913A-4F002BC00F6E}"/>
          </ac:grpSpMkLst>
        </pc:grpChg>
        <pc:grpChg chg="add">
          <ac:chgData name="Alexis Garon-Michaud" userId="7b941553-597a-461c-9aab-533450c5eeb5" providerId="ADAL" clId="{C4108A88-2781-452A-BF24-90E2D5EDADEA}" dt="2019-09-25T20:27:44.624" v="17" actId="26606"/>
          <ac:grpSpMkLst>
            <pc:docMk/>
            <pc:sldMk cId="654498984" sldId="298"/>
            <ac:grpSpMk id="79" creationId="{891D367A-4C8C-409F-93D9-FD02D0BC9FF6}"/>
          </ac:grpSpMkLst>
        </pc:grpChg>
        <pc:picChg chg="add mod">
          <ac:chgData name="Alexis Garon-Michaud" userId="7b941553-597a-461c-9aab-533450c5eeb5" providerId="ADAL" clId="{C4108A88-2781-452A-BF24-90E2D5EDADEA}" dt="2019-09-25T20:27:44.624" v="17" actId="26606"/>
          <ac:picMkLst>
            <pc:docMk/>
            <pc:sldMk cId="654498984" sldId="298"/>
            <ac:picMk id="9" creationId="{68CE819A-01FF-440E-9BBC-84A5E8BAFB06}"/>
          </ac:picMkLst>
        </pc:picChg>
        <pc:picChg chg="add del">
          <ac:chgData name="Alexis Garon-Michaud" userId="7b941553-597a-461c-9aab-533450c5eeb5" providerId="ADAL" clId="{C4108A88-2781-452A-BF24-90E2D5EDADEA}" dt="2019-09-25T20:27:36.485" v="12" actId="26606"/>
          <ac:picMkLst>
            <pc:docMk/>
            <pc:sldMk cId="654498984" sldId="298"/>
            <ac:picMk id="14" creationId="{EA8ADA9F-99E3-4964-8962-1118D1439FBA}"/>
          </ac:picMkLst>
        </pc:picChg>
        <pc:picChg chg="add del">
          <ac:chgData name="Alexis Garon-Michaud" userId="7b941553-597a-461c-9aab-533450c5eeb5" providerId="ADAL" clId="{C4108A88-2781-452A-BF24-90E2D5EDADEA}" dt="2019-09-25T20:27:36.485" v="12" actId="26606"/>
          <ac:picMkLst>
            <pc:docMk/>
            <pc:sldMk cId="654498984" sldId="298"/>
            <ac:picMk id="57" creationId="{43BCD4D4-0FCB-418E-9D58-033B2DB4157F}"/>
          </ac:picMkLst>
        </pc:picChg>
        <pc:picChg chg="add del">
          <ac:chgData name="Alexis Garon-Michaud" userId="7b941553-597a-461c-9aab-533450c5eeb5" providerId="ADAL" clId="{C4108A88-2781-452A-BF24-90E2D5EDADEA}" dt="2019-09-25T20:27:36.485" v="12" actId="26606"/>
          <ac:picMkLst>
            <pc:docMk/>
            <pc:sldMk cId="654498984" sldId="298"/>
            <ac:picMk id="61" creationId="{AA3F2319-3466-4D84-ABE4-77BC773F35D1}"/>
          </ac:picMkLst>
        </pc:picChg>
        <pc:picChg chg="add del">
          <ac:chgData name="Alexis Garon-Michaud" userId="7b941553-597a-461c-9aab-533450c5eeb5" providerId="ADAL" clId="{C4108A88-2781-452A-BF24-90E2D5EDADEA}" dt="2019-09-25T20:27:39.023" v="14" actId="26606"/>
          <ac:picMkLst>
            <pc:docMk/>
            <pc:sldMk cId="654498984" sldId="298"/>
            <ac:picMk id="63" creationId="{6551C300-1D7A-46C3-9EF6-0EAC9B1E1F53}"/>
          </ac:picMkLst>
        </pc:picChg>
        <pc:picChg chg="add del">
          <ac:chgData name="Alexis Garon-Michaud" userId="7b941553-597a-461c-9aab-533450c5eeb5" providerId="ADAL" clId="{C4108A88-2781-452A-BF24-90E2D5EDADEA}" dt="2019-09-25T20:27:44.547" v="16" actId="26606"/>
          <ac:picMkLst>
            <pc:docMk/>
            <pc:sldMk cId="654498984" sldId="298"/>
            <ac:picMk id="68" creationId="{EA8ADA9F-99E3-4964-8962-1118D1439FBA}"/>
          </ac:picMkLst>
        </pc:picChg>
        <pc:picChg chg="add del">
          <ac:chgData name="Alexis Garon-Michaud" userId="7b941553-597a-461c-9aab-533450c5eeb5" providerId="ADAL" clId="{C4108A88-2781-452A-BF24-90E2D5EDADEA}" dt="2019-09-25T20:27:44.547" v="16" actId="26606"/>
          <ac:picMkLst>
            <pc:docMk/>
            <pc:sldMk cId="654498984" sldId="298"/>
            <ac:picMk id="72" creationId="{6D651BB0-1DFD-4941-83DD-704006F6B139}"/>
          </ac:picMkLst>
        </pc:picChg>
        <pc:picChg chg="add">
          <ac:chgData name="Alexis Garon-Michaud" userId="7b941553-597a-461c-9aab-533450c5eeb5" providerId="ADAL" clId="{C4108A88-2781-452A-BF24-90E2D5EDADEA}" dt="2019-09-25T20:27:44.624" v="17" actId="26606"/>
          <ac:picMkLst>
            <pc:docMk/>
            <pc:sldMk cId="654498984" sldId="298"/>
            <ac:picMk id="75" creationId="{EA8ADA9F-99E3-4964-8962-1118D1439FBA}"/>
          </ac:picMkLst>
        </pc:picChg>
        <pc:picChg chg="add">
          <ac:chgData name="Alexis Garon-Michaud" userId="7b941553-597a-461c-9aab-533450c5eeb5" providerId="ADAL" clId="{C4108A88-2781-452A-BF24-90E2D5EDADEA}" dt="2019-09-25T20:27:44.624" v="17" actId="26606"/>
          <ac:picMkLst>
            <pc:docMk/>
            <pc:sldMk cId="654498984" sldId="298"/>
            <ac:picMk id="81" creationId="{7589240B-26BC-45BE-A858-3DF47A39229B}"/>
          </ac:picMkLst>
        </pc:picChg>
        <pc:cxnChg chg="del">
          <ac:chgData name="Alexis Garon-Michaud" userId="7b941553-597a-461c-9aab-533450c5eeb5" providerId="ADAL" clId="{C4108A88-2781-452A-BF24-90E2D5EDADEA}" dt="2019-09-25T20:27:03.511" v="3"/>
          <ac:cxnSpMkLst>
            <pc:docMk/>
            <pc:sldMk cId="654498984" sldId="298"/>
            <ac:cxnSpMk id="39" creationId="{085ECEC0-FF5D-4348-92C7-1EA7C61E770C}"/>
          </ac:cxnSpMkLst>
        </pc:cxnChg>
      </pc:sldChg>
      <pc:sldChg chg="addSp delSp modSp add mod setBg delDesignElem">
        <pc:chgData name="Alexis Garon-Michaud" userId="7b941553-597a-461c-9aab-533450c5eeb5" providerId="ADAL" clId="{C4108A88-2781-452A-BF24-90E2D5EDADEA}" dt="2019-09-25T20:28:37.723" v="25" actId="26606"/>
        <pc:sldMkLst>
          <pc:docMk/>
          <pc:sldMk cId="1634123041" sldId="299"/>
        </pc:sldMkLst>
        <pc:spChg chg="del">
          <ac:chgData name="Alexis Garon-Michaud" userId="7b941553-597a-461c-9aab-533450c5eeb5" providerId="ADAL" clId="{C4108A88-2781-452A-BF24-90E2D5EDADEA}" dt="2019-09-25T20:27:55.935" v="20" actId="478"/>
          <ac:spMkLst>
            <pc:docMk/>
            <pc:sldMk cId="1634123041" sldId="299"/>
            <ac:spMk id="2" creationId="{EFD47D70-5E28-4873-A238-6BC610E821D7}"/>
          </ac:spMkLst>
        </pc:spChg>
        <pc:spChg chg="del">
          <ac:chgData name="Alexis Garon-Michaud" userId="7b941553-597a-461c-9aab-533450c5eeb5" providerId="ADAL" clId="{C4108A88-2781-452A-BF24-90E2D5EDADEA}" dt="2019-09-25T20:27:58.624" v="22" actId="478"/>
          <ac:spMkLst>
            <pc:docMk/>
            <pc:sldMk cId="1634123041" sldId="299"/>
            <ac:spMk id="3" creationId="{7096256D-EF2B-4AAC-B1FF-1534D05D54DE}"/>
          </ac:spMkLst>
        </pc:spChg>
        <pc:spChg chg="add del mod">
          <ac:chgData name="Alexis Garon-Michaud" userId="7b941553-597a-461c-9aab-533450c5eeb5" providerId="ADAL" clId="{C4108A88-2781-452A-BF24-90E2D5EDADEA}" dt="2019-09-25T20:27:57.294" v="21" actId="478"/>
          <ac:spMkLst>
            <pc:docMk/>
            <pc:sldMk cId="1634123041" sldId="299"/>
            <ac:spMk id="5" creationId="{0E2663A3-6554-49D8-B3A6-E300634E0199}"/>
          </ac:spMkLst>
        </pc:spChg>
        <pc:spChg chg="add del mod">
          <ac:chgData name="Alexis Garon-Michaud" userId="7b941553-597a-461c-9aab-533450c5eeb5" providerId="ADAL" clId="{C4108A88-2781-452A-BF24-90E2D5EDADEA}" dt="2019-09-25T20:27:59.954" v="23" actId="478"/>
          <ac:spMkLst>
            <pc:docMk/>
            <pc:sldMk cId="1634123041" sldId="299"/>
            <ac:spMk id="7" creationId="{A057AE57-019A-4E98-B61B-A74506A82300}"/>
          </ac:spMkLst>
        </pc:spChg>
        <pc:spChg chg="del">
          <ac:chgData name="Alexis Garon-Michaud" userId="7b941553-597a-461c-9aab-533450c5eeb5" providerId="ADAL" clId="{C4108A88-2781-452A-BF24-90E2D5EDADEA}" dt="2019-09-25T20:27:53.181" v="19"/>
          <ac:spMkLst>
            <pc:docMk/>
            <pc:sldMk cId="1634123041" sldId="299"/>
            <ac:spMk id="8" creationId="{E978A47D-4F17-40FE-AB70-7AF78A9575EB}"/>
          </ac:spMkLst>
        </pc:spChg>
        <pc:spChg chg="add">
          <ac:chgData name="Alexis Garon-Michaud" userId="7b941553-597a-461c-9aab-533450c5eeb5" providerId="ADAL" clId="{C4108A88-2781-452A-BF24-90E2D5EDADEA}" dt="2019-09-25T20:28:37.723" v="25" actId="26606"/>
          <ac:spMkLst>
            <pc:docMk/>
            <pc:sldMk cId="1634123041" sldId="299"/>
            <ac:spMk id="59" creationId="{3D66C6E3-EBD2-40B7-8FD8-D6D2250FC482}"/>
          </ac:spMkLst>
        </pc:spChg>
        <pc:grpChg chg="del">
          <ac:chgData name="Alexis Garon-Michaud" userId="7b941553-597a-461c-9aab-533450c5eeb5" providerId="ADAL" clId="{C4108A88-2781-452A-BF24-90E2D5EDADEA}" dt="2019-09-25T20:27:53.181" v="19"/>
          <ac:grpSpMkLst>
            <pc:docMk/>
            <pc:sldMk cId="1634123041" sldId="299"/>
            <ac:grpSpMk id="10" creationId="{85BE3A7E-6A3F-401E-A025-BBB8FDB8DD30}"/>
          </ac:grpSpMkLst>
        </pc:grpChg>
        <pc:grpChg chg="add">
          <ac:chgData name="Alexis Garon-Michaud" userId="7b941553-597a-461c-9aab-533450c5eeb5" providerId="ADAL" clId="{C4108A88-2781-452A-BF24-90E2D5EDADEA}" dt="2019-09-25T20:28:37.723" v="25" actId="26606"/>
          <ac:grpSpMkLst>
            <pc:docMk/>
            <pc:sldMk cId="1634123041" sldId="299"/>
            <ac:grpSpMk id="16" creationId="{366C3164-AA9F-47E3-913A-4F002BC00F6E}"/>
          </ac:grpSpMkLst>
        </pc:grpChg>
        <pc:grpChg chg="del">
          <ac:chgData name="Alexis Garon-Michaud" userId="7b941553-597a-461c-9aab-533450c5eeb5" providerId="ADAL" clId="{C4108A88-2781-452A-BF24-90E2D5EDADEA}" dt="2019-09-25T20:27:53.181" v="19"/>
          <ac:grpSpMkLst>
            <pc:docMk/>
            <pc:sldMk cId="1634123041" sldId="299"/>
            <ac:grpSpMk id="41" creationId="{F4E035BE-9FF4-43D3-BC25-CF582D7FF85E}"/>
          </ac:grpSpMkLst>
        </pc:grpChg>
        <pc:picChg chg="add mod">
          <ac:chgData name="Alexis Garon-Michaud" userId="7b941553-597a-461c-9aab-533450c5eeb5" providerId="ADAL" clId="{C4108A88-2781-452A-BF24-90E2D5EDADEA}" dt="2019-09-25T20:28:37.723" v="25" actId="26606"/>
          <ac:picMkLst>
            <pc:docMk/>
            <pc:sldMk cId="1634123041" sldId="299"/>
            <ac:picMk id="9" creationId="{40DB0A91-E71B-4736-AE81-F33727DA5736}"/>
          </ac:picMkLst>
        </pc:picChg>
        <pc:picChg chg="add">
          <ac:chgData name="Alexis Garon-Michaud" userId="7b941553-597a-461c-9aab-533450c5eeb5" providerId="ADAL" clId="{C4108A88-2781-452A-BF24-90E2D5EDADEA}" dt="2019-09-25T20:28:37.723" v="25" actId="26606"/>
          <ac:picMkLst>
            <pc:docMk/>
            <pc:sldMk cId="1634123041" sldId="299"/>
            <ac:picMk id="14" creationId="{EA8ADA9F-99E3-4964-8962-1118D1439FBA}"/>
          </ac:picMkLst>
        </pc:picChg>
        <pc:picChg chg="add">
          <ac:chgData name="Alexis Garon-Michaud" userId="7b941553-597a-461c-9aab-533450c5eeb5" providerId="ADAL" clId="{C4108A88-2781-452A-BF24-90E2D5EDADEA}" dt="2019-09-25T20:28:37.723" v="25" actId="26606"/>
          <ac:picMkLst>
            <pc:docMk/>
            <pc:sldMk cId="1634123041" sldId="299"/>
            <ac:picMk id="57" creationId="{6D651BB0-1DFD-4941-83DD-704006F6B139}"/>
          </ac:picMkLst>
        </pc:picChg>
        <pc:cxnChg chg="del">
          <ac:chgData name="Alexis Garon-Michaud" userId="7b941553-597a-461c-9aab-533450c5eeb5" providerId="ADAL" clId="{C4108A88-2781-452A-BF24-90E2D5EDADEA}" dt="2019-09-25T20:27:53.181" v="19"/>
          <ac:cxnSpMkLst>
            <pc:docMk/>
            <pc:sldMk cId="1634123041" sldId="299"/>
            <ac:cxnSpMk id="39" creationId="{085ECEC0-FF5D-4348-92C7-1EA7C61E770C}"/>
          </ac:cxnSpMkLst>
        </pc:cxnChg>
      </pc:sldChg>
      <pc:sldChg chg="addSp delSp modSp add mod setBg delDesignElem">
        <pc:chgData name="Alexis Garon-Michaud" userId="7b941553-597a-461c-9aab-533450c5eeb5" providerId="ADAL" clId="{C4108A88-2781-452A-BF24-90E2D5EDADEA}" dt="2019-09-25T20:31:04.307" v="33" actId="26606"/>
        <pc:sldMkLst>
          <pc:docMk/>
          <pc:sldMk cId="812281674" sldId="300"/>
        </pc:sldMkLst>
        <pc:spChg chg="del">
          <ac:chgData name="Alexis Garon-Michaud" userId="7b941553-597a-461c-9aab-533450c5eeb5" providerId="ADAL" clId="{C4108A88-2781-452A-BF24-90E2D5EDADEA}" dt="2019-09-25T20:30:54.181" v="28" actId="478"/>
          <ac:spMkLst>
            <pc:docMk/>
            <pc:sldMk cId="812281674" sldId="300"/>
            <ac:spMk id="2" creationId="{3488335A-C4A0-4452-AFDC-AEE4D7DE25BB}"/>
          </ac:spMkLst>
        </pc:spChg>
        <pc:spChg chg="del">
          <ac:chgData name="Alexis Garon-Michaud" userId="7b941553-597a-461c-9aab-533450c5eeb5" providerId="ADAL" clId="{C4108A88-2781-452A-BF24-90E2D5EDADEA}" dt="2019-09-25T20:30:56.742" v="30" actId="478"/>
          <ac:spMkLst>
            <pc:docMk/>
            <pc:sldMk cId="812281674" sldId="300"/>
            <ac:spMk id="3" creationId="{3C94B82B-7E30-4DF8-BB12-7FA26032B116}"/>
          </ac:spMkLst>
        </pc:spChg>
        <pc:spChg chg="add del mod">
          <ac:chgData name="Alexis Garon-Michaud" userId="7b941553-597a-461c-9aab-533450c5eeb5" providerId="ADAL" clId="{C4108A88-2781-452A-BF24-90E2D5EDADEA}" dt="2019-09-25T20:30:55.456" v="29" actId="478"/>
          <ac:spMkLst>
            <pc:docMk/>
            <pc:sldMk cId="812281674" sldId="300"/>
            <ac:spMk id="5" creationId="{21D1A5C9-7184-4F57-AB91-E4DAF55EFCF1}"/>
          </ac:spMkLst>
        </pc:spChg>
        <pc:spChg chg="add del mod">
          <ac:chgData name="Alexis Garon-Michaud" userId="7b941553-597a-461c-9aab-533450c5eeb5" providerId="ADAL" clId="{C4108A88-2781-452A-BF24-90E2D5EDADEA}" dt="2019-09-25T20:30:57.813" v="31" actId="478"/>
          <ac:spMkLst>
            <pc:docMk/>
            <pc:sldMk cId="812281674" sldId="300"/>
            <ac:spMk id="7" creationId="{FCDE413C-3FD1-41CF-8835-A9D20FAD17C5}"/>
          </ac:spMkLst>
        </pc:spChg>
        <pc:spChg chg="del">
          <ac:chgData name="Alexis Garon-Michaud" userId="7b941553-597a-461c-9aab-533450c5eeb5" providerId="ADAL" clId="{C4108A88-2781-452A-BF24-90E2D5EDADEA}" dt="2019-09-25T20:30:50.889" v="27"/>
          <ac:spMkLst>
            <pc:docMk/>
            <pc:sldMk cId="812281674" sldId="300"/>
            <ac:spMk id="8" creationId="{E978A47D-4F17-40FE-AB70-7AF78A9575EB}"/>
          </ac:spMkLst>
        </pc:spChg>
        <pc:spChg chg="add">
          <ac:chgData name="Alexis Garon-Michaud" userId="7b941553-597a-461c-9aab-533450c5eeb5" providerId="ADAL" clId="{C4108A88-2781-452A-BF24-90E2D5EDADEA}" dt="2019-09-25T20:31:04.307" v="33" actId="26606"/>
          <ac:spMkLst>
            <pc:docMk/>
            <pc:sldMk cId="812281674" sldId="300"/>
            <ac:spMk id="59" creationId="{1E43660D-412A-41EF-9745-E92C0AC60448}"/>
          </ac:spMkLst>
        </pc:spChg>
        <pc:grpChg chg="del">
          <ac:chgData name="Alexis Garon-Michaud" userId="7b941553-597a-461c-9aab-533450c5eeb5" providerId="ADAL" clId="{C4108A88-2781-452A-BF24-90E2D5EDADEA}" dt="2019-09-25T20:30:50.889" v="27"/>
          <ac:grpSpMkLst>
            <pc:docMk/>
            <pc:sldMk cId="812281674" sldId="300"/>
            <ac:grpSpMk id="10" creationId="{85BE3A7E-6A3F-401E-A025-BBB8FDB8DD30}"/>
          </ac:grpSpMkLst>
        </pc:grpChg>
        <pc:grpChg chg="add">
          <ac:chgData name="Alexis Garon-Michaud" userId="7b941553-597a-461c-9aab-533450c5eeb5" providerId="ADAL" clId="{C4108A88-2781-452A-BF24-90E2D5EDADEA}" dt="2019-09-25T20:31:04.307" v="33" actId="26606"/>
          <ac:grpSpMkLst>
            <pc:docMk/>
            <pc:sldMk cId="812281674" sldId="300"/>
            <ac:grpSpMk id="16" creationId="{8EC1EDC6-1B42-4FCD-BC53-B1D05BFF2E3F}"/>
          </ac:grpSpMkLst>
        </pc:grpChg>
        <pc:grpChg chg="del">
          <ac:chgData name="Alexis Garon-Michaud" userId="7b941553-597a-461c-9aab-533450c5eeb5" providerId="ADAL" clId="{C4108A88-2781-452A-BF24-90E2D5EDADEA}" dt="2019-09-25T20:30:50.889" v="27"/>
          <ac:grpSpMkLst>
            <pc:docMk/>
            <pc:sldMk cId="812281674" sldId="300"/>
            <ac:grpSpMk id="41" creationId="{F4E035BE-9FF4-43D3-BC25-CF582D7FF85E}"/>
          </ac:grpSpMkLst>
        </pc:grpChg>
        <pc:picChg chg="add mod">
          <ac:chgData name="Alexis Garon-Michaud" userId="7b941553-597a-461c-9aab-533450c5eeb5" providerId="ADAL" clId="{C4108A88-2781-452A-BF24-90E2D5EDADEA}" dt="2019-09-25T20:31:04.307" v="33" actId="26606"/>
          <ac:picMkLst>
            <pc:docMk/>
            <pc:sldMk cId="812281674" sldId="300"/>
            <ac:picMk id="9" creationId="{208C8479-101E-46C1-B577-CDE9F6C65061}"/>
          </ac:picMkLst>
        </pc:picChg>
        <pc:picChg chg="add">
          <ac:chgData name="Alexis Garon-Michaud" userId="7b941553-597a-461c-9aab-533450c5eeb5" providerId="ADAL" clId="{C4108A88-2781-452A-BF24-90E2D5EDADEA}" dt="2019-09-25T20:31:04.307" v="33" actId="26606"/>
          <ac:picMkLst>
            <pc:docMk/>
            <pc:sldMk cId="812281674" sldId="300"/>
            <ac:picMk id="14" creationId="{6551C300-1D7A-46C3-9EF6-0EAC9B1E1F53}"/>
          </ac:picMkLst>
        </pc:picChg>
        <pc:picChg chg="add">
          <ac:chgData name="Alexis Garon-Michaud" userId="7b941553-597a-461c-9aab-533450c5eeb5" providerId="ADAL" clId="{C4108A88-2781-452A-BF24-90E2D5EDADEA}" dt="2019-09-25T20:31:04.307" v="33" actId="26606"/>
          <ac:picMkLst>
            <pc:docMk/>
            <pc:sldMk cId="812281674" sldId="300"/>
            <ac:picMk id="57" creationId="{705E34FB-F15B-4B97-A591-8EE92E5FAEB1}"/>
          </ac:picMkLst>
        </pc:picChg>
        <pc:cxnChg chg="del">
          <ac:chgData name="Alexis Garon-Michaud" userId="7b941553-597a-461c-9aab-533450c5eeb5" providerId="ADAL" clId="{C4108A88-2781-452A-BF24-90E2D5EDADEA}" dt="2019-09-25T20:30:50.889" v="27"/>
          <ac:cxnSpMkLst>
            <pc:docMk/>
            <pc:sldMk cId="812281674" sldId="300"/>
            <ac:cxnSpMk id="39" creationId="{085ECEC0-FF5D-4348-92C7-1EA7C61E770C}"/>
          </ac:cxnSpMkLst>
        </pc:cxnChg>
      </pc:sldChg>
      <pc:sldChg chg="addSp delSp modSp add mod setBg delDesignElem">
        <pc:chgData name="Alexis Garon-Michaud" userId="7b941553-597a-461c-9aab-533450c5eeb5" providerId="ADAL" clId="{C4108A88-2781-452A-BF24-90E2D5EDADEA}" dt="2019-09-25T20:33:43.876" v="41" actId="26606"/>
        <pc:sldMkLst>
          <pc:docMk/>
          <pc:sldMk cId="482392209" sldId="301"/>
        </pc:sldMkLst>
        <pc:spChg chg="del">
          <ac:chgData name="Alexis Garon-Michaud" userId="7b941553-597a-461c-9aab-533450c5eeb5" providerId="ADAL" clId="{C4108A88-2781-452A-BF24-90E2D5EDADEA}" dt="2019-09-25T20:33:07.803" v="36" actId="478"/>
          <ac:spMkLst>
            <pc:docMk/>
            <pc:sldMk cId="482392209" sldId="301"/>
            <ac:spMk id="2" creationId="{226357EF-8276-44B9-AD51-5544E4C51419}"/>
          </ac:spMkLst>
        </pc:spChg>
        <pc:spChg chg="del">
          <ac:chgData name="Alexis Garon-Michaud" userId="7b941553-597a-461c-9aab-533450c5eeb5" providerId="ADAL" clId="{C4108A88-2781-452A-BF24-90E2D5EDADEA}" dt="2019-09-25T20:33:10.503" v="38" actId="478"/>
          <ac:spMkLst>
            <pc:docMk/>
            <pc:sldMk cId="482392209" sldId="301"/>
            <ac:spMk id="3" creationId="{CA1009EA-036B-4B61-9463-A2A68430EEDD}"/>
          </ac:spMkLst>
        </pc:spChg>
        <pc:spChg chg="add del mod">
          <ac:chgData name="Alexis Garon-Michaud" userId="7b941553-597a-461c-9aab-533450c5eeb5" providerId="ADAL" clId="{C4108A88-2781-452A-BF24-90E2D5EDADEA}" dt="2019-09-25T20:33:09.107" v="37" actId="478"/>
          <ac:spMkLst>
            <pc:docMk/>
            <pc:sldMk cId="482392209" sldId="301"/>
            <ac:spMk id="5" creationId="{4D37F59F-1D58-4196-844D-7F7C18FA84F0}"/>
          </ac:spMkLst>
        </pc:spChg>
        <pc:spChg chg="add del mod">
          <ac:chgData name="Alexis Garon-Michaud" userId="7b941553-597a-461c-9aab-533450c5eeb5" providerId="ADAL" clId="{C4108A88-2781-452A-BF24-90E2D5EDADEA}" dt="2019-09-25T20:33:12.360" v="39" actId="478"/>
          <ac:spMkLst>
            <pc:docMk/>
            <pc:sldMk cId="482392209" sldId="301"/>
            <ac:spMk id="7" creationId="{3029FF5C-772B-48D4-AA56-E6DB45B2B676}"/>
          </ac:spMkLst>
        </pc:spChg>
        <pc:spChg chg="del">
          <ac:chgData name="Alexis Garon-Michaud" userId="7b941553-597a-461c-9aab-533450c5eeb5" providerId="ADAL" clId="{C4108A88-2781-452A-BF24-90E2D5EDADEA}" dt="2019-09-25T20:33:04.271" v="35"/>
          <ac:spMkLst>
            <pc:docMk/>
            <pc:sldMk cId="482392209" sldId="301"/>
            <ac:spMk id="8" creationId="{E978A47D-4F17-40FE-AB70-7AF78A9575EB}"/>
          </ac:spMkLst>
        </pc:spChg>
        <pc:spChg chg="add">
          <ac:chgData name="Alexis Garon-Michaud" userId="7b941553-597a-461c-9aab-533450c5eeb5" providerId="ADAL" clId="{C4108A88-2781-452A-BF24-90E2D5EDADEA}" dt="2019-09-25T20:33:43.876" v="41" actId="26606"/>
          <ac:spMkLst>
            <pc:docMk/>
            <pc:sldMk cId="482392209" sldId="301"/>
            <ac:spMk id="63" creationId="{81E18780-A505-4639-9939-E204348C7317}"/>
          </ac:spMkLst>
        </pc:spChg>
        <pc:grpChg chg="del">
          <ac:chgData name="Alexis Garon-Michaud" userId="7b941553-597a-461c-9aab-533450c5eeb5" providerId="ADAL" clId="{C4108A88-2781-452A-BF24-90E2D5EDADEA}" dt="2019-09-25T20:33:04.271" v="35"/>
          <ac:grpSpMkLst>
            <pc:docMk/>
            <pc:sldMk cId="482392209" sldId="301"/>
            <ac:grpSpMk id="10" creationId="{85BE3A7E-6A3F-401E-A025-BBB8FDB8DD30}"/>
          </ac:grpSpMkLst>
        </pc:grpChg>
        <pc:grpChg chg="add">
          <ac:chgData name="Alexis Garon-Michaud" userId="7b941553-597a-461c-9aab-533450c5eeb5" providerId="ADAL" clId="{C4108A88-2781-452A-BF24-90E2D5EDADEA}" dt="2019-09-25T20:33:43.876" v="41" actId="26606"/>
          <ac:grpSpMkLst>
            <pc:docMk/>
            <pc:sldMk cId="482392209" sldId="301"/>
            <ac:grpSpMk id="16" creationId="{366C3164-AA9F-47E3-913A-4F002BC00F6E}"/>
          </ac:grpSpMkLst>
        </pc:grpChg>
        <pc:grpChg chg="del">
          <ac:chgData name="Alexis Garon-Michaud" userId="7b941553-597a-461c-9aab-533450c5eeb5" providerId="ADAL" clId="{C4108A88-2781-452A-BF24-90E2D5EDADEA}" dt="2019-09-25T20:33:04.271" v="35"/>
          <ac:grpSpMkLst>
            <pc:docMk/>
            <pc:sldMk cId="482392209" sldId="301"/>
            <ac:grpSpMk id="41" creationId="{F4E035BE-9FF4-43D3-BC25-CF582D7FF85E}"/>
          </ac:grpSpMkLst>
        </pc:grpChg>
        <pc:grpChg chg="add">
          <ac:chgData name="Alexis Garon-Michaud" userId="7b941553-597a-461c-9aab-533450c5eeb5" providerId="ADAL" clId="{C4108A88-2781-452A-BF24-90E2D5EDADEA}" dt="2019-09-25T20:33:43.876" v="41" actId="26606"/>
          <ac:grpSpMkLst>
            <pc:docMk/>
            <pc:sldMk cId="482392209" sldId="301"/>
            <ac:grpSpMk id="57" creationId="{891D367A-4C8C-409F-93D9-FD02D0BC9FF6}"/>
          </ac:grpSpMkLst>
        </pc:grpChg>
        <pc:picChg chg="add mod">
          <ac:chgData name="Alexis Garon-Michaud" userId="7b941553-597a-461c-9aab-533450c5eeb5" providerId="ADAL" clId="{C4108A88-2781-452A-BF24-90E2D5EDADEA}" dt="2019-09-25T20:33:43.876" v="41" actId="26606"/>
          <ac:picMkLst>
            <pc:docMk/>
            <pc:sldMk cId="482392209" sldId="301"/>
            <ac:picMk id="9" creationId="{04FD91B8-C4B3-4905-860F-D9E101BD9EEB}"/>
          </ac:picMkLst>
        </pc:picChg>
        <pc:picChg chg="add">
          <ac:chgData name="Alexis Garon-Michaud" userId="7b941553-597a-461c-9aab-533450c5eeb5" providerId="ADAL" clId="{C4108A88-2781-452A-BF24-90E2D5EDADEA}" dt="2019-09-25T20:33:43.876" v="41" actId="26606"/>
          <ac:picMkLst>
            <pc:docMk/>
            <pc:sldMk cId="482392209" sldId="301"/>
            <ac:picMk id="14" creationId="{EA8ADA9F-99E3-4964-8962-1118D1439FBA}"/>
          </ac:picMkLst>
        </pc:picChg>
        <pc:picChg chg="add">
          <ac:chgData name="Alexis Garon-Michaud" userId="7b941553-597a-461c-9aab-533450c5eeb5" providerId="ADAL" clId="{C4108A88-2781-452A-BF24-90E2D5EDADEA}" dt="2019-09-25T20:33:43.876" v="41" actId="26606"/>
          <ac:picMkLst>
            <pc:docMk/>
            <pc:sldMk cId="482392209" sldId="301"/>
            <ac:picMk id="61" creationId="{7589240B-26BC-45BE-A858-3DF47A39229B}"/>
          </ac:picMkLst>
        </pc:picChg>
        <pc:cxnChg chg="del">
          <ac:chgData name="Alexis Garon-Michaud" userId="7b941553-597a-461c-9aab-533450c5eeb5" providerId="ADAL" clId="{C4108A88-2781-452A-BF24-90E2D5EDADEA}" dt="2019-09-25T20:33:04.271" v="35"/>
          <ac:cxnSpMkLst>
            <pc:docMk/>
            <pc:sldMk cId="482392209" sldId="301"/>
            <ac:cxnSpMk id="39" creationId="{085ECEC0-FF5D-4348-92C7-1EA7C61E770C}"/>
          </ac:cxnSpMkLst>
        </pc:cxn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2.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svg"/><Relationship Id="rId3" Type="http://schemas.openxmlformats.org/officeDocument/2006/relationships/hyperlink" Target="https://docs.microsoft.com/en-us/azure/devops/release-notes/2018/sprint-142-update" TargetMode="External"/><Relationship Id="rId7" Type="http://schemas.openxmlformats.org/officeDocument/2006/relationships/image" Target="../media/image29.svg"/><Relationship Id="rId12" Type="http://schemas.openxmlformats.org/officeDocument/2006/relationships/image" Target="../media/image34.png"/><Relationship Id="rId2" Type="http://schemas.openxmlformats.org/officeDocument/2006/relationships/hyperlink" Target="https://devblogs.microsoft.com/devopsservice/?p=17535" TargetMode="External"/><Relationship Id="rId1" Type="http://schemas.openxmlformats.org/officeDocument/2006/relationships/hyperlink" Target="https://docs.microsoft.com/en-us/azure/devops/organizations/accounts/change-time-zone?view=azure-devops" TargetMode="External"/><Relationship Id="rId6" Type="http://schemas.openxmlformats.org/officeDocument/2006/relationships/image" Target="../media/image28.png"/><Relationship Id="rId11" Type="http://schemas.openxmlformats.org/officeDocument/2006/relationships/image" Target="../media/image33.svg"/><Relationship Id="rId5" Type="http://schemas.openxmlformats.org/officeDocument/2006/relationships/image" Target="../media/image27.svg"/><Relationship Id="rId15" Type="http://schemas.openxmlformats.org/officeDocument/2006/relationships/image" Target="../media/image37.sv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svg"/><Relationship Id="rId14" Type="http://schemas.openxmlformats.org/officeDocument/2006/relationships/image" Target="../media/image3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image" Target="../media/image5.svg"/><Relationship Id="rId1" Type="http://schemas.openxmlformats.org/officeDocument/2006/relationships/image" Target="../media/image14.png"/><Relationship Id="rId6" Type="http://schemas.openxmlformats.org/officeDocument/2006/relationships/image" Target="../media/image9.svg"/><Relationship Id="rId5" Type="http://schemas.openxmlformats.org/officeDocument/2006/relationships/image" Target="../media/image16.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8.png"/></Relationships>
</file>

<file path=ppt/diagrams/_rels/drawing2.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6.png"/><Relationship Id="rId3" Type="http://schemas.openxmlformats.org/officeDocument/2006/relationships/image" Target="../media/image28.png"/><Relationship Id="rId7" Type="http://schemas.openxmlformats.org/officeDocument/2006/relationships/hyperlink" Target="https://docs.microsoft.com/en-us/azure/devops/organizations/accounts/change-time-zone?view=azure-devops" TargetMode="External"/><Relationship Id="rId12" Type="http://schemas.openxmlformats.org/officeDocument/2006/relationships/hyperlink" Target="https://devblogs.microsoft.com/devopsservice/?p=17535" TargetMode="External"/><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11" Type="http://schemas.openxmlformats.org/officeDocument/2006/relationships/image" Target="../media/image35.svg"/><Relationship Id="rId5" Type="http://schemas.openxmlformats.org/officeDocument/2006/relationships/image" Target="../media/image30.png"/><Relationship Id="rId15" Type="http://schemas.openxmlformats.org/officeDocument/2006/relationships/hyperlink" Target="https://docs.microsoft.com/en-us/azure/devops/release-notes/2018/sprint-142-update" TargetMode="External"/><Relationship Id="rId10" Type="http://schemas.openxmlformats.org/officeDocument/2006/relationships/image" Target="../media/image34.png"/><Relationship Id="rId4" Type="http://schemas.openxmlformats.org/officeDocument/2006/relationships/image" Target="../media/image29.svg"/><Relationship Id="rId9" Type="http://schemas.openxmlformats.org/officeDocument/2006/relationships/image" Target="../media/image33.svg"/><Relationship Id="rId1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C8081E-745E-4391-91D9-04C7B458AAD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4DC0B48-D782-44ED-8769-8D97042751A7}">
      <dgm:prSet/>
      <dgm:spPr/>
      <dgm:t>
        <a:bodyPr/>
        <a:lstStyle/>
        <a:p>
          <a:pPr>
            <a:defRPr cap="all"/>
          </a:pPr>
          <a:r>
            <a:rPr lang="fr-CA"/>
            <a:t>Pipeline d’intégration continue et de déploiement continu</a:t>
          </a:r>
          <a:endParaRPr lang="en-US"/>
        </a:p>
      </dgm:t>
    </dgm:pt>
    <dgm:pt modelId="{91F112E1-1E5D-43DE-AE69-5FD9198A8617}" type="parTrans" cxnId="{1E792DFC-2F4A-4B4A-8611-9879B24CA42C}">
      <dgm:prSet/>
      <dgm:spPr/>
      <dgm:t>
        <a:bodyPr/>
        <a:lstStyle/>
        <a:p>
          <a:endParaRPr lang="en-US"/>
        </a:p>
      </dgm:t>
    </dgm:pt>
    <dgm:pt modelId="{6A872DCC-C7F9-4AEE-8173-68D39BD0C5B9}" type="sibTrans" cxnId="{1E792DFC-2F4A-4B4A-8611-9879B24CA42C}">
      <dgm:prSet/>
      <dgm:spPr/>
      <dgm:t>
        <a:bodyPr/>
        <a:lstStyle/>
        <a:p>
          <a:endParaRPr lang="en-US"/>
        </a:p>
      </dgm:t>
    </dgm:pt>
    <dgm:pt modelId="{4EEC283B-A917-470C-AC3F-412988A506F2}">
      <dgm:prSet/>
      <dgm:spPr/>
      <dgm:t>
        <a:bodyPr/>
        <a:lstStyle/>
        <a:p>
          <a:pPr>
            <a:defRPr cap="all"/>
          </a:pPr>
          <a:r>
            <a:rPr lang="fr-CA"/>
            <a:t>Modèle DevOps</a:t>
          </a:r>
          <a:endParaRPr lang="en-US"/>
        </a:p>
      </dgm:t>
    </dgm:pt>
    <dgm:pt modelId="{EC8FFC8F-D377-44D3-8212-92F8A7AA26AA}" type="parTrans" cxnId="{1E7725FD-1120-4918-808B-9C5CB4D88F6C}">
      <dgm:prSet/>
      <dgm:spPr/>
      <dgm:t>
        <a:bodyPr/>
        <a:lstStyle/>
        <a:p>
          <a:endParaRPr lang="en-US"/>
        </a:p>
      </dgm:t>
    </dgm:pt>
    <dgm:pt modelId="{0FA1EFD3-570A-4D9A-A3AD-F0A3839CC3C3}" type="sibTrans" cxnId="{1E7725FD-1120-4918-808B-9C5CB4D88F6C}">
      <dgm:prSet/>
      <dgm:spPr/>
      <dgm:t>
        <a:bodyPr/>
        <a:lstStyle/>
        <a:p>
          <a:endParaRPr lang="en-US"/>
        </a:p>
      </dgm:t>
    </dgm:pt>
    <dgm:pt modelId="{C2CA5595-0B3E-4A81-A025-11700D54AF09}">
      <dgm:prSet/>
      <dgm:spPr/>
      <dgm:t>
        <a:bodyPr/>
        <a:lstStyle/>
        <a:p>
          <a:pPr>
            <a:defRPr cap="all"/>
          </a:pPr>
          <a:r>
            <a:rPr lang="fr-CA"/>
            <a:t>Introduction à Azure DevOps</a:t>
          </a:r>
          <a:endParaRPr lang="en-US"/>
        </a:p>
      </dgm:t>
    </dgm:pt>
    <dgm:pt modelId="{D4948BA3-84B3-4BF0-9B7A-EF076C482737}" type="parTrans" cxnId="{2FD0F6D5-4966-4354-AFC0-7982E9E1861A}">
      <dgm:prSet/>
      <dgm:spPr/>
      <dgm:t>
        <a:bodyPr/>
        <a:lstStyle/>
        <a:p>
          <a:endParaRPr lang="en-US"/>
        </a:p>
      </dgm:t>
    </dgm:pt>
    <dgm:pt modelId="{E7CD008E-5A35-41EE-AAFB-6BD882BF91E0}" type="sibTrans" cxnId="{2FD0F6D5-4966-4354-AFC0-7982E9E1861A}">
      <dgm:prSet/>
      <dgm:spPr/>
      <dgm:t>
        <a:bodyPr/>
        <a:lstStyle/>
        <a:p>
          <a:endParaRPr lang="en-US"/>
        </a:p>
      </dgm:t>
    </dgm:pt>
    <dgm:pt modelId="{0C424192-382B-48A6-AB55-C0BCEEDEB8C1}">
      <dgm:prSet/>
      <dgm:spPr/>
      <dgm:t>
        <a:bodyPr/>
        <a:lstStyle/>
        <a:p>
          <a:pPr>
            <a:defRPr cap="all"/>
          </a:pPr>
          <a:r>
            <a:rPr lang="fr-CA"/>
            <a:t>Mon expérience avec le produit</a:t>
          </a:r>
          <a:endParaRPr lang="en-US"/>
        </a:p>
      </dgm:t>
    </dgm:pt>
    <dgm:pt modelId="{604D98EF-D9C1-48EE-967B-BF027E7D2C11}" type="parTrans" cxnId="{2D1A60DE-3F24-4818-B879-1514B720E2D3}">
      <dgm:prSet/>
      <dgm:spPr/>
      <dgm:t>
        <a:bodyPr/>
        <a:lstStyle/>
        <a:p>
          <a:endParaRPr lang="en-US"/>
        </a:p>
      </dgm:t>
    </dgm:pt>
    <dgm:pt modelId="{9160A5B6-37B4-4A57-AEA3-E79C6FE98697}" type="sibTrans" cxnId="{2D1A60DE-3F24-4818-B879-1514B720E2D3}">
      <dgm:prSet/>
      <dgm:spPr/>
      <dgm:t>
        <a:bodyPr/>
        <a:lstStyle/>
        <a:p>
          <a:endParaRPr lang="en-US"/>
        </a:p>
      </dgm:t>
    </dgm:pt>
    <dgm:pt modelId="{CAAC6B6D-A48D-47E9-919F-849EE6537FC4}">
      <dgm:prSet/>
      <dgm:spPr/>
      <dgm:t>
        <a:bodyPr/>
        <a:lstStyle/>
        <a:p>
          <a:pPr>
            <a:defRPr cap="all"/>
          </a:pPr>
          <a:r>
            <a:rPr lang="fr-CA"/>
            <a:t>Formations</a:t>
          </a:r>
          <a:endParaRPr lang="en-US"/>
        </a:p>
      </dgm:t>
    </dgm:pt>
    <dgm:pt modelId="{0A9008C7-25AA-4FCD-A43C-129146EA46E4}" type="parTrans" cxnId="{8C403616-2C83-47A8-8609-3FE413AB12CD}">
      <dgm:prSet/>
      <dgm:spPr/>
      <dgm:t>
        <a:bodyPr/>
        <a:lstStyle/>
        <a:p>
          <a:endParaRPr lang="en-US"/>
        </a:p>
      </dgm:t>
    </dgm:pt>
    <dgm:pt modelId="{6FEB5E59-020C-4D5E-A259-93F4642989E2}" type="sibTrans" cxnId="{8C403616-2C83-47A8-8609-3FE413AB12CD}">
      <dgm:prSet/>
      <dgm:spPr/>
      <dgm:t>
        <a:bodyPr/>
        <a:lstStyle/>
        <a:p>
          <a:endParaRPr lang="en-US"/>
        </a:p>
      </dgm:t>
    </dgm:pt>
    <dgm:pt modelId="{E224DE95-B07F-4D01-A029-4F626493E3AF}" type="pres">
      <dgm:prSet presAssocID="{ADC8081E-745E-4391-91D9-04C7B458AAD8}" presName="root" presStyleCnt="0">
        <dgm:presLayoutVars>
          <dgm:dir/>
          <dgm:resizeHandles val="exact"/>
        </dgm:presLayoutVars>
      </dgm:prSet>
      <dgm:spPr/>
    </dgm:pt>
    <dgm:pt modelId="{9B5E8DB1-EF2D-476F-BADB-BE064202B015}" type="pres">
      <dgm:prSet presAssocID="{B4DC0B48-D782-44ED-8769-8D97042751A7}" presName="compNode" presStyleCnt="0"/>
      <dgm:spPr/>
    </dgm:pt>
    <dgm:pt modelId="{0528BF70-4936-4EF3-B799-B27EB97F5984}" type="pres">
      <dgm:prSet presAssocID="{B4DC0B48-D782-44ED-8769-8D97042751A7}" presName="iconBgRect" presStyleLbl="bgShp" presStyleIdx="0" presStyleCnt="5"/>
      <dgm:spPr/>
    </dgm:pt>
    <dgm:pt modelId="{63CBE255-08B2-41C9-8D17-CBCBB38DEF54}" type="pres">
      <dgm:prSet presAssocID="{B4DC0B48-D782-44ED-8769-8D97042751A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peat"/>
        </a:ext>
      </dgm:extLst>
    </dgm:pt>
    <dgm:pt modelId="{060A4F9E-4829-42C7-9F5D-06D63A1A74BE}" type="pres">
      <dgm:prSet presAssocID="{B4DC0B48-D782-44ED-8769-8D97042751A7}" presName="spaceRect" presStyleCnt="0"/>
      <dgm:spPr/>
    </dgm:pt>
    <dgm:pt modelId="{12ADE7B3-AED2-4334-9142-74180DF5EE6A}" type="pres">
      <dgm:prSet presAssocID="{B4DC0B48-D782-44ED-8769-8D97042751A7}" presName="textRect" presStyleLbl="revTx" presStyleIdx="0" presStyleCnt="5">
        <dgm:presLayoutVars>
          <dgm:chMax val="1"/>
          <dgm:chPref val="1"/>
        </dgm:presLayoutVars>
      </dgm:prSet>
      <dgm:spPr/>
    </dgm:pt>
    <dgm:pt modelId="{E6005932-566E-48FC-A586-347E3D5E0E35}" type="pres">
      <dgm:prSet presAssocID="{6A872DCC-C7F9-4AEE-8173-68D39BD0C5B9}" presName="sibTrans" presStyleCnt="0"/>
      <dgm:spPr/>
    </dgm:pt>
    <dgm:pt modelId="{7FF6AB7A-3353-4D19-A0A3-9F1C690A189B}" type="pres">
      <dgm:prSet presAssocID="{4EEC283B-A917-470C-AC3F-412988A506F2}" presName="compNode" presStyleCnt="0"/>
      <dgm:spPr/>
    </dgm:pt>
    <dgm:pt modelId="{98505DC5-78D7-490D-B7A0-CDCF2DF29322}" type="pres">
      <dgm:prSet presAssocID="{4EEC283B-A917-470C-AC3F-412988A506F2}" presName="iconBgRect" presStyleLbl="bgShp" presStyleIdx="1" presStyleCnt="5"/>
      <dgm:spPr/>
    </dgm:pt>
    <dgm:pt modelId="{8BE7FE31-ED30-456E-B54C-B8FE9B1EFF74}" type="pres">
      <dgm:prSet presAssocID="{4EEC283B-A917-470C-AC3F-412988A506F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5863D03F-0966-40EA-ABCD-A083E44976A7}" type="pres">
      <dgm:prSet presAssocID="{4EEC283B-A917-470C-AC3F-412988A506F2}" presName="spaceRect" presStyleCnt="0"/>
      <dgm:spPr/>
    </dgm:pt>
    <dgm:pt modelId="{01AAF11C-6A59-4E5D-8195-6E6E93836B8C}" type="pres">
      <dgm:prSet presAssocID="{4EEC283B-A917-470C-AC3F-412988A506F2}" presName="textRect" presStyleLbl="revTx" presStyleIdx="1" presStyleCnt="5">
        <dgm:presLayoutVars>
          <dgm:chMax val="1"/>
          <dgm:chPref val="1"/>
        </dgm:presLayoutVars>
      </dgm:prSet>
      <dgm:spPr/>
    </dgm:pt>
    <dgm:pt modelId="{BB644E36-8AC3-4ED8-819F-DC2FCA931E6A}" type="pres">
      <dgm:prSet presAssocID="{0FA1EFD3-570A-4D9A-A3AD-F0A3839CC3C3}" presName="sibTrans" presStyleCnt="0"/>
      <dgm:spPr/>
    </dgm:pt>
    <dgm:pt modelId="{2C6B07DB-C9DA-4AD6-B5DF-26D4E042D31F}" type="pres">
      <dgm:prSet presAssocID="{C2CA5595-0B3E-4A81-A025-11700D54AF09}" presName="compNode" presStyleCnt="0"/>
      <dgm:spPr/>
    </dgm:pt>
    <dgm:pt modelId="{2D6A2BF1-D7C5-4DB6-8062-5500535127C4}" type="pres">
      <dgm:prSet presAssocID="{C2CA5595-0B3E-4A81-A025-11700D54AF09}" presName="iconBgRect" presStyleLbl="bgShp" presStyleIdx="2" presStyleCnt="5"/>
      <dgm:spPr/>
    </dgm:pt>
    <dgm:pt modelId="{61261872-7A7D-4A76-BDC3-DACA6A86CD25}" type="pres">
      <dgm:prSet presAssocID="{C2CA5595-0B3E-4A81-A025-11700D54AF0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ud"/>
        </a:ext>
      </dgm:extLst>
    </dgm:pt>
    <dgm:pt modelId="{FED3BEB5-2678-4CCB-A26D-24F1D000AFC8}" type="pres">
      <dgm:prSet presAssocID="{C2CA5595-0B3E-4A81-A025-11700D54AF09}" presName="spaceRect" presStyleCnt="0"/>
      <dgm:spPr/>
    </dgm:pt>
    <dgm:pt modelId="{4631084D-9F38-42F7-BF8B-3294D4B7DB09}" type="pres">
      <dgm:prSet presAssocID="{C2CA5595-0B3E-4A81-A025-11700D54AF09}" presName="textRect" presStyleLbl="revTx" presStyleIdx="2" presStyleCnt="5">
        <dgm:presLayoutVars>
          <dgm:chMax val="1"/>
          <dgm:chPref val="1"/>
        </dgm:presLayoutVars>
      </dgm:prSet>
      <dgm:spPr/>
    </dgm:pt>
    <dgm:pt modelId="{82A06F17-8A27-4D8F-9896-05E419477BD0}" type="pres">
      <dgm:prSet presAssocID="{E7CD008E-5A35-41EE-AAFB-6BD882BF91E0}" presName="sibTrans" presStyleCnt="0"/>
      <dgm:spPr/>
    </dgm:pt>
    <dgm:pt modelId="{31B7707B-3139-4A30-9A5D-95A2AB1E5F1C}" type="pres">
      <dgm:prSet presAssocID="{0C424192-382B-48A6-AB55-C0BCEEDEB8C1}" presName="compNode" presStyleCnt="0"/>
      <dgm:spPr/>
    </dgm:pt>
    <dgm:pt modelId="{56E1F1C2-2D1E-497B-B3DA-78F961B496F1}" type="pres">
      <dgm:prSet presAssocID="{0C424192-382B-48A6-AB55-C0BCEEDEB8C1}" presName="iconBgRect" presStyleLbl="bgShp" presStyleIdx="3" presStyleCnt="5"/>
      <dgm:spPr/>
    </dgm:pt>
    <dgm:pt modelId="{3F6364E2-1DEA-4C36-9EAA-33354C0DE773}" type="pres">
      <dgm:prSet presAssocID="{0C424192-382B-48A6-AB55-C0BCEEDEB8C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arveyBalls10"/>
        </a:ext>
      </dgm:extLst>
    </dgm:pt>
    <dgm:pt modelId="{A3967343-75C9-426B-B247-A2AFD3A6C84B}" type="pres">
      <dgm:prSet presAssocID="{0C424192-382B-48A6-AB55-C0BCEEDEB8C1}" presName="spaceRect" presStyleCnt="0"/>
      <dgm:spPr/>
    </dgm:pt>
    <dgm:pt modelId="{6447A7F1-25F9-4327-8FBC-170F26CB270B}" type="pres">
      <dgm:prSet presAssocID="{0C424192-382B-48A6-AB55-C0BCEEDEB8C1}" presName="textRect" presStyleLbl="revTx" presStyleIdx="3" presStyleCnt="5">
        <dgm:presLayoutVars>
          <dgm:chMax val="1"/>
          <dgm:chPref val="1"/>
        </dgm:presLayoutVars>
      </dgm:prSet>
      <dgm:spPr/>
    </dgm:pt>
    <dgm:pt modelId="{7D7D1608-205D-4882-9814-E1719FDD87AB}" type="pres">
      <dgm:prSet presAssocID="{9160A5B6-37B4-4A57-AEA3-E79C6FE98697}" presName="sibTrans" presStyleCnt="0"/>
      <dgm:spPr/>
    </dgm:pt>
    <dgm:pt modelId="{62A630D2-60DA-4B44-9330-13A042DD7199}" type="pres">
      <dgm:prSet presAssocID="{CAAC6B6D-A48D-47E9-919F-849EE6537FC4}" presName="compNode" presStyleCnt="0"/>
      <dgm:spPr/>
    </dgm:pt>
    <dgm:pt modelId="{7B84AD77-1319-4DF4-A001-1EBD317D130D}" type="pres">
      <dgm:prSet presAssocID="{CAAC6B6D-A48D-47E9-919F-849EE6537FC4}" presName="iconBgRect" presStyleLbl="bgShp" presStyleIdx="4" presStyleCnt="5"/>
      <dgm:spPr/>
    </dgm:pt>
    <dgm:pt modelId="{6BCFA8EF-2C81-4275-9CBA-3E4027EF8AF4}" type="pres">
      <dgm:prSet presAssocID="{CAAC6B6D-A48D-47E9-919F-849EE6537FC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eacher"/>
        </a:ext>
      </dgm:extLst>
    </dgm:pt>
    <dgm:pt modelId="{360F850C-6C2B-42F7-A6CB-8D3D7343D0CD}" type="pres">
      <dgm:prSet presAssocID="{CAAC6B6D-A48D-47E9-919F-849EE6537FC4}" presName="spaceRect" presStyleCnt="0"/>
      <dgm:spPr/>
    </dgm:pt>
    <dgm:pt modelId="{FEC6B873-A275-4FC4-BC61-193910A0D1D1}" type="pres">
      <dgm:prSet presAssocID="{CAAC6B6D-A48D-47E9-919F-849EE6537FC4}" presName="textRect" presStyleLbl="revTx" presStyleIdx="4" presStyleCnt="5">
        <dgm:presLayoutVars>
          <dgm:chMax val="1"/>
          <dgm:chPref val="1"/>
        </dgm:presLayoutVars>
      </dgm:prSet>
      <dgm:spPr/>
    </dgm:pt>
  </dgm:ptLst>
  <dgm:cxnLst>
    <dgm:cxn modelId="{8C403616-2C83-47A8-8609-3FE413AB12CD}" srcId="{ADC8081E-745E-4391-91D9-04C7B458AAD8}" destId="{CAAC6B6D-A48D-47E9-919F-849EE6537FC4}" srcOrd="4" destOrd="0" parTransId="{0A9008C7-25AA-4FCD-A43C-129146EA46E4}" sibTransId="{6FEB5E59-020C-4D5E-A259-93F4642989E2}"/>
    <dgm:cxn modelId="{21550A2F-E7A3-4D0F-9DA8-5AF1FED1C931}" type="presOf" srcId="{0C424192-382B-48A6-AB55-C0BCEEDEB8C1}" destId="{6447A7F1-25F9-4327-8FBC-170F26CB270B}" srcOrd="0" destOrd="0" presId="urn:microsoft.com/office/officeart/2018/5/layout/IconCircleLabelList"/>
    <dgm:cxn modelId="{D2C86EA7-FB0B-480C-91E5-21D2FDDDCD48}" type="presOf" srcId="{CAAC6B6D-A48D-47E9-919F-849EE6537FC4}" destId="{FEC6B873-A275-4FC4-BC61-193910A0D1D1}" srcOrd="0" destOrd="0" presId="urn:microsoft.com/office/officeart/2018/5/layout/IconCircleLabelList"/>
    <dgm:cxn modelId="{52309DBC-4FDF-4544-9E50-34862B0ED2FA}" type="presOf" srcId="{B4DC0B48-D782-44ED-8769-8D97042751A7}" destId="{12ADE7B3-AED2-4334-9142-74180DF5EE6A}" srcOrd="0" destOrd="0" presId="urn:microsoft.com/office/officeart/2018/5/layout/IconCircleLabelList"/>
    <dgm:cxn modelId="{736790C2-EC5D-4612-BBCE-6402FDF2A531}" type="presOf" srcId="{ADC8081E-745E-4391-91D9-04C7B458AAD8}" destId="{E224DE95-B07F-4D01-A029-4F626493E3AF}" srcOrd="0" destOrd="0" presId="urn:microsoft.com/office/officeart/2018/5/layout/IconCircleLabelList"/>
    <dgm:cxn modelId="{858B38C3-B167-42D0-ACF8-B598976B7D11}" type="presOf" srcId="{4EEC283B-A917-470C-AC3F-412988A506F2}" destId="{01AAF11C-6A59-4E5D-8195-6E6E93836B8C}" srcOrd="0" destOrd="0" presId="urn:microsoft.com/office/officeart/2018/5/layout/IconCircleLabelList"/>
    <dgm:cxn modelId="{2FD0F6D5-4966-4354-AFC0-7982E9E1861A}" srcId="{ADC8081E-745E-4391-91D9-04C7B458AAD8}" destId="{C2CA5595-0B3E-4A81-A025-11700D54AF09}" srcOrd="2" destOrd="0" parTransId="{D4948BA3-84B3-4BF0-9B7A-EF076C482737}" sibTransId="{E7CD008E-5A35-41EE-AAFB-6BD882BF91E0}"/>
    <dgm:cxn modelId="{2D1A60DE-3F24-4818-B879-1514B720E2D3}" srcId="{ADC8081E-745E-4391-91D9-04C7B458AAD8}" destId="{0C424192-382B-48A6-AB55-C0BCEEDEB8C1}" srcOrd="3" destOrd="0" parTransId="{604D98EF-D9C1-48EE-967B-BF027E7D2C11}" sibTransId="{9160A5B6-37B4-4A57-AEA3-E79C6FE98697}"/>
    <dgm:cxn modelId="{C0D753E5-3924-47EE-BD98-0D7D2DE56FB4}" type="presOf" srcId="{C2CA5595-0B3E-4A81-A025-11700D54AF09}" destId="{4631084D-9F38-42F7-BF8B-3294D4B7DB09}" srcOrd="0" destOrd="0" presId="urn:microsoft.com/office/officeart/2018/5/layout/IconCircleLabelList"/>
    <dgm:cxn modelId="{1E792DFC-2F4A-4B4A-8611-9879B24CA42C}" srcId="{ADC8081E-745E-4391-91D9-04C7B458AAD8}" destId="{B4DC0B48-D782-44ED-8769-8D97042751A7}" srcOrd="0" destOrd="0" parTransId="{91F112E1-1E5D-43DE-AE69-5FD9198A8617}" sibTransId="{6A872DCC-C7F9-4AEE-8173-68D39BD0C5B9}"/>
    <dgm:cxn modelId="{1E7725FD-1120-4918-808B-9C5CB4D88F6C}" srcId="{ADC8081E-745E-4391-91D9-04C7B458AAD8}" destId="{4EEC283B-A917-470C-AC3F-412988A506F2}" srcOrd="1" destOrd="0" parTransId="{EC8FFC8F-D377-44D3-8212-92F8A7AA26AA}" sibTransId="{0FA1EFD3-570A-4D9A-A3AD-F0A3839CC3C3}"/>
    <dgm:cxn modelId="{C3F793CE-3F3A-4F3B-BAC0-7D3DC3BFECE6}" type="presParOf" srcId="{E224DE95-B07F-4D01-A029-4F626493E3AF}" destId="{9B5E8DB1-EF2D-476F-BADB-BE064202B015}" srcOrd="0" destOrd="0" presId="urn:microsoft.com/office/officeart/2018/5/layout/IconCircleLabelList"/>
    <dgm:cxn modelId="{D6CA3B67-AF0F-4CFB-AD2C-9F902EB14EDD}" type="presParOf" srcId="{9B5E8DB1-EF2D-476F-BADB-BE064202B015}" destId="{0528BF70-4936-4EF3-B799-B27EB97F5984}" srcOrd="0" destOrd="0" presId="urn:microsoft.com/office/officeart/2018/5/layout/IconCircleLabelList"/>
    <dgm:cxn modelId="{1F87ECA0-0727-47D7-A9E7-E6AEEE6989A6}" type="presParOf" srcId="{9B5E8DB1-EF2D-476F-BADB-BE064202B015}" destId="{63CBE255-08B2-41C9-8D17-CBCBB38DEF54}" srcOrd="1" destOrd="0" presId="urn:microsoft.com/office/officeart/2018/5/layout/IconCircleLabelList"/>
    <dgm:cxn modelId="{740F933B-1456-4C5E-9965-7BE736BFC9BF}" type="presParOf" srcId="{9B5E8DB1-EF2D-476F-BADB-BE064202B015}" destId="{060A4F9E-4829-42C7-9F5D-06D63A1A74BE}" srcOrd="2" destOrd="0" presId="urn:microsoft.com/office/officeart/2018/5/layout/IconCircleLabelList"/>
    <dgm:cxn modelId="{CADE543F-CB43-4E4A-A50C-2695D06B1DFD}" type="presParOf" srcId="{9B5E8DB1-EF2D-476F-BADB-BE064202B015}" destId="{12ADE7B3-AED2-4334-9142-74180DF5EE6A}" srcOrd="3" destOrd="0" presId="urn:microsoft.com/office/officeart/2018/5/layout/IconCircleLabelList"/>
    <dgm:cxn modelId="{D9F0B495-153E-4C9B-8EE1-B6CC3B7DCB03}" type="presParOf" srcId="{E224DE95-B07F-4D01-A029-4F626493E3AF}" destId="{E6005932-566E-48FC-A586-347E3D5E0E35}" srcOrd="1" destOrd="0" presId="urn:microsoft.com/office/officeart/2018/5/layout/IconCircleLabelList"/>
    <dgm:cxn modelId="{F336ACA5-5BB0-4528-A5C0-29D5A04CE032}" type="presParOf" srcId="{E224DE95-B07F-4D01-A029-4F626493E3AF}" destId="{7FF6AB7A-3353-4D19-A0A3-9F1C690A189B}" srcOrd="2" destOrd="0" presId="urn:microsoft.com/office/officeart/2018/5/layout/IconCircleLabelList"/>
    <dgm:cxn modelId="{5D3D2CA1-E034-4311-943E-69C9A43CAC08}" type="presParOf" srcId="{7FF6AB7A-3353-4D19-A0A3-9F1C690A189B}" destId="{98505DC5-78D7-490D-B7A0-CDCF2DF29322}" srcOrd="0" destOrd="0" presId="urn:microsoft.com/office/officeart/2018/5/layout/IconCircleLabelList"/>
    <dgm:cxn modelId="{DE50744C-293F-469C-A257-6D50117F0AF8}" type="presParOf" srcId="{7FF6AB7A-3353-4D19-A0A3-9F1C690A189B}" destId="{8BE7FE31-ED30-456E-B54C-B8FE9B1EFF74}" srcOrd="1" destOrd="0" presId="urn:microsoft.com/office/officeart/2018/5/layout/IconCircleLabelList"/>
    <dgm:cxn modelId="{69B2CB69-9901-4ECA-989F-E9C98C32F4E6}" type="presParOf" srcId="{7FF6AB7A-3353-4D19-A0A3-9F1C690A189B}" destId="{5863D03F-0966-40EA-ABCD-A083E44976A7}" srcOrd="2" destOrd="0" presId="urn:microsoft.com/office/officeart/2018/5/layout/IconCircleLabelList"/>
    <dgm:cxn modelId="{FB9BE0B0-1D3B-4757-A351-FC48C12EBBF9}" type="presParOf" srcId="{7FF6AB7A-3353-4D19-A0A3-9F1C690A189B}" destId="{01AAF11C-6A59-4E5D-8195-6E6E93836B8C}" srcOrd="3" destOrd="0" presId="urn:microsoft.com/office/officeart/2018/5/layout/IconCircleLabelList"/>
    <dgm:cxn modelId="{00D78FEC-49E1-4653-B5AC-B028A9F22D88}" type="presParOf" srcId="{E224DE95-B07F-4D01-A029-4F626493E3AF}" destId="{BB644E36-8AC3-4ED8-819F-DC2FCA931E6A}" srcOrd="3" destOrd="0" presId="urn:microsoft.com/office/officeart/2018/5/layout/IconCircleLabelList"/>
    <dgm:cxn modelId="{012E50C2-02AC-4E9F-959D-97006C308714}" type="presParOf" srcId="{E224DE95-B07F-4D01-A029-4F626493E3AF}" destId="{2C6B07DB-C9DA-4AD6-B5DF-26D4E042D31F}" srcOrd="4" destOrd="0" presId="urn:microsoft.com/office/officeart/2018/5/layout/IconCircleLabelList"/>
    <dgm:cxn modelId="{388EC4C3-D9A6-4AE4-AE66-3AE8AE0857C7}" type="presParOf" srcId="{2C6B07DB-C9DA-4AD6-B5DF-26D4E042D31F}" destId="{2D6A2BF1-D7C5-4DB6-8062-5500535127C4}" srcOrd="0" destOrd="0" presId="urn:microsoft.com/office/officeart/2018/5/layout/IconCircleLabelList"/>
    <dgm:cxn modelId="{79C2C78B-DA3A-4F2B-9EFB-8A4661D576B7}" type="presParOf" srcId="{2C6B07DB-C9DA-4AD6-B5DF-26D4E042D31F}" destId="{61261872-7A7D-4A76-BDC3-DACA6A86CD25}" srcOrd="1" destOrd="0" presId="urn:microsoft.com/office/officeart/2018/5/layout/IconCircleLabelList"/>
    <dgm:cxn modelId="{3E697913-31E4-4F8D-B189-165E79DE50ED}" type="presParOf" srcId="{2C6B07DB-C9DA-4AD6-B5DF-26D4E042D31F}" destId="{FED3BEB5-2678-4CCB-A26D-24F1D000AFC8}" srcOrd="2" destOrd="0" presId="urn:microsoft.com/office/officeart/2018/5/layout/IconCircleLabelList"/>
    <dgm:cxn modelId="{9882FD5C-7A55-42CD-9F76-1955D1140897}" type="presParOf" srcId="{2C6B07DB-C9DA-4AD6-B5DF-26D4E042D31F}" destId="{4631084D-9F38-42F7-BF8B-3294D4B7DB09}" srcOrd="3" destOrd="0" presId="urn:microsoft.com/office/officeart/2018/5/layout/IconCircleLabelList"/>
    <dgm:cxn modelId="{30FDA2A9-EB33-4C3E-BE64-253B8AA0B4E9}" type="presParOf" srcId="{E224DE95-B07F-4D01-A029-4F626493E3AF}" destId="{82A06F17-8A27-4D8F-9896-05E419477BD0}" srcOrd="5" destOrd="0" presId="urn:microsoft.com/office/officeart/2018/5/layout/IconCircleLabelList"/>
    <dgm:cxn modelId="{563EFAF1-99EB-4707-AE75-64AD3ACC7D5C}" type="presParOf" srcId="{E224DE95-B07F-4D01-A029-4F626493E3AF}" destId="{31B7707B-3139-4A30-9A5D-95A2AB1E5F1C}" srcOrd="6" destOrd="0" presId="urn:microsoft.com/office/officeart/2018/5/layout/IconCircleLabelList"/>
    <dgm:cxn modelId="{15538F16-0227-419D-AAB6-14D47F872369}" type="presParOf" srcId="{31B7707B-3139-4A30-9A5D-95A2AB1E5F1C}" destId="{56E1F1C2-2D1E-497B-B3DA-78F961B496F1}" srcOrd="0" destOrd="0" presId="urn:microsoft.com/office/officeart/2018/5/layout/IconCircleLabelList"/>
    <dgm:cxn modelId="{89CB150F-A028-4204-B8C8-53F7940E2C64}" type="presParOf" srcId="{31B7707B-3139-4A30-9A5D-95A2AB1E5F1C}" destId="{3F6364E2-1DEA-4C36-9EAA-33354C0DE773}" srcOrd="1" destOrd="0" presId="urn:microsoft.com/office/officeart/2018/5/layout/IconCircleLabelList"/>
    <dgm:cxn modelId="{1EA6687C-2FEA-4CC8-8E66-1328B993A52E}" type="presParOf" srcId="{31B7707B-3139-4A30-9A5D-95A2AB1E5F1C}" destId="{A3967343-75C9-426B-B247-A2AFD3A6C84B}" srcOrd="2" destOrd="0" presId="urn:microsoft.com/office/officeart/2018/5/layout/IconCircleLabelList"/>
    <dgm:cxn modelId="{B71B3A15-5533-4354-9949-25F664CACF43}" type="presParOf" srcId="{31B7707B-3139-4A30-9A5D-95A2AB1E5F1C}" destId="{6447A7F1-25F9-4327-8FBC-170F26CB270B}" srcOrd="3" destOrd="0" presId="urn:microsoft.com/office/officeart/2018/5/layout/IconCircleLabelList"/>
    <dgm:cxn modelId="{C422559D-2B6D-4736-83B5-D27F4BBD16FF}" type="presParOf" srcId="{E224DE95-B07F-4D01-A029-4F626493E3AF}" destId="{7D7D1608-205D-4882-9814-E1719FDD87AB}" srcOrd="7" destOrd="0" presId="urn:microsoft.com/office/officeart/2018/5/layout/IconCircleLabelList"/>
    <dgm:cxn modelId="{E54BC705-AAB7-4BCB-88B6-35AFDC80D9DC}" type="presParOf" srcId="{E224DE95-B07F-4D01-A029-4F626493E3AF}" destId="{62A630D2-60DA-4B44-9330-13A042DD7199}" srcOrd="8" destOrd="0" presId="urn:microsoft.com/office/officeart/2018/5/layout/IconCircleLabelList"/>
    <dgm:cxn modelId="{9F9478D0-3150-4FB3-9D4D-493178D83606}" type="presParOf" srcId="{62A630D2-60DA-4B44-9330-13A042DD7199}" destId="{7B84AD77-1319-4DF4-A001-1EBD317D130D}" srcOrd="0" destOrd="0" presId="urn:microsoft.com/office/officeart/2018/5/layout/IconCircleLabelList"/>
    <dgm:cxn modelId="{944F28F6-C7C7-45C1-A4B0-A03FD259EDFD}" type="presParOf" srcId="{62A630D2-60DA-4B44-9330-13A042DD7199}" destId="{6BCFA8EF-2C81-4275-9CBA-3E4027EF8AF4}" srcOrd="1" destOrd="0" presId="urn:microsoft.com/office/officeart/2018/5/layout/IconCircleLabelList"/>
    <dgm:cxn modelId="{3163E66D-6114-4019-835B-4BE7FA948235}" type="presParOf" srcId="{62A630D2-60DA-4B44-9330-13A042DD7199}" destId="{360F850C-6C2B-42F7-A6CB-8D3D7343D0CD}" srcOrd="2" destOrd="0" presId="urn:microsoft.com/office/officeart/2018/5/layout/IconCircleLabelList"/>
    <dgm:cxn modelId="{EB2FEF7F-E5E7-4D7A-9C2E-C6B4294632D5}" type="presParOf" srcId="{62A630D2-60DA-4B44-9330-13A042DD7199}" destId="{FEC6B873-A275-4FC4-BC61-193910A0D1D1}"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9C4C62-53DD-4FDD-825A-2EBFF51BDA1E}"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AF8BE29-33A6-404C-AA0A-AB398A4A007C}">
      <dgm:prSet/>
      <dgm:spPr/>
      <dgm:t>
        <a:bodyPr/>
        <a:lstStyle/>
        <a:p>
          <a:pPr>
            <a:defRPr cap="all"/>
          </a:pPr>
          <a:r>
            <a:rPr lang="fr-CA"/>
            <a:t>TFS 2012 qui désinstalle le code déployé par d’Azure DevOps</a:t>
          </a:r>
          <a:endParaRPr lang="en-US"/>
        </a:p>
      </dgm:t>
    </dgm:pt>
    <dgm:pt modelId="{DE2D6169-F701-4C02-8912-47C29A34FC2D}" type="parTrans" cxnId="{B4F8BFE2-EC85-4D27-B12E-A99B2B4A9CA7}">
      <dgm:prSet/>
      <dgm:spPr/>
      <dgm:t>
        <a:bodyPr/>
        <a:lstStyle/>
        <a:p>
          <a:endParaRPr lang="en-US"/>
        </a:p>
      </dgm:t>
    </dgm:pt>
    <dgm:pt modelId="{FF8A6D02-9D98-43D6-B14C-599AA9A629F1}" type="sibTrans" cxnId="{B4F8BFE2-EC85-4D27-B12E-A99B2B4A9CA7}">
      <dgm:prSet/>
      <dgm:spPr/>
      <dgm:t>
        <a:bodyPr/>
        <a:lstStyle/>
        <a:p>
          <a:endParaRPr lang="en-US"/>
        </a:p>
      </dgm:t>
    </dgm:pt>
    <dgm:pt modelId="{A7167284-EC46-4476-9D13-1E5BD2D66AED}">
      <dgm:prSet/>
      <dgm:spPr/>
      <dgm:t>
        <a:bodyPr/>
        <a:lstStyle/>
        <a:p>
          <a:pPr>
            <a:defRPr cap="all"/>
          </a:pPr>
          <a:r>
            <a:rPr lang="fr-CA"/>
            <a:t>Problèmes avec l’exécution des essais unitaires avec Visual Studio 2015 versus Visual Studio 2017</a:t>
          </a:r>
          <a:endParaRPr lang="en-US"/>
        </a:p>
      </dgm:t>
    </dgm:pt>
    <dgm:pt modelId="{998C6888-1C82-446D-89A9-612BF2ECBEFF}" type="parTrans" cxnId="{B8714077-7315-46C2-ADDA-3862F7EB83BB}">
      <dgm:prSet/>
      <dgm:spPr/>
      <dgm:t>
        <a:bodyPr/>
        <a:lstStyle/>
        <a:p>
          <a:endParaRPr lang="en-US"/>
        </a:p>
      </dgm:t>
    </dgm:pt>
    <dgm:pt modelId="{40B8EF93-3A19-4BDE-B03F-6DD618F486B5}" type="sibTrans" cxnId="{B8714077-7315-46C2-ADDA-3862F7EB83BB}">
      <dgm:prSet/>
      <dgm:spPr/>
      <dgm:t>
        <a:bodyPr/>
        <a:lstStyle/>
        <a:p>
          <a:endParaRPr lang="en-US"/>
        </a:p>
      </dgm:t>
    </dgm:pt>
    <dgm:pt modelId="{3F856C83-8EC0-49CF-B9E1-2E2E2634BF69}">
      <dgm:prSet/>
      <dgm:spPr/>
      <dgm:t>
        <a:bodyPr/>
        <a:lstStyle/>
        <a:p>
          <a:pPr>
            <a:defRPr cap="all"/>
          </a:pPr>
          <a:r>
            <a:rPr lang="fr-CA"/>
            <a:t>Ne pas oublier de </a:t>
          </a:r>
          <a:r>
            <a:rPr lang="fr-CA">
              <a:hlinkClick xmlns:r="http://schemas.openxmlformats.org/officeDocument/2006/relationships" r:id="rId1"/>
            </a:rPr>
            <a:t>configurer</a:t>
          </a:r>
          <a:r>
            <a:rPr lang="fr-CA"/>
            <a:t> votre fuseau horaire</a:t>
          </a:r>
          <a:endParaRPr lang="en-US"/>
        </a:p>
      </dgm:t>
    </dgm:pt>
    <dgm:pt modelId="{66D79ABA-7B20-4052-A6D8-527A447838FA}" type="parTrans" cxnId="{B6ED10C1-0D1B-477B-A9FB-9ED737E31402}">
      <dgm:prSet/>
      <dgm:spPr/>
      <dgm:t>
        <a:bodyPr/>
        <a:lstStyle/>
        <a:p>
          <a:endParaRPr lang="en-US"/>
        </a:p>
      </dgm:t>
    </dgm:pt>
    <dgm:pt modelId="{9F83E71D-2EAC-4E26-B302-ACAA10B7296A}" type="sibTrans" cxnId="{B6ED10C1-0D1B-477B-A9FB-9ED737E31402}">
      <dgm:prSet/>
      <dgm:spPr/>
      <dgm:t>
        <a:bodyPr/>
        <a:lstStyle/>
        <a:p>
          <a:endParaRPr lang="en-US"/>
        </a:p>
      </dgm:t>
    </dgm:pt>
    <dgm:pt modelId="{43B7ABE3-B372-496B-BAA2-39745C50BDDA}">
      <dgm:prSet/>
      <dgm:spPr/>
      <dgm:t>
        <a:bodyPr/>
        <a:lstStyle/>
        <a:p>
          <a:pPr>
            <a:defRPr cap="all"/>
          </a:pPr>
          <a:r>
            <a:rPr lang="fr-CA"/>
            <a:t>Négliger</a:t>
          </a:r>
          <a:r>
            <a:rPr lang="en-CA"/>
            <a:t> de mettre un temps </a:t>
          </a:r>
          <a:r>
            <a:rPr lang="fr-CA"/>
            <a:t>limite</a:t>
          </a:r>
          <a:r>
            <a:rPr lang="en-CA"/>
            <a:t> </a:t>
          </a:r>
          <a:r>
            <a:rPr lang="fr-CA"/>
            <a:t>d’exécution</a:t>
          </a:r>
          <a:r>
            <a:rPr lang="en-CA"/>
            <a:t> </a:t>
          </a:r>
          <a:r>
            <a:rPr lang="fr-CA"/>
            <a:t>est</a:t>
          </a:r>
          <a:r>
            <a:rPr lang="en-CA"/>
            <a:t> </a:t>
          </a:r>
          <a:r>
            <a:rPr lang="fr-CA"/>
            <a:t>une</a:t>
          </a:r>
          <a:r>
            <a:rPr lang="en-CA"/>
            <a:t> </a:t>
          </a:r>
          <a:r>
            <a:rPr lang="fr-CA"/>
            <a:t>mauvaise</a:t>
          </a:r>
          <a:r>
            <a:rPr lang="en-CA"/>
            <a:t> idée</a:t>
          </a:r>
          <a:endParaRPr lang="en-US"/>
        </a:p>
      </dgm:t>
    </dgm:pt>
    <dgm:pt modelId="{6FECC0C5-B417-47F1-A839-0C80C1DC1637}" type="parTrans" cxnId="{75834818-7321-47A0-BB11-DE48D8F8F882}">
      <dgm:prSet/>
      <dgm:spPr/>
      <dgm:t>
        <a:bodyPr/>
        <a:lstStyle/>
        <a:p>
          <a:endParaRPr lang="en-US"/>
        </a:p>
      </dgm:t>
    </dgm:pt>
    <dgm:pt modelId="{11EC9D6A-A092-4622-BFCB-B02E5DB1ADAA}" type="sibTrans" cxnId="{75834818-7321-47A0-BB11-DE48D8F8F882}">
      <dgm:prSet/>
      <dgm:spPr/>
      <dgm:t>
        <a:bodyPr/>
        <a:lstStyle/>
        <a:p>
          <a:endParaRPr lang="en-US"/>
        </a:p>
      </dgm:t>
    </dgm:pt>
    <dgm:pt modelId="{C6EEEF41-0BE4-46ED-9903-E79EDCCCBC78}">
      <dgm:prSet/>
      <dgm:spPr/>
      <dgm:t>
        <a:bodyPr/>
        <a:lstStyle/>
        <a:p>
          <a:pPr>
            <a:defRPr cap="all"/>
          </a:pPr>
          <a:r>
            <a:rPr lang="fr-CA">
              <a:hlinkClick xmlns:r="http://schemas.openxmlformats.org/officeDocument/2006/relationships" r:id="rId2"/>
            </a:rPr>
            <a:t>Panne majeure</a:t>
          </a:r>
          <a:r>
            <a:rPr lang="fr-CA"/>
            <a:t> des serveurs du Texas</a:t>
          </a:r>
          <a:endParaRPr lang="en-US"/>
        </a:p>
      </dgm:t>
    </dgm:pt>
    <dgm:pt modelId="{2DEB7EAD-A5F4-4EDE-824E-D2D94A3E8D63}" type="parTrans" cxnId="{768EC35F-FA9B-4B72-A7E8-866535B6BC9D}">
      <dgm:prSet/>
      <dgm:spPr/>
      <dgm:t>
        <a:bodyPr/>
        <a:lstStyle/>
        <a:p>
          <a:endParaRPr lang="en-US"/>
        </a:p>
      </dgm:t>
    </dgm:pt>
    <dgm:pt modelId="{6FFEA95D-F253-4A9A-945C-879FB3A4559D}" type="sibTrans" cxnId="{768EC35F-FA9B-4B72-A7E8-866535B6BC9D}">
      <dgm:prSet/>
      <dgm:spPr/>
      <dgm:t>
        <a:bodyPr/>
        <a:lstStyle/>
        <a:p>
          <a:endParaRPr lang="en-US"/>
        </a:p>
      </dgm:t>
    </dgm:pt>
    <dgm:pt modelId="{631C2237-9E50-4346-BED9-1D61299DA5A6}">
      <dgm:prSet/>
      <dgm:spPr/>
      <dgm:t>
        <a:bodyPr/>
        <a:lstStyle/>
        <a:p>
          <a:pPr>
            <a:defRPr cap="all"/>
          </a:pPr>
          <a:r>
            <a:rPr lang="fr-CA">
              <a:hlinkClick xmlns:r="http://schemas.openxmlformats.org/officeDocument/2006/relationships" r:id="rId3"/>
            </a:rPr>
            <a:t>Thème sombre</a:t>
          </a:r>
          <a:endParaRPr lang="en-US"/>
        </a:p>
      </dgm:t>
    </dgm:pt>
    <dgm:pt modelId="{EFD791DD-59A7-4D93-93AB-1E7362089DA4}" type="parTrans" cxnId="{25F54C78-41AA-4726-B36C-E422B9AC9DF9}">
      <dgm:prSet/>
      <dgm:spPr/>
      <dgm:t>
        <a:bodyPr/>
        <a:lstStyle/>
        <a:p>
          <a:endParaRPr lang="en-US"/>
        </a:p>
      </dgm:t>
    </dgm:pt>
    <dgm:pt modelId="{C1E0FBE3-C808-4FD7-A4EC-9BDC75CED88A}" type="sibTrans" cxnId="{25F54C78-41AA-4726-B36C-E422B9AC9DF9}">
      <dgm:prSet/>
      <dgm:spPr/>
      <dgm:t>
        <a:bodyPr/>
        <a:lstStyle/>
        <a:p>
          <a:endParaRPr lang="en-US"/>
        </a:p>
      </dgm:t>
    </dgm:pt>
    <dgm:pt modelId="{94C5CCF1-CEAD-4E33-9C30-DC99D4359F5E}" type="pres">
      <dgm:prSet presAssocID="{2C9C4C62-53DD-4FDD-825A-2EBFF51BDA1E}" presName="root" presStyleCnt="0">
        <dgm:presLayoutVars>
          <dgm:dir/>
          <dgm:resizeHandles val="exact"/>
        </dgm:presLayoutVars>
      </dgm:prSet>
      <dgm:spPr/>
    </dgm:pt>
    <dgm:pt modelId="{F2A957F5-B8B6-4AE7-A2DB-903A3989903C}" type="pres">
      <dgm:prSet presAssocID="{BAF8BE29-33A6-404C-AA0A-AB398A4A007C}" presName="compNode" presStyleCnt="0"/>
      <dgm:spPr/>
    </dgm:pt>
    <dgm:pt modelId="{56104824-D8BA-4550-8D3C-FE14183E55D3}" type="pres">
      <dgm:prSet presAssocID="{BAF8BE29-33A6-404C-AA0A-AB398A4A007C}" presName="iconBgRect" presStyleLbl="bgShp" presStyleIdx="0" presStyleCnt="6"/>
      <dgm:spPr/>
    </dgm:pt>
    <dgm:pt modelId="{48DD293A-F52F-48A8-BE4B-D35C4AF3FEE2}" type="pres">
      <dgm:prSet presAssocID="{BAF8BE29-33A6-404C-AA0A-AB398A4A007C}" presName="iconRect" presStyleLbl="node1" presStyleIdx="0" presStyleCnt="6"/>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Skeleton"/>
        </a:ext>
      </dgm:extLst>
    </dgm:pt>
    <dgm:pt modelId="{3711D32E-9DD8-4925-B307-B2416501F3DB}" type="pres">
      <dgm:prSet presAssocID="{BAF8BE29-33A6-404C-AA0A-AB398A4A007C}" presName="spaceRect" presStyleCnt="0"/>
      <dgm:spPr/>
    </dgm:pt>
    <dgm:pt modelId="{425AA2B9-B999-4205-8DB1-92AD63562518}" type="pres">
      <dgm:prSet presAssocID="{BAF8BE29-33A6-404C-AA0A-AB398A4A007C}" presName="textRect" presStyleLbl="revTx" presStyleIdx="0" presStyleCnt="6">
        <dgm:presLayoutVars>
          <dgm:chMax val="1"/>
          <dgm:chPref val="1"/>
        </dgm:presLayoutVars>
      </dgm:prSet>
      <dgm:spPr/>
    </dgm:pt>
    <dgm:pt modelId="{27027333-A1C8-4C3E-B3B9-3755276CFA14}" type="pres">
      <dgm:prSet presAssocID="{FF8A6D02-9D98-43D6-B14C-599AA9A629F1}" presName="sibTrans" presStyleCnt="0"/>
      <dgm:spPr/>
    </dgm:pt>
    <dgm:pt modelId="{D3E9C404-372A-4AEF-AD73-B34952D8A751}" type="pres">
      <dgm:prSet presAssocID="{A7167284-EC46-4476-9D13-1E5BD2D66AED}" presName="compNode" presStyleCnt="0"/>
      <dgm:spPr/>
    </dgm:pt>
    <dgm:pt modelId="{E3E5382E-C0C1-46F0-BCDA-5005FDEAA90E}" type="pres">
      <dgm:prSet presAssocID="{A7167284-EC46-4476-9D13-1E5BD2D66AED}" presName="iconBgRect" presStyleLbl="bgShp" presStyleIdx="1" presStyleCnt="6"/>
      <dgm:spPr/>
    </dgm:pt>
    <dgm:pt modelId="{423ED1CE-12AB-4F73-A009-05A9FF6B7DEF}" type="pres">
      <dgm:prSet presAssocID="{A7167284-EC46-4476-9D13-1E5BD2D66AED}" presName="iconRect" presStyleLbl="node1" presStyleIdx="1" presStyleCnt="6"/>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Checkmark"/>
        </a:ext>
      </dgm:extLst>
    </dgm:pt>
    <dgm:pt modelId="{4370BECF-71F7-49A8-AFC4-C46429674CBE}" type="pres">
      <dgm:prSet presAssocID="{A7167284-EC46-4476-9D13-1E5BD2D66AED}" presName="spaceRect" presStyleCnt="0"/>
      <dgm:spPr/>
    </dgm:pt>
    <dgm:pt modelId="{A103A9DF-DFD6-421D-BD27-43A8167028A8}" type="pres">
      <dgm:prSet presAssocID="{A7167284-EC46-4476-9D13-1E5BD2D66AED}" presName="textRect" presStyleLbl="revTx" presStyleIdx="1" presStyleCnt="6">
        <dgm:presLayoutVars>
          <dgm:chMax val="1"/>
          <dgm:chPref val="1"/>
        </dgm:presLayoutVars>
      </dgm:prSet>
      <dgm:spPr/>
    </dgm:pt>
    <dgm:pt modelId="{923C159A-D1BD-4B6C-AFCB-0945725D0B5C}" type="pres">
      <dgm:prSet presAssocID="{40B8EF93-3A19-4BDE-B03F-6DD618F486B5}" presName="sibTrans" presStyleCnt="0"/>
      <dgm:spPr/>
    </dgm:pt>
    <dgm:pt modelId="{4174AD26-89C5-42D9-ADC2-95C32090FB3B}" type="pres">
      <dgm:prSet presAssocID="{3F856C83-8EC0-49CF-B9E1-2E2E2634BF69}" presName="compNode" presStyleCnt="0"/>
      <dgm:spPr/>
    </dgm:pt>
    <dgm:pt modelId="{509E8E83-E508-4F19-8DCA-95E5963373EF}" type="pres">
      <dgm:prSet presAssocID="{3F856C83-8EC0-49CF-B9E1-2E2E2634BF69}" presName="iconBgRect" presStyleLbl="bgShp" presStyleIdx="2" presStyleCnt="6"/>
      <dgm:spPr/>
    </dgm:pt>
    <dgm:pt modelId="{8900CE72-FBF9-4B23-B59E-F00B0E07A1B6}" type="pres">
      <dgm:prSet presAssocID="{3F856C83-8EC0-49CF-B9E1-2E2E2634BF69}" presName="iconRect" presStyleLbl="node1" presStyleIdx="2" presStyleCnt="6"/>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Monthly calendar"/>
        </a:ext>
      </dgm:extLst>
    </dgm:pt>
    <dgm:pt modelId="{5ADF926C-7AEA-4B1F-87A8-AD10BF5386E4}" type="pres">
      <dgm:prSet presAssocID="{3F856C83-8EC0-49CF-B9E1-2E2E2634BF69}" presName="spaceRect" presStyleCnt="0"/>
      <dgm:spPr/>
    </dgm:pt>
    <dgm:pt modelId="{25DB6D08-6801-4FE5-AF2A-E95957463C9E}" type="pres">
      <dgm:prSet presAssocID="{3F856C83-8EC0-49CF-B9E1-2E2E2634BF69}" presName="textRect" presStyleLbl="revTx" presStyleIdx="2" presStyleCnt="6">
        <dgm:presLayoutVars>
          <dgm:chMax val="1"/>
          <dgm:chPref val="1"/>
        </dgm:presLayoutVars>
      </dgm:prSet>
      <dgm:spPr/>
    </dgm:pt>
    <dgm:pt modelId="{413135FF-7A32-4555-A771-23D872C7C227}" type="pres">
      <dgm:prSet presAssocID="{9F83E71D-2EAC-4E26-B302-ACAA10B7296A}" presName="sibTrans" presStyleCnt="0"/>
      <dgm:spPr/>
    </dgm:pt>
    <dgm:pt modelId="{2E9EF88C-8632-40D5-825F-E5FE1500C882}" type="pres">
      <dgm:prSet presAssocID="{43B7ABE3-B372-496B-BAA2-39745C50BDDA}" presName="compNode" presStyleCnt="0"/>
      <dgm:spPr/>
    </dgm:pt>
    <dgm:pt modelId="{4E56E65F-A85E-4366-B602-AB6E46A4BFAF}" type="pres">
      <dgm:prSet presAssocID="{43B7ABE3-B372-496B-BAA2-39745C50BDDA}" presName="iconBgRect" presStyleLbl="bgShp" presStyleIdx="3" presStyleCnt="6"/>
      <dgm:spPr/>
    </dgm:pt>
    <dgm:pt modelId="{B43CB699-4A81-4988-91BB-D5C797470123}" type="pres">
      <dgm:prSet presAssocID="{43B7ABE3-B372-496B-BAA2-39745C50BDDA}" presName="iconRect" presStyleLbl="node1" presStyleIdx="3" presStyleCnt="6"/>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Speed Bump"/>
        </a:ext>
      </dgm:extLst>
    </dgm:pt>
    <dgm:pt modelId="{A461558F-F51E-4AFF-ACAA-3ECA90ADE71E}" type="pres">
      <dgm:prSet presAssocID="{43B7ABE3-B372-496B-BAA2-39745C50BDDA}" presName="spaceRect" presStyleCnt="0"/>
      <dgm:spPr/>
    </dgm:pt>
    <dgm:pt modelId="{74B0D0C7-C258-4924-9D13-5FB18F02BD2C}" type="pres">
      <dgm:prSet presAssocID="{43B7ABE3-B372-496B-BAA2-39745C50BDDA}" presName="textRect" presStyleLbl="revTx" presStyleIdx="3" presStyleCnt="6">
        <dgm:presLayoutVars>
          <dgm:chMax val="1"/>
          <dgm:chPref val="1"/>
        </dgm:presLayoutVars>
      </dgm:prSet>
      <dgm:spPr/>
    </dgm:pt>
    <dgm:pt modelId="{9E9DC2F9-9B12-4952-A377-CB4D02F2A5DD}" type="pres">
      <dgm:prSet presAssocID="{11EC9D6A-A092-4622-BFCB-B02E5DB1ADAA}" presName="sibTrans" presStyleCnt="0"/>
      <dgm:spPr/>
    </dgm:pt>
    <dgm:pt modelId="{1DDC13C3-B6A5-4CE8-AAB6-658187344C52}" type="pres">
      <dgm:prSet presAssocID="{C6EEEF41-0BE4-46ED-9903-E79EDCCCBC78}" presName="compNode" presStyleCnt="0"/>
      <dgm:spPr/>
    </dgm:pt>
    <dgm:pt modelId="{AC44DA9F-9102-486F-96F4-11D11160EC63}" type="pres">
      <dgm:prSet presAssocID="{C6EEEF41-0BE4-46ED-9903-E79EDCCCBC78}" presName="iconBgRect" presStyleLbl="bgShp" presStyleIdx="4" presStyleCnt="6"/>
      <dgm:spPr/>
    </dgm:pt>
    <dgm:pt modelId="{4C6AA192-7762-4B3D-98C9-33907890CB80}" type="pres">
      <dgm:prSet presAssocID="{C6EEEF41-0BE4-46ED-9903-E79EDCCCBC78}" presName="iconRect" presStyleLbl="node1" presStyleIdx="4" presStyleCnt="6"/>
      <dgm:spPr>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dgm:spPr>
      <dgm:extLst>
        <a:ext uri="{E40237B7-FDA0-4F09-8148-C483321AD2D9}">
          <dgm14:cNvPr xmlns:dgm14="http://schemas.microsoft.com/office/drawing/2010/diagram" id="0" name="" descr="Processor"/>
        </a:ext>
      </dgm:extLst>
    </dgm:pt>
    <dgm:pt modelId="{B0E28638-9824-40A3-ABFE-DB1C1BFCF24E}" type="pres">
      <dgm:prSet presAssocID="{C6EEEF41-0BE4-46ED-9903-E79EDCCCBC78}" presName="spaceRect" presStyleCnt="0"/>
      <dgm:spPr/>
    </dgm:pt>
    <dgm:pt modelId="{8EE2AEE4-4154-40F9-9E5D-0839919C1EFE}" type="pres">
      <dgm:prSet presAssocID="{C6EEEF41-0BE4-46ED-9903-E79EDCCCBC78}" presName="textRect" presStyleLbl="revTx" presStyleIdx="4" presStyleCnt="6">
        <dgm:presLayoutVars>
          <dgm:chMax val="1"/>
          <dgm:chPref val="1"/>
        </dgm:presLayoutVars>
      </dgm:prSet>
      <dgm:spPr/>
    </dgm:pt>
    <dgm:pt modelId="{55260055-FA93-435B-ACBF-5AC075095B47}" type="pres">
      <dgm:prSet presAssocID="{6FFEA95D-F253-4A9A-945C-879FB3A4559D}" presName="sibTrans" presStyleCnt="0"/>
      <dgm:spPr/>
    </dgm:pt>
    <dgm:pt modelId="{D9ED7156-498F-42E9-ABF9-6C4D00008731}" type="pres">
      <dgm:prSet presAssocID="{631C2237-9E50-4346-BED9-1D61299DA5A6}" presName="compNode" presStyleCnt="0"/>
      <dgm:spPr/>
    </dgm:pt>
    <dgm:pt modelId="{50D82A57-8FF2-4847-B605-A16FA480C06D}" type="pres">
      <dgm:prSet presAssocID="{631C2237-9E50-4346-BED9-1D61299DA5A6}" presName="iconBgRect" presStyleLbl="bgShp" presStyleIdx="5" presStyleCnt="6"/>
      <dgm:spPr/>
    </dgm:pt>
    <dgm:pt modelId="{DB1ADFEB-3E6F-470E-B63F-3CF2B90FBB08}" type="pres">
      <dgm:prSet presAssocID="{631C2237-9E50-4346-BED9-1D61299DA5A6}" presName="iconRect" presStyleLbl="node1" presStyleIdx="5" presStyleCnt="6"/>
      <dgm:spPr>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a:noFill/>
        </a:ln>
      </dgm:spPr>
      <dgm:extLst>
        <a:ext uri="{E40237B7-FDA0-4F09-8148-C483321AD2D9}">
          <dgm14:cNvPr xmlns:dgm14="http://schemas.microsoft.com/office/drawing/2010/diagram" id="0" name="" descr="Lightbulb"/>
        </a:ext>
      </dgm:extLst>
    </dgm:pt>
    <dgm:pt modelId="{1E4921D9-A4F8-44AC-B28D-F76B9DC5C681}" type="pres">
      <dgm:prSet presAssocID="{631C2237-9E50-4346-BED9-1D61299DA5A6}" presName="spaceRect" presStyleCnt="0"/>
      <dgm:spPr/>
    </dgm:pt>
    <dgm:pt modelId="{FDF18502-211F-4F0F-8F4E-B34A398C56F6}" type="pres">
      <dgm:prSet presAssocID="{631C2237-9E50-4346-BED9-1D61299DA5A6}" presName="textRect" presStyleLbl="revTx" presStyleIdx="5" presStyleCnt="6">
        <dgm:presLayoutVars>
          <dgm:chMax val="1"/>
          <dgm:chPref val="1"/>
        </dgm:presLayoutVars>
      </dgm:prSet>
      <dgm:spPr/>
    </dgm:pt>
  </dgm:ptLst>
  <dgm:cxnLst>
    <dgm:cxn modelId="{BEE5B509-42C1-49AB-A6EC-9475F183D9D9}" type="presOf" srcId="{2C9C4C62-53DD-4FDD-825A-2EBFF51BDA1E}" destId="{94C5CCF1-CEAD-4E33-9C30-DC99D4359F5E}" srcOrd="0" destOrd="0" presId="urn:microsoft.com/office/officeart/2018/5/layout/IconCircleLabelList"/>
    <dgm:cxn modelId="{75834818-7321-47A0-BB11-DE48D8F8F882}" srcId="{2C9C4C62-53DD-4FDD-825A-2EBFF51BDA1E}" destId="{43B7ABE3-B372-496B-BAA2-39745C50BDDA}" srcOrd="3" destOrd="0" parTransId="{6FECC0C5-B417-47F1-A839-0C80C1DC1637}" sibTransId="{11EC9D6A-A092-4622-BFCB-B02E5DB1ADAA}"/>
    <dgm:cxn modelId="{D4129924-5CC4-4EB2-B323-79812939F0B0}" type="presOf" srcId="{3F856C83-8EC0-49CF-B9E1-2E2E2634BF69}" destId="{25DB6D08-6801-4FE5-AF2A-E95957463C9E}" srcOrd="0" destOrd="0" presId="urn:microsoft.com/office/officeart/2018/5/layout/IconCircleLabelList"/>
    <dgm:cxn modelId="{3255A226-E7CC-41DD-9C4B-3ACC21EB43A3}" type="presOf" srcId="{A7167284-EC46-4476-9D13-1E5BD2D66AED}" destId="{A103A9DF-DFD6-421D-BD27-43A8167028A8}" srcOrd="0" destOrd="0" presId="urn:microsoft.com/office/officeart/2018/5/layout/IconCircleLabelList"/>
    <dgm:cxn modelId="{F15C133A-5E34-4CF9-AEC1-6EE35CCFADFA}" type="presOf" srcId="{631C2237-9E50-4346-BED9-1D61299DA5A6}" destId="{FDF18502-211F-4F0F-8F4E-B34A398C56F6}" srcOrd="0" destOrd="0" presId="urn:microsoft.com/office/officeart/2018/5/layout/IconCircleLabelList"/>
    <dgm:cxn modelId="{768EC35F-FA9B-4B72-A7E8-866535B6BC9D}" srcId="{2C9C4C62-53DD-4FDD-825A-2EBFF51BDA1E}" destId="{C6EEEF41-0BE4-46ED-9903-E79EDCCCBC78}" srcOrd="4" destOrd="0" parTransId="{2DEB7EAD-A5F4-4EDE-824E-D2D94A3E8D63}" sibTransId="{6FFEA95D-F253-4A9A-945C-879FB3A4559D}"/>
    <dgm:cxn modelId="{71322E49-12E9-48A0-90BC-A26557AC195F}" type="presOf" srcId="{BAF8BE29-33A6-404C-AA0A-AB398A4A007C}" destId="{425AA2B9-B999-4205-8DB1-92AD63562518}" srcOrd="0" destOrd="0" presId="urn:microsoft.com/office/officeart/2018/5/layout/IconCircleLabelList"/>
    <dgm:cxn modelId="{B8714077-7315-46C2-ADDA-3862F7EB83BB}" srcId="{2C9C4C62-53DD-4FDD-825A-2EBFF51BDA1E}" destId="{A7167284-EC46-4476-9D13-1E5BD2D66AED}" srcOrd="1" destOrd="0" parTransId="{998C6888-1C82-446D-89A9-612BF2ECBEFF}" sibTransId="{40B8EF93-3A19-4BDE-B03F-6DD618F486B5}"/>
    <dgm:cxn modelId="{25F54C78-41AA-4726-B36C-E422B9AC9DF9}" srcId="{2C9C4C62-53DD-4FDD-825A-2EBFF51BDA1E}" destId="{631C2237-9E50-4346-BED9-1D61299DA5A6}" srcOrd="5" destOrd="0" parTransId="{EFD791DD-59A7-4D93-93AB-1E7362089DA4}" sibTransId="{C1E0FBE3-C808-4FD7-A4EC-9BDC75CED88A}"/>
    <dgm:cxn modelId="{9D7A30B3-22DE-4556-9685-1195719CC51D}" type="presOf" srcId="{C6EEEF41-0BE4-46ED-9903-E79EDCCCBC78}" destId="{8EE2AEE4-4154-40F9-9E5D-0839919C1EFE}" srcOrd="0" destOrd="0" presId="urn:microsoft.com/office/officeart/2018/5/layout/IconCircleLabelList"/>
    <dgm:cxn modelId="{B6ED10C1-0D1B-477B-A9FB-9ED737E31402}" srcId="{2C9C4C62-53DD-4FDD-825A-2EBFF51BDA1E}" destId="{3F856C83-8EC0-49CF-B9E1-2E2E2634BF69}" srcOrd="2" destOrd="0" parTransId="{66D79ABA-7B20-4052-A6D8-527A447838FA}" sibTransId="{9F83E71D-2EAC-4E26-B302-ACAA10B7296A}"/>
    <dgm:cxn modelId="{11236EDD-31C0-4A70-9439-8FE0CF5EE311}" type="presOf" srcId="{43B7ABE3-B372-496B-BAA2-39745C50BDDA}" destId="{74B0D0C7-C258-4924-9D13-5FB18F02BD2C}" srcOrd="0" destOrd="0" presId="urn:microsoft.com/office/officeart/2018/5/layout/IconCircleLabelList"/>
    <dgm:cxn modelId="{B4F8BFE2-EC85-4D27-B12E-A99B2B4A9CA7}" srcId="{2C9C4C62-53DD-4FDD-825A-2EBFF51BDA1E}" destId="{BAF8BE29-33A6-404C-AA0A-AB398A4A007C}" srcOrd="0" destOrd="0" parTransId="{DE2D6169-F701-4C02-8912-47C29A34FC2D}" sibTransId="{FF8A6D02-9D98-43D6-B14C-599AA9A629F1}"/>
    <dgm:cxn modelId="{EFE83901-B573-4A2D-9778-0BBB13BDE75D}" type="presParOf" srcId="{94C5CCF1-CEAD-4E33-9C30-DC99D4359F5E}" destId="{F2A957F5-B8B6-4AE7-A2DB-903A3989903C}" srcOrd="0" destOrd="0" presId="urn:microsoft.com/office/officeart/2018/5/layout/IconCircleLabelList"/>
    <dgm:cxn modelId="{BCC9ED10-7491-4C51-95B6-5A2E9A7145F2}" type="presParOf" srcId="{F2A957F5-B8B6-4AE7-A2DB-903A3989903C}" destId="{56104824-D8BA-4550-8D3C-FE14183E55D3}" srcOrd="0" destOrd="0" presId="urn:microsoft.com/office/officeart/2018/5/layout/IconCircleLabelList"/>
    <dgm:cxn modelId="{FDD877A5-44E3-4DE3-8048-75EE840E25AF}" type="presParOf" srcId="{F2A957F5-B8B6-4AE7-A2DB-903A3989903C}" destId="{48DD293A-F52F-48A8-BE4B-D35C4AF3FEE2}" srcOrd="1" destOrd="0" presId="urn:microsoft.com/office/officeart/2018/5/layout/IconCircleLabelList"/>
    <dgm:cxn modelId="{F06CF3C3-1161-464B-AA8F-465F574DA436}" type="presParOf" srcId="{F2A957F5-B8B6-4AE7-A2DB-903A3989903C}" destId="{3711D32E-9DD8-4925-B307-B2416501F3DB}" srcOrd="2" destOrd="0" presId="urn:microsoft.com/office/officeart/2018/5/layout/IconCircleLabelList"/>
    <dgm:cxn modelId="{41C445F2-5FEC-4E43-AF25-54B399949751}" type="presParOf" srcId="{F2A957F5-B8B6-4AE7-A2DB-903A3989903C}" destId="{425AA2B9-B999-4205-8DB1-92AD63562518}" srcOrd="3" destOrd="0" presId="urn:microsoft.com/office/officeart/2018/5/layout/IconCircleLabelList"/>
    <dgm:cxn modelId="{7305181F-8057-4A78-AC24-F7A0C4CF812F}" type="presParOf" srcId="{94C5CCF1-CEAD-4E33-9C30-DC99D4359F5E}" destId="{27027333-A1C8-4C3E-B3B9-3755276CFA14}" srcOrd="1" destOrd="0" presId="urn:microsoft.com/office/officeart/2018/5/layout/IconCircleLabelList"/>
    <dgm:cxn modelId="{0B941046-F490-4683-87CC-404CBE143868}" type="presParOf" srcId="{94C5CCF1-CEAD-4E33-9C30-DC99D4359F5E}" destId="{D3E9C404-372A-4AEF-AD73-B34952D8A751}" srcOrd="2" destOrd="0" presId="urn:microsoft.com/office/officeart/2018/5/layout/IconCircleLabelList"/>
    <dgm:cxn modelId="{4D477EA7-35F8-4018-9E18-4E9D7DCE2A18}" type="presParOf" srcId="{D3E9C404-372A-4AEF-AD73-B34952D8A751}" destId="{E3E5382E-C0C1-46F0-BCDA-5005FDEAA90E}" srcOrd="0" destOrd="0" presId="urn:microsoft.com/office/officeart/2018/5/layout/IconCircleLabelList"/>
    <dgm:cxn modelId="{2FD202CA-4F13-4160-A1D2-7614F8D8FF33}" type="presParOf" srcId="{D3E9C404-372A-4AEF-AD73-B34952D8A751}" destId="{423ED1CE-12AB-4F73-A009-05A9FF6B7DEF}" srcOrd="1" destOrd="0" presId="urn:microsoft.com/office/officeart/2018/5/layout/IconCircleLabelList"/>
    <dgm:cxn modelId="{208B5CE7-4CE2-47F9-8D07-EE23EC00C787}" type="presParOf" srcId="{D3E9C404-372A-4AEF-AD73-B34952D8A751}" destId="{4370BECF-71F7-49A8-AFC4-C46429674CBE}" srcOrd="2" destOrd="0" presId="urn:microsoft.com/office/officeart/2018/5/layout/IconCircleLabelList"/>
    <dgm:cxn modelId="{AC0FCFF4-D3C4-4C30-A068-FBEE7A193086}" type="presParOf" srcId="{D3E9C404-372A-4AEF-AD73-B34952D8A751}" destId="{A103A9DF-DFD6-421D-BD27-43A8167028A8}" srcOrd="3" destOrd="0" presId="urn:microsoft.com/office/officeart/2018/5/layout/IconCircleLabelList"/>
    <dgm:cxn modelId="{B3972C5A-55EF-4F3C-A448-540B673D30BC}" type="presParOf" srcId="{94C5CCF1-CEAD-4E33-9C30-DC99D4359F5E}" destId="{923C159A-D1BD-4B6C-AFCB-0945725D0B5C}" srcOrd="3" destOrd="0" presId="urn:microsoft.com/office/officeart/2018/5/layout/IconCircleLabelList"/>
    <dgm:cxn modelId="{56EAFEA6-09D1-4070-89FC-A9AF63E2DFE2}" type="presParOf" srcId="{94C5CCF1-CEAD-4E33-9C30-DC99D4359F5E}" destId="{4174AD26-89C5-42D9-ADC2-95C32090FB3B}" srcOrd="4" destOrd="0" presId="urn:microsoft.com/office/officeart/2018/5/layout/IconCircleLabelList"/>
    <dgm:cxn modelId="{7C80EE60-B283-4E74-A36A-A751DF12F0BF}" type="presParOf" srcId="{4174AD26-89C5-42D9-ADC2-95C32090FB3B}" destId="{509E8E83-E508-4F19-8DCA-95E5963373EF}" srcOrd="0" destOrd="0" presId="urn:microsoft.com/office/officeart/2018/5/layout/IconCircleLabelList"/>
    <dgm:cxn modelId="{B2F12CB0-E160-41BE-9604-9275DD702C0A}" type="presParOf" srcId="{4174AD26-89C5-42D9-ADC2-95C32090FB3B}" destId="{8900CE72-FBF9-4B23-B59E-F00B0E07A1B6}" srcOrd="1" destOrd="0" presId="urn:microsoft.com/office/officeart/2018/5/layout/IconCircleLabelList"/>
    <dgm:cxn modelId="{801310AF-4867-48F7-977B-0BEBA82C1C36}" type="presParOf" srcId="{4174AD26-89C5-42D9-ADC2-95C32090FB3B}" destId="{5ADF926C-7AEA-4B1F-87A8-AD10BF5386E4}" srcOrd="2" destOrd="0" presId="urn:microsoft.com/office/officeart/2018/5/layout/IconCircleLabelList"/>
    <dgm:cxn modelId="{4A3EA5E3-B719-4358-91D9-6B147EB37E4E}" type="presParOf" srcId="{4174AD26-89C5-42D9-ADC2-95C32090FB3B}" destId="{25DB6D08-6801-4FE5-AF2A-E95957463C9E}" srcOrd="3" destOrd="0" presId="urn:microsoft.com/office/officeart/2018/5/layout/IconCircleLabelList"/>
    <dgm:cxn modelId="{3EEC6B60-B6E2-4661-B103-730439B8AC17}" type="presParOf" srcId="{94C5CCF1-CEAD-4E33-9C30-DC99D4359F5E}" destId="{413135FF-7A32-4555-A771-23D872C7C227}" srcOrd="5" destOrd="0" presId="urn:microsoft.com/office/officeart/2018/5/layout/IconCircleLabelList"/>
    <dgm:cxn modelId="{D91AF755-40E1-4F7D-B008-CB0092535B8E}" type="presParOf" srcId="{94C5CCF1-CEAD-4E33-9C30-DC99D4359F5E}" destId="{2E9EF88C-8632-40D5-825F-E5FE1500C882}" srcOrd="6" destOrd="0" presId="urn:microsoft.com/office/officeart/2018/5/layout/IconCircleLabelList"/>
    <dgm:cxn modelId="{2608997B-2390-4DE4-8F7D-98B89B50E082}" type="presParOf" srcId="{2E9EF88C-8632-40D5-825F-E5FE1500C882}" destId="{4E56E65F-A85E-4366-B602-AB6E46A4BFAF}" srcOrd="0" destOrd="0" presId="urn:microsoft.com/office/officeart/2018/5/layout/IconCircleLabelList"/>
    <dgm:cxn modelId="{7CBBB237-C49E-4FD1-A379-9E567D9A55A5}" type="presParOf" srcId="{2E9EF88C-8632-40D5-825F-E5FE1500C882}" destId="{B43CB699-4A81-4988-91BB-D5C797470123}" srcOrd="1" destOrd="0" presId="urn:microsoft.com/office/officeart/2018/5/layout/IconCircleLabelList"/>
    <dgm:cxn modelId="{CE056438-76B4-4EAE-9EBA-A6B6E1247114}" type="presParOf" srcId="{2E9EF88C-8632-40D5-825F-E5FE1500C882}" destId="{A461558F-F51E-4AFF-ACAA-3ECA90ADE71E}" srcOrd="2" destOrd="0" presId="urn:microsoft.com/office/officeart/2018/5/layout/IconCircleLabelList"/>
    <dgm:cxn modelId="{8E203785-29D0-4AED-B12C-2AD667F2FD8F}" type="presParOf" srcId="{2E9EF88C-8632-40D5-825F-E5FE1500C882}" destId="{74B0D0C7-C258-4924-9D13-5FB18F02BD2C}" srcOrd="3" destOrd="0" presId="urn:microsoft.com/office/officeart/2018/5/layout/IconCircleLabelList"/>
    <dgm:cxn modelId="{2CA5B4F3-2D28-4C26-9AB1-B767D211F523}" type="presParOf" srcId="{94C5CCF1-CEAD-4E33-9C30-DC99D4359F5E}" destId="{9E9DC2F9-9B12-4952-A377-CB4D02F2A5DD}" srcOrd="7" destOrd="0" presId="urn:microsoft.com/office/officeart/2018/5/layout/IconCircleLabelList"/>
    <dgm:cxn modelId="{28CDB5B1-D954-4702-A005-9C2DF7514973}" type="presParOf" srcId="{94C5CCF1-CEAD-4E33-9C30-DC99D4359F5E}" destId="{1DDC13C3-B6A5-4CE8-AAB6-658187344C52}" srcOrd="8" destOrd="0" presId="urn:microsoft.com/office/officeart/2018/5/layout/IconCircleLabelList"/>
    <dgm:cxn modelId="{23228A5B-70C3-474B-9E14-F498A1D626D5}" type="presParOf" srcId="{1DDC13C3-B6A5-4CE8-AAB6-658187344C52}" destId="{AC44DA9F-9102-486F-96F4-11D11160EC63}" srcOrd="0" destOrd="0" presId="urn:microsoft.com/office/officeart/2018/5/layout/IconCircleLabelList"/>
    <dgm:cxn modelId="{27C1273A-0526-42B3-9590-A2D793BFB155}" type="presParOf" srcId="{1DDC13C3-B6A5-4CE8-AAB6-658187344C52}" destId="{4C6AA192-7762-4B3D-98C9-33907890CB80}" srcOrd="1" destOrd="0" presId="urn:microsoft.com/office/officeart/2018/5/layout/IconCircleLabelList"/>
    <dgm:cxn modelId="{6B7031AF-5AA3-486B-ACE9-3EAD701D8735}" type="presParOf" srcId="{1DDC13C3-B6A5-4CE8-AAB6-658187344C52}" destId="{B0E28638-9824-40A3-ABFE-DB1C1BFCF24E}" srcOrd="2" destOrd="0" presId="urn:microsoft.com/office/officeart/2018/5/layout/IconCircleLabelList"/>
    <dgm:cxn modelId="{658CC32A-C938-4C5A-B3C5-D2094152257C}" type="presParOf" srcId="{1DDC13C3-B6A5-4CE8-AAB6-658187344C52}" destId="{8EE2AEE4-4154-40F9-9E5D-0839919C1EFE}" srcOrd="3" destOrd="0" presId="urn:microsoft.com/office/officeart/2018/5/layout/IconCircleLabelList"/>
    <dgm:cxn modelId="{60B16493-E94D-4509-A440-000A83295D32}" type="presParOf" srcId="{94C5CCF1-CEAD-4E33-9C30-DC99D4359F5E}" destId="{55260055-FA93-435B-ACBF-5AC075095B47}" srcOrd="9" destOrd="0" presId="urn:microsoft.com/office/officeart/2018/5/layout/IconCircleLabelList"/>
    <dgm:cxn modelId="{FDFAEFD1-8A6A-44AB-B9FD-45DF49AC602E}" type="presParOf" srcId="{94C5CCF1-CEAD-4E33-9C30-DC99D4359F5E}" destId="{D9ED7156-498F-42E9-ABF9-6C4D00008731}" srcOrd="10" destOrd="0" presId="urn:microsoft.com/office/officeart/2018/5/layout/IconCircleLabelList"/>
    <dgm:cxn modelId="{05A6BA76-E5C6-492B-AA29-CFA7E9EFA358}" type="presParOf" srcId="{D9ED7156-498F-42E9-ABF9-6C4D00008731}" destId="{50D82A57-8FF2-4847-B605-A16FA480C06D}" srcOrd="0" destOrd="0" presId="urn:microsoft.com/office/officeart/2018/5/layout/IconCircleLabelList"/>
    <dgm:cxn modelId="{73D82634-384E-4E50-93DA-3FBB7D1E750D}" type="presParOf" srcId="{D9ED7156-498F-42E9-ABF9-6C4D00008731}" destId="{DB1ADFEB-3E6F-470E-B63F-3CF2B90FBB08}" srcOrd="1" destOrd="0" presId="urn:microsoft.com/office/officeart/2018/5/layout/IconCircleLabelList"/>
    <dgm:cxn modelId="{97D02931-C3F1-4454-B9DD-FABD47918461}" type="presParOf" srcId="{D9ED7156-498F-42E9-ABF9-6C4D00008731}" destId="{1E4921D9-A4F8-44AC-B28D-F76B9DC5C681}" srcOrd="2" destOrd="0" presId="urn:microsoft.com/office/officeart/2018/5/layout/IconCircleLabelList"/>
    <dgm:cxn modelId="{DED9E481-3665-41D2-90C2-5D3D042D1CFB}" type="presParOf" srcId="{D9ED7156-498F-42E9-ABF9-6C4D00008731}" destId="{FDF18502-211F-4F0F-8F4E-B34A398C56F6}"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28BF70-4936-4EF3-B799-B27EB97F5984}">
      <dsp:nvSpPr>
        <dsp:cNvPr id="0" name=""/>
        <dsp:cNvSpPr/>
      </dsp:nvSpPr>
      <dsp:spPr>
        <a:xfrm>
          <a:off x="342011" y="529329"/>
          <a:ext cx="1059398" cy="105939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CBE255-08B2-41C9-8D17-CBCBB38DEF54}">
      <dsp:nvSpPr>
        <dsp:cNvPr id="0" name=""/>
        <dsp:cNvSpPr/>
      </dsp:nvSpPr>
      <dsp:spPr>
        <a:xfrm>
          <a:off x="567785" y="755102"/>
          <a:ext cx="607851" cy="6078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ADE7B3-AED2-4334-9142-74180DF5EE6A}">
      <dsp:nvSpPr>
        <dsp:cNvPr id="0" name=""/>
        <dsp:cNvSpPr/>
      </dsp:nvSpPr>
      <dsp:spPr>
        <a:xfrm>
          <a:off x="3351" y="1918704"/>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fr-CA" sz="1300" kern="1200"/>
            <a:t>Pipeline d’intégration continue et de déploiement continu</a:t>
          </a:r>
          <a:endParaRPr lang="en-US" sz="1300" kern="1200"/>
        </a:p>
      </dsp:txBody>
      <dsp:txXfrm>
        <a:off x="3351" y="1918704"/>
        <a:ext cx="1736718" cy="694687"/>
      </dsp:txXfrm>
    </dsp:sp>
    <dsp:sp modelId="{98505DC5-78D7-490D-B7A0-CDCF2DF29322}">
      <dsp:nvSpPr>
        <dsp:cNvPr id="0" name=""/>
        <dsp:cNvSpPr/>
      </dsp:nvSpPr>
      <dsp:spPr>
        <a:xfrm>
          <a:off x="2382656" y="529329"/>
          <a:ext cx="1059398" cy="105939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E7FE31-ED30-456E-B54C-B8FE9B1EFF74}">
      <dsp:nvSpPr>
        <dsp:cNvPr id="0" name=""/>
        <dsp:cNvSpPr/>
      </dsp:nvSpPr>
      <dsp:spPr>
        <a:xfrm>
          <a:off x="2608429" y="755102"/>
          <a:ext cx="607851" cy="6078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1AAF11C-6A59-4E5D-8195-6E6E93836B8C}">
      <dsp:nvSpPr>
        <dsp:cNvPr id="0" name=""/>
        <dsp:cNvSpPr/>
      </dsp:nvSpPr>
      <dsp:spPr>
        <a:xfrm>
          <a:off x="2043996" y="1918704"/>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fr-CA" sz="1300" kern="1200"/>
            <a:t>Modèle DevOps</a:t>
          </a:r>
          <a:endParaRPr lang="en-US" sz="1300" kern="1200"/>
        </a:p>
      </dsp:txBody>
      <dsp:txXfrm>
        <a:off x="2043996" y="1918704"/>
        <a:ext cx="1736718" cy="694687"/>
      </dsp:txXfrm>
    </dsp:sp>
    <dsp:sp modelId="{2D6A2BF1-D7C5-4DB6-8062-5500535127C4}">
      <dsp:nvSpPr>
        <dsp:cNvPr id="0" name=""/>
        <dsp:cNvSpPr/>
      </dsp:nvSpPr>
      <dsp:spPr>
        <a:xfrm>
          <a:off x="4423300" y="529329"/>
          <a:ext cx="1059398" cy="105939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261872-7A7D-4A76-BDC3-DACA6A86CD25}">
      <dsp:nvSpPr>
        <dsp:cNvPr id="0" name=""/>
        <dsp:cNvSpPr/>
      </dsp:nvSpPr>
      <dsp:spPr>
        <a:xfrm>
          <a:off x="4649074" y="755102"/>
          <a:ext cx="607851" cy="6078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631084D-9F38-42F7-BF8B-3294D4B7DB09}">
      <dsp:nvSpPr>
        <dsp:cNvPr id="0" name=""/>
        <dsp:cNvSpPr/>
      </dsp:nvSpPr>
      <dsp:spPr>
        <a:xfrm>
          <a:off x="4084640" y="1918704"/>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fr-CA" sz="1300" kern="1200"/>
            <a:t>Introduction à Azure DevOps</a:t>
          </a:r>
          <a:endParaRPr lang="en-US" sz="1300" kern="1200"/>
        </a:p>
      </dsp:txBody>
      <dsp:txXfrm>
        <a:off x="4084640" y="1918704"/>
        <a:ext cx="1736718" cy="694687"/>
      </dsp:txXfrm>
    </dsp:sp>
    <dsp:sp modelId="{56E1F1C2-2D1E-497B-B3DA-78F961B496F1}">
      <dsp:nvSpPr>
        <dsp:cNvPr id="0" name=""/>
        <dsp:cNvSpPr/>
      </dsp:nvSpPr>
      <dsp:spPr>
        <a:xfrm>
          <a:off x="6463945" y="529329"/>
          <a:ext cx="1059398" cy="105939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6364E2-1DEA-4C36-9EAA-33354C0DE773}">
      <dsp:nvSpPr>
        <dsp:cNvPr id="0" name=""/>
        <dsp:cNvSpPr/>
      </dsp:nvSpPr>
      <dsp:spPr>
        <a:xfrm>
          <a:off x="6689718" y="755102"/>
          <a:ext cx="607851" cy="6078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447A7F1-25F9-4327-8FBC-170F26CB270B}">
      <dsp:nvSpPr>
        <dsp:cNvPr id="0" name=""/>
        <dsp:cNvSpPr/>
      </dsp:nvSpPr>
      <dsp:spPr>
        <a:xfrm>
          <a:off x="6125285" y="1918704"/>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fr-CA" sz="1300" kern="1200"/>
            <a:t>Mon expérience avec le produit</a:t>
          </a:r>
          <a:endParaRPr lang="en-US" sz="1300" kern="1200"/>
        </a:p>
      </dsp:txBody>
      <dsp:txXfrm>
        <a:off x="6125285" y="1918704"/>
        <a:ext cx="1736718" cy="694687"/>
      </dsp:txXfrm>
    </dsp:sp>
    <dsp:sp modelId="{7B84AD77-1319-4DF4-A001-1EBD317D130D}">
      <dsp:nvSpPr>
        <dsp:cNvPr id="0" name=""/>
        <dsp:cNvSpPr/>
      </dsp:nvSpPr>
      <dsp:spPr>
        <a:xfrm>
          <a:off x="8504589" y="529329"/>
          <a:ext cx="1059398" cy="1059398"/>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CFA8EF-2C81-4275-9CBA-3E4027EF8AF4}">
      <dsp:nvSpPr>
        <dsp:cNvPr id="0" name=""/>
        <dsp:cNvSpPr/>
      </dsp:nvSpPr>
      <dsp:spPr>
        <a:xfrm>
          <a:off x="8730363" y="755102"/>
          <a:ext cx="607851" cy="60785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EC6B873-A275-4FC4-BC61-193910A0D1D1}">
      <dsp:nvSpPr>
        <dsp:cNvPr id="0" name=""/>
        <dsp:cNvSpPr/>
      </dsp:nvSpPr>
      <dsp:spPr>
        <a:xfrm>
          <a:off x="8165929" y="1918704"/>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fr-CA" sz="1300" kern="1200"/>
            <a:t>Formations</a:t>
          </a:r>
          <a:endParaRPr lang="en-US" sz="1300" kern="1200"/>
        </a:p>
      </dsp:txBody>
      <dsp:txXfrm>
        <a:off x="8165929" y="1918704"/>
        <a:ext cx="1736718" cy="6946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104824-D8BA-4550-8D3C-FE14183E55D3}">
      <dsp:nvSpPr>
        <dsp:cNvPr id="0" name=""/>
        <dsp:cNvSpPr/>
      </dsp:nvSpPr>
      <dsp:spPr>
        <a:xfrm>
          <a:off x="284939" y="707571"/>
          <a:ext cx="878185" cy="8781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DD293A-F52F-48A8-BE4B-D35C4AF3FEE2}">
      <dsp:nvSpPr>
        <dsp:cNvPr id="0" name=""/>
        <dsp:cNvSpPr/>
      </dsp:nvSpPr>
      <dsp:spPr>
        <a:xfrm>
          <a:off x="472094" y="894725"/>
          <a:ext cx="503876" cy="5038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5AA2B9-B999-4205-8DB1-92AD63562518}">
      <dsp:nvSpPr>
        <dsp:cNvPr id="0" name=""/>
        <dsp:cNvSpPr/>
      </dsp:nvSpPr>
      <dsp:spPr>
        <a:xfrm>
          <a:off x="4208" y="1859290"/>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fr-CA" sz="1100" kern="1200"/>
            <a:t>TFS 2012 qui désinstalle le code déployé par d’Azure DevOps</a:t>
          </a:r>
          <a:endParaRPr lang="en-US" sz="1100" kern="1200"/>
        </a:p>
      </dsp:txBody>
      <dsp:txXfrm>
        <a:off x="4208" y="1859290"/>
        <a:ext cx="1439648" cy="575859"/>
      </dsp:txXfrm>
    </dsp:sp>
    <dsp:sp modelId="{E3E5382E-C0C1-46F0-BCDA-5005FDEAA90E}">
      <dsp:nvSpPr>
        <dsp:cNvPr id="0" name=""/>
        <dsp:cNvSpPr/>
      </dsp:nvSpPr>
      <dsp:spPr>
        <a:xfrm>
          <a:off x="1976526" y="707571"/>
          <a:ext cx="878185" cy="8781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3ED1CE-12AB-4F73-A009-05A9FF6B7DEF}">
      <dsp:nvSpPr>
        <dsp:cNvPr id="0" name=""/>
        <dsp:cNvSpPr/>
      </dsp:nvSpPr>
      <dsp:spPr>
        <a:xfrm>
          <a:off x="2163681" y="894725"/>
          <a:ext cx="503876" cy="5038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03A9DF-DFD6-421D-BD27-43A8167028A8}">
      <dsp:nvSpPr>
        <dsp:cNvPr id="0" name=""/>
        <dsp:cNvSpPr/>
      </dsp:nvSpPr>
      <dsp:spPr>
        <a:xfrm>
          <a:off x="1695795" y="1859290"/>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fr-CA" sz="1100" kern="1200"/>
            <a:t>Problèmes avec l’exécution des essais unitaires avec Visual Studio 2015 versus Visual Studio 2017</a:t>
          </a:r>
          <a:endParaRPr lang="en-US" sz="1100" kern="1200"/>
        </a:p>
      </dsp:txBody>
      <dsp:txXfrm>
        <a:off x="1695795" y="1859290"/>
        <a:ext cx="1439648" cy="575859"/>
      </dsp:txXfrm>
    </dsp:sp>
    <dsp:sp modelId="{509E8E83-E508-4F19-8DCA-95E5963373EF}">
      <dsp:nvSpPr>
        <dsp:cNvPr id="0" name=""/>
        <dsp:cNvSpPr/>
      </dsp:nvSpPr>
      <dsp:spPr>
        <a:xfrm>
          <a:off x="3668113" y="707571"/>
          <a:ext cx="878185" cy="8781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00CE72-FBF9-4B23-B59E-F00B0E07A1B6}">
      <dsp:nvSpPr>
        <dsp:cNvPr id="0" name=""/>
        <dsp:cNvSpPr/>
      </dsp:nvSpPr>
      <dsp:spPr>
        <a:xfrm>
          <a:off x="3855268" y="894725"/>
          <a:ext cx="503876" cy="5038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5DB6D08-6801-4FE5-AF2A-E95957463C9E}">
      <dsp:nvSpPr>
        <dsp:cNvPr id="0" name=""/>
        <dsp:cNvSpPr/>
      </dsp:nvSpPr>
      <dsp:spPr>
        <a:xfrm>
          <a:off x="3387382" y="1859290"/>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fr-CA" sz="1100" kern="1200"/>
            <a:t>Ne pas oublier de </a:t>
          </a:r>
          <a:r>
            <a:rPr lang="fr-CA" sz="1100" kern="1200">
              <a:hlinkClick xmlns:r="http://schemas.openxmlformats.org/officeDocument/2006/relationships" r:id="rId7"/>
            </a:rPr>
            <a:t>configurer</a:t>
          </a:r>
          <a:r>
            <a:rPr lang="fr-CA" sz="1100" kern="1200"/>
            <a:t> votre fuseau horaire</a:t>
          </a:r>
          <a:endParaRPr lang="en-US" sz="1100" kern="1200"/>
        </a:p>
      </dsp:txBody>
      <dsp:txXfrm>
        <a:off x="3387382" y="1859290"/>
        <a:ext cx="1439648" cy="575859"/>
      </dsp:txXfrm>
    </dsp:sp>
    <dsp:sp modelId="{4E56E65F-A85E-4366-B602-AB6E46A4BFAF}">
      <dsp:nvSpPr>
        <dsp:cNvPr id="0" name=""/>
        <dsp:cNvSpPr/>
      </dsp:nvSpPr>
      <dsp:spPr>
        <a:xfrm>
          <a:off x="5359700" y="707571"/>
          <a:ext cx="878185" cy="8781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3CB699-4A81-4988-91BB-D5C797470123}">
      <dsp:nvSpPr>
        <dsp:cNvPr id="0" name=""/>
        <dsp:cNvSpPr/>
      </dsp:nvSpPr>
      <dsp:spPr>
        <a:xfrm>
          <a:off x="5546854" y="894725"/>
          <a:ext cx="503876" cy="503876"/>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4B0D0C7-C258-4924-9D13-5FB18F02BD2C}">
      <dsp:nvSpPr>
        <dsp:cNvPr id="0" name=""/>
        <dsp:cNvSpPr/>
      </dsp:nvSpPr>
      <dsp:spPr>
        <a:xfrm>
          <a:off x="5078969" y="1859290"/>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fr-CA" sz="1100" kern="1200"/>
            <a:t>Négliger</a:t>
          </a:r>
          <a:r>
            <a:rPr lang="en-CA" sz="1100" kern="1200"/>
            <a:t> de mettre un temps </a:t>
          </a:r>
          <a:r>
            <a:rPr lang="fr-CA" sz="1100" kern="1200"/>
            <a:t>limite</a:t>
          </a:r>
          <a:r>
            <a:rPr lang="en-CA" sz="1100" kern="1200"/>
            <a:t> </a:t>
          </a:r>
          <a:r>
            <a:rPr lang="fr-CA" sz="1100" kern="1200"/>
            <a:t>d’exécution</a:t>
          </a:r>
          <a:r>
            <a:rPr lang="en-CA" sz="1100" kern="1200"/>
            <a:t> </a:t>
          </a:r>
          <a:r>
            <a:rPr lang="fr-CA" sz="1100" kern="1200"/>
            <a:t>est</a:t>
          </a:r>
          <a:r>
            <a:rPr lang="en-CA" sz="1100" kern="1200"/>
            <a:t> </a:t>
          </a:r>
          <a:r>
            <a:rPr lang="fr-CA" sz="1100" kern="1200"/>
            <a:t>une</a:t>
          </a:r>
          <a:r>
            <a:rPr lang="en-CA" sz="1100" kern="1200"/>
            <a:t> </a:t>
          </a:r>
          <a:r>
            <a:rPr lang="fr-CA" sz="1100" kern="1200"/>
            <a:t>mauvaise</a:t>
          </a:r>
          <a:r>
            <a:rPr lang="en-CA" sz="1100" kern="1200"/>
            <a:t> idée</a:t>
          </a:r>
          <a:endParaRPr lang="en-US" sz="1100" kern="1200"/>
        </a:p>
      </dsp:txBody>
      <dsp:txXfrm>
        <a:off x="5078969" y="1859290"/>
        <a:ext cx="1439648" cy="575859"/>
      </dsp:txXfrm>
    </dsp:sp>
    <dsp:sp modelId="{AC44DA9F-9102-486F-96F4-11D11160EC63}">
      <dsp:nvSpPr>
        <dsp:cNvPr id="0" name=""/>
        <dsp:cNvSpPr/>
      </dsp:nvSpPr>
      <dsp:spPr>
        <a:xfrm>
          <a:off x="7051287" y="707571"/>
          <a:ext cx="878185" cy="878185"/>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6AA192-7762-4B3D-98C9-33907890CB80}">
      <dsp:nvSpPr>
        <dsp:cNvPr id="0" name=""/>
        <dsp:cNvSpPr/>
      </dsp:nvSpPr>
      <dsp:spPr>
        <a:xfrm>
          <a:off x="7238441" y="894725"/>
          <a:ext cx="503876" cy="503876"/>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E2AEE4-4154-40F9-9E5D-0839919C1EFE}">
      <dsp:nvSpPr>
        <dsp:cNvPr id="0" name=""/>
        <dsp:cNvSpPr/>
      </dsp:nvSpPr>
      <dsp:spPr>
        <a:xfrm>
          <a:off x="6770556" y="1859290"/>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fr-CA" sz="1100" kern="1200">
              <a:hlinkClick xmlns:r="http://schemas.openxmlformats.org/officeDocument/2006/relationships" r:id="rId12"/>
            </a:rPr>
            <a:t>Panne majeure</a:t>
          </a:r>
          <a:r>
            <a:rPr lang="fr-CA" sz="1100" kern="1200"/>
            <a:t> des serveurs du Texas</a:t>
          </a:r>
          <a:endParaRPr lang="en-US" sz="1100" kern="1200"/>
        </a:p>
      </dsp:txBody>
      <dsp:txXfrm>
        <a:off x="6770556" y="1859290"/>
        <a:ext cx="1439648" cy="575859"/>
      </dsp:txXfrm>
    </dsp:sp>
    <dsp:sp modelId="{50D82A57-8FF2-4847-B605-A16FA480C06D}">
      <dsp:nvSpPr>
        <dsp:cNvPr id="0" name=""/>
        <dsp:cNvSpPr/>
      </dsp:nvSpPr>
      <dsp:spPr>
        <a:xfrm>
          <a:off x="8742874" y="707571"/>
          <a:ext cx="878185" cy="8781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1ADFEB-3E6F-470E-B63F-3CF2B90FBB08}">
      <dsp:nvSpPr>
        <dsp:cNvPr id="0" name=""/>
        <dsp:cNvSpPr/>
      </dsp:nvSpPr>
      <dsp:spPr>
        <a:xfrm>
          <a:off x="8930028" y="894725"/>
          <a:ext cx="503876" cy="50387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DF18502-211F-4F0F-8F4E-B34A398C56F6}">
      <dsp:nvSpPr>
        <dsp:cNvPr id="0" name=""/>
        <dsp:cNvSpPr/>
      </dsp:nvSpPr>
      <dsp:spPr>
        <a:xfrm>
          <a:off x="8462143" y="1859290"/>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fr-CA" sz="1100" kern="1200">
              <a:hlinkClick xmlns:r="http://schemas.openxmlformats.org/officeDocument/2006/relationships" r:id="rId15"/>
            </a:rPr>
            <a:t>Thème sombre</a:t>
          </a:r>
          <a:endParaRPr lang="en-US" sz="1100" kern="1200"/>
        </a:p>
      </dsp:txBody>
      <dsp:txXfrm>
        <a:off x="8462143" y="1859290"/>
        <a:ext cx="1439648" cy="575859"/>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9/25/2019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9/25/2019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9/25/2019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9/25/2019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ip40u3kZUJs" TargetMode="External"/><Relationship Id="rId2" Type="http://schemas.openxmlformats.org/officeDocument/2006/relationships/hyperlink" Target="https://www.youtube.com/watch?v=duujOocS-hA" TargetMode="External"/><Relationship Id="rId1" Type="http://schemas.openxmlformats.org/officeDocument/2006/relationships/slideLayout" Target="../slideLayouts/slideLayout2.xml"/><Relationship Id="rId6" Type="http://schemas.openxmlformats.org/officeDocument/2006/relationships/hyperlink" Target="https://app.pluralsight.com/library/courses/microsoft-azure-vsts-code-reviews-managing/table-of-contents" TargetMode="External"/><Relationship Id="rId5" Type="http://schemas.openxmlformats.org/officeDocument/2006/relationships/hyperlink" Target="https://app.pluralsight.com/library/courses/devops-skills-developers-visual-studio-tfs-2017/table-of-contents" TargetMode="External"/><Relationship Id="rId4" Type="http://schemas.openxmlformats.org/officeDocument/2006/relationships/hyperlink" Target="https://app.pluralsight.com/library/courses/continuous-delivery-azure-devops-big-picture/table-of-contents"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app.pluralsight.com/library/courses/git-getting-started/table-of-contents" TargetMode="External"/><Relationship Id="rId2" Type="http://schemas.openxmlformats.org/officeDocument/2006/relationships/hyperlink" Target="https://www.youtube.com/watch?v=BCQHnlnPusY&amp;list=PLRqwX-V7Uu6ZF9C0YMKuns9sLDzK6zoiV" TargetMode="External"/><Relationship Id="rId1" Type="http://schemas.openxmlformats.org/officeDocument/2006/relationships/slideLayout" Target="../slideLayouts/slideLayout2.xml"/><Relationship Id="rId6" Type="http://schemas.openxmlformats.org/officeDocument/2006/relationships/hyperlink" Target="https://www.youtube.com/watch?v=RU-_0cgyGyI" TargetMode="External"/><Relationship Id="rId5" Type="http://schemas.openxmlformats.org/officeDocument/2006/relationships/hyperlink" Target="https://www.gitkraken.com/" TargetMode="External"/><Relationship Id="rId4" Type="http://schemas.openxmlformats.org/officeDocument/2006/relationships/hyperlink" Target="https://www.sourcetreeapp.com/"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twitter.com/AzureDevOps" TargetMode="External"/><Relationship Id="rId3" Type="http://schemas.openxmlformats.org/officeDocument/2006/relationships/hyperlink" Target="https://twitter.com/DonovanBrown" TargetMode="External"/><Relationship Id="rId7" Type="http://schemas.openxmlformats.org/officeDocument/2006/relationships/hyperlink" Target="https://twitter.com/marcelv" TargetMode="External"/><Relationship Id="rId2" Type="http://schemas.openxmlformats.org/officeDocument/2006/relationships/hyperlink" Target="https://devblogs.microsoft.com/devops/" TargetMode="External"/><Relationship Id="rId1" Type="http://schemas.openxmlformats.org/officeDocument/2006/relationships/slideLayout" Target="../slideLayouts/slideLayout2.xml"/><Relationship Id="rId6" Type="http://schemas.openxmlformats.org/officeDocument/2006/relationships/hyperlink" Target="https://twitter.com/benday" TargetMode="External"/><Relationship Id="rId5" Type="http://schemas.openxmlformats.org/officeDocument/2006/relationships/hyperlink" Target="https://twitter.com/anishapindoria" TargetMode="External"/><Relationship Id="rId10" Type="http://schemas.openxmlformats.org/officeDocument/2006/relationships/hyperlink" Target="https://azure.microsoft.com/en-us/pricing/details/devops/azure-devops-services/" TargetMode="External"/><Relationship Id="rId4" Type="http://schemas.openxmlformats.org/officeDocument/2006/relationships/hyperlink" Target="https://twitter.com/ethomson" TargetMode="External"/><Relationship Id="rId9" Type="http://schemas.openxmlformats.org/officeDocument/2006/relationships/hyperlink" Target="https://status.dev.azure.com/"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redhat.com/fr/topics/devops/what-is-ci-cd" TargetMode="External"/><Relationship Id="rId2" Type="http://schemas.openxmlformats.org/officeDocument/2006/relationships/hyperlink" Target="https://www.redhat.com/fr/topics/devop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ws.amazon.com/fr/devops/what-is-devop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fr.wikipedia.org/wiki/Logiciel_en_tant_que_service" TargetMode="External"/><Relationship Id="rId2" Type="http://schemas.openxmlformats.org/officeDocument/2006/relationships/hyperlink" Target="https://www.youtube.com/watch?v=JhqpF-5E10I" TargetMode="External"/><Relationship Id="rId1" Type="http://schemas.openxmlformats.org/officeDocument/2006/relationships/slideLayout" Target="../slideLayouts/slideLayout2.xml"/><Relationship Id="rId6" Type="http://schemas.openxmlformats.org/officeDocument/2006/relationships/hyperlink" Target="https://azure.microsoft.com/fr-fr/blog/introducing-azure-devops/" TargetMode="External"/><Relationship Id="rId5" Type="http://schemas.openxmlformats.org/officeDocument/2006/relationships/hyperlink" Target="https://docs.microsoft.com/en-us/azure/devops/release-notes/" TargetMode="External"/><Relationship Id="rId4" Type="http://schemas.openxmlformats.org/officeDocument/2006/relationships/hyperlink" Target="https://fr.wikipedia.org/wiki/Application_lifecycle_managemen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9">
            <a:extLst>
              <a:ext uri="{FF2B5EF4-FFF2-40B4-BE49-F238E27FC236}">
                <a16:creationId xmlns:a16="http://schemas.microsoft.com/office/drawing/2014/main" id="{D706AE2E-B17B-43A3-84F8-9C0FE9466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2003"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73" name="Group 11">
            <a:extLst>
              <a:ext uri="{FF2B5EF4-FFF2-40B4-BE49-F238E27FC236}">
                <a16:creationId xmlns:a16="http://schemas.microsoft.com/office/drawing/2014/main" id="{CEFFB8CF-3E94-42D7-849C-841E7744B2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13" name="Rectangle 5">
              <a:extLst>
                <a:ext uri="{FF2B5EF4-FFF2-40B4-BE49-F238E27FC236}">
                  <a16:creationId xmlns:a16="http://schemas.microsoft.com/office/drawing/2014/main" id="{C274DE9A-4502-4454-911E-B7FE9ED6DE3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4" name="Freeform 6">
              <a:extLst>
                <a:ext uri="{FF2B5EF4-FFF2-40B4-BE49-F238E27FC236}">
                  <a16:creationId xmlns:a16="http://schemas.microsoft.com/office/drawing/2014/main" id="{76AFCF59-7BED-416B-ACD9-EA099C9B29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8EEECEBC-B149-42E5-8164-EE5456F062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Rectangle 8">
              <a:extLst>
                <a:ext uri="{FF2B5EF4-FFF2-40B4-BE49-F238E27FC236}">
                  <a16:creationId xmlns:a16="http://schemas.microsoft.com/office/drawing/2014/main" id="{03B49256-D2D8-436B-8F29-0C7E53366F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7" name="Freeform 9">
              <a:extLst>
                <a:ext uri="{FF2B5EF4-FFF2-40B4-BE49-F238E27FC236}">
                  <a16:creationId xmlns:a16="http://schemas.microsoft.com/office/drawing/2014/main" id="{4045E56F-B537-408E-B346-B9B15C39A5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904BDB2F-0893-4AD7-A871-C808C9651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512D8C6F-C154-4928-9891-DDCF50DA6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7E2BBA63-D694-4AD5-976F-4F1CDB204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394F9847-4F95-42E8-AE7E-8DD8A0E27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48CE4CA3-085D-44AC-996B-9F347B7BC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0D7459AE-7E00-4707-B574-1D3636BB46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6">
              <a:extLst>
                <a:ext uri="{FF2B5EF4-FFF2-40B4-BE49-F238E27FC236}">
                  <a16:creationId xmlns:a16="http://schemas.microsoft.com/office/drawing/2014/main" id="{EF95E020-0C4A-4BD5-84BE-6DF8B8BCAB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7">
              <a:extLst>
                <a:ext uri="{FF2B5EF4-FFF2-40B4-BE49-F238E27FC236}">
                  <a16:creationId xmlns:a16="http://schemas.microsoft.com/office/drawing/2014/main" id="{18CC4862-B9BB-4E63-9630-AA5241E68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156A0508-DDAB-4BFB-824D-CA9D3D833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E3B0103B-60DE-4385-B84E-53694FB9A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C8C1C0D4-C36E-4251-A97F-436AFA3797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1">
              <a:extLst>
                <a:ext uri="{FF2B5EF4-FFF2-40B4-BE49-F238E27FC236}">
                  <a16:creationId xmlns:a16="http://schemas.microsoft.com/office/drawing/2014/main" id="{550D7341-7849-4B72-A2D7-68B7161D43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2">
              <a:extLst>
                <a:ext uri="{FF2B5EF4-FFF2-40B4-BE49-F238E27FC236}">
                  <a16:creationId xmlns:a16="http://schemas.microsoft.com/office/drawing/2014/main" id="{C9E742C7-3FF2-4931-B087-46AAA6C33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424AF1DB-9264-4B94-9F0D-EF37F12D47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766E43D2-CF93-4468-9B12-FFB234513D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AC24EC38-E0E5-4A4E-A64D-359DD4A55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338D8FE1-6073-44CF-857C-9273A16075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39BAF819-1ABF-4754-B2E6-8C023A3B9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B5FE77A-C8CA-4E0E-BA89-53BA982E6A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264169FF-BB01-4F56-812A-738BE4AAC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831BA8DD-49DA-443B-AD7A-1680CD2875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15B5FD47-B408-4DD0-BA9C-76C3F6814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2">
              <a:extLst>
                <a:ext uri="{FF2B5EF4-FFF2-40B4-BE49-F238E27FC236}">
                  <a16:creationId xmlns:a16="http://schemas.microsoft.com/office/drawing/2014/main" id="{2432FB6B-FBB2-438F-A3BC-0392CA9448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Rectangle 33">
              <a:extLst>
                <a:ext uri="{FF2B5EF4-FFF2-40B4-BE49-F238E27FC236}">
                  <a16:creationId xmlns:a16="http://schemas.microsoft.com/office/drawing/2014/main" id="{A9E1CA69-4810-4E1D-A227-EA4EF0151FF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2" name="Freeform 34">
              <a:extLst>
                <a:ext uri="{FF2B5EF4-FFF2-40B4-BE49-F238E27FC236}">
                  <a16:creationId xmlns:a16="http://schemas.microsoft.com/office/drawing/2014/main" id="{978653C5-EFDF-4617-9A6A-E810A9C22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5">
              <a:extLst>
                <a:ext uri="{FF2B5EF4-FFF2-40B4-BE49-F238E27FC236}">
                  <a16:creationId xmlns:a16="http://schemas.microsoft.com/office/drawing/2014/main" id="{F1B9F231-1E6A-4122-81B0-043E2A5F5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6">
              <a:extLst>
                <a:ext uri="{FF2B5EF4-FFF2-40B4-BE49-F238E27FC236}">
                  <a16:creationId xmlns:a16="http://schemas.microsoft.com/office/drawing/2014/main" id="{DF2B6BD0-0057-43BC-8681-9FAC9FC53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7">
              <a:extLst>
                <a:ext uri="{FF2B5EF4-FFF2-40B4-BE49-F238E27FC236}">
                  <a16:creationId xmlns:a16="http://schemas.microsoft.com/office/drawing/2014/main" id="{6D7D7117-2276-4EB9-882B-A44A2DB066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8">
              <a:extLst>
                <a:ext uri="{FF2B5EF4-FFF2-40B4-BE49-F238E27FC236}">
                  <a16:creationId xmlns:a16="http://schemas.microsoft.com/office/drawing/2014/main" id="{98AD68EB-6444-4B28-8F06-C0B6111AC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9">
              <a:extLst>
                <a:ext uri="{FF2B5EF4-FFF2-40B4-BE49-F238E27FC236}">
                  <a16:creationId xmlns:a16="http://schemas.microsoft.com/office/drawing/2014/main" id="{438FA125-C459-48A2-913F-F5D04E160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0">
              <a:extLst>
                <a:ext uri="{FF2B5EF4-FFF2-40B4-BE49-F238E27FC236}">
                  <a16:creationId xmlns:a16="http://schemas.microsoft.com/office/drawing/2014/main" id="{18E796D1-6480-436F-947D-550CCE516E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41">
              <a:extLst>
                <a:ext uri="{FF2B5EF4-FFF2-40B4-BE49-F238E27FC236}">
                  <a16:creationId xmlns:a16="http://schemas.microsoft.com/office/drawing/2014/main" id="{4549B300-4F89-4E35-B5E7-53E3C6A54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2">
              <a:extLst>
                <a:ext uri="{FF2B5EF4-FFF2-40B4-BE49-F238E27FC236}">
                  <a16:creationId xmlns:a16="http://schemas.microsoft.com/office/drawing/2014/main" id="{D8DA6C40-62DD-4FB3-8D06-5A599E3823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43">
              <a:extLst>
                <a:ext uri="{FF2B5EF4-FFF2-40B4-BE49-F238E27FC236}">
                  <a16:creationId xmlns:a16="http://schemas.microsoft.com/office/drawing/2014/main" id="{28EE2B35-9D3D-4925-8DA9-9DF0E40BC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44">
              <a:extLst>
                <a:ext uri="{FF2B5EF4-FFF2-40B4-BE49-F238E27FC236}">
                  <a16:creationId xmlns:a16="http://schemas.microsoft.com/office/drawing/2014/main" id="{9DB82611-4043-4758-81EC-2239619803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Rectangle 45">
              <a:extLst>
                <a:ext uri="{FF2B5EF4-FFF2-40B4-BE49-F238E27FC236}">
                  <a16:creationId xmlns:a16="http://schemas.microsoft.com/office/drawing/2014/main" id="{A8210AB3-0776-4F74-9227-5E448D1AFA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4" name="Freeform 46">
              <a:extLst>
                <a:ext uri="{FF2B5EF4-FFF2-40B4-BE49-F238E27FC236}">
                  <a16:creationId xmlns:a16="http://schemas.microsoft.com/office/drawing/2014/main" id="{002C10AB-E300-481E-AFA5-410481B16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7">
              <a:extLst>
                <a:ext uri="{FF2B5EF4-FFF2-40B4-BE49-F238E27FC236}">
                  <a16:creationId xmlns:a16="http://schemas.microsoft.com/office/drawing/2014/main" id="{11F47C5E-0453-4EF5-B969-A8263DC6AF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48">
              <a:extLst>
                <a:ext uri="{FF2B5EF4-FFF2-40B4-BE49-F238E27FC236}">
                  <a16:creationId xmlns:a16="http://schemas.microsoft.com/office/drawing/2014/main" id="{D0CFDC87-55E8-40E1-BD98-4E1EA2C09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49">
              <a:extLst>
                <a:ext uri="{FF2B5EF4-FFF2-40B4-BE49-F238E27FC236}">
                  <a16:creationId xmlns:a16="http://schemas.microsoft.com/office/drawing/2014/main" id="{C1151505-8A7F-41D8-AE03-AD172E38C0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50">
              <a:extLst>
                <a:ext uri="{FF2B5EF4-FFF2-40B4-BE49-F238E27FC236}">
                  <a16:creationId xmlns:a16="http://schemas.microsoft.com/office/drawing/2014/main" id="{918DAD20-1F9F-41A7-B9D0-EE92F9B32D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51">
              <a:extLst>
                <a:ext uri="{FF2B5EF4-FFF2-40B4-BE49-F238E27FC236}">
                  <a16:creationId xmlns:a16="http://schemas.microsoft.com/office/drawing/2014/main" id="{D303B51B-ADCC-43C9-AE4F-0168CFA63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52">
              <a:extLst>
                <a:ext uri="{FF2B5EF4-FFF2-40B4-BE49-F238E27FC236}">
                  <a16:creationId xmlns:a16="http://schemas.microsoft.com/office/drawing/2014/main" id="{5621B409-0B0A-4827-81F9-684C335EE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53">
              <a:extLst>
                <a:ext uri="{FF2B5EF4-FFF2-40B4-BE49-F238E27FC236}">
                  <a16:creationId xmlns:a16="http://schemas.microsoft.com/office/drawing/2014/main" id="{FCA6910E-A4EC-464B-B285-5F1E40AEFF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54">
              <a:extLst>
                <a:ext uri="{FF2B5EF4-FFF2-40B4-BE49-F238E27FC236}">
                  <a16:creationId xmlns:a16="http://schemas.microsoft.com/office/drawing/2014/main" id="{7D0C75DF-4953-4E72-B34A-2F8BD05235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55">
              <a:extLst>
                <a:ext uri="{FF2B5EF4-FFF2-40B4-BE49-F238E27FC236}">
                  <a16:creationId xmlns:a16="http://schemas.microsoft.com/office/drawing/2014/main" id="{998A65EA-C434-41FF-B792-2BDC11501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56">
              <a:extLst>
                <a:ext uri="{FF2B5EF4-FFF2-40B4-BE49-F238E27FC236}">
                  <a16:creationId xmlns:a16="http://schemas.microsoft.com/office/drawing/2014/main" id="{3A6D2AE4-7ABD-4946-BE69-5FD3C1A1D6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57">
              <a:extLst>
                <a:ext uri="{FF2B5EF4-FFF2-40B4-BE49-F238E27FC236}">
                  <a16:creationId xmlns:a16="http://schemas.microsoft.com/office/drawing/2014/main" id="{833A81DC-8A3A-4141-A713-A2FE1C572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58">
              <a:extLst>
                <a:ext uri="{FF2B5EF4-FFF2-40B4-BE49-F238E27FC236}">
                  <a16:creationId xmlns:a16="http://schemas.microsoft.com/office/drawing/2014/main" id="{47BB7FFD-57DB-41BD-8D42-9FB58174B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68" name="Picture 2">
            <a:extLst>
              <a:ext uri="{FF2B5EF4-FFF2-40B4-BE49-F238E27FC236}">
                <a16:creationId xmlns:a16="http://schemas.microsoft.com/office/drawing/2014/main" id="{3631D3C9-4C1D-4B3A-A737-E6E7800424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re 1">
            <a:extLst>
              <a:ext uri="{FF2B5EF4-FFF2-40B4-BE49-F238E27FC236}">
                <a16:creationId xmlns:a16="http://schemas.microsoft.com/office/drawing/2014/main" id="{5EA49A19-AC95-47BF-B6A4-8A38FF7F9478}"/>
              </a:ext>
            </a:extLst>
          </p:cNvPr>
          <p:cNvSpPr>
            <a:spLocks noGrp="1"/>
          </p:cNvSpPr>
          <p:nvPr>
            <p:ph type="ctrTitle"/>
          </p:nvPr>
        </p:nvSpPr>
        <p:spPr>
          <a:xfrm>
            <a:off x="8057397" y="1113282"/>
            <a:ext cx="3489569" cy="2396681"/>
          </a:xfrm>
        </p:spPr>
        <p:txBody>
          <a:bodyPr>
            <a:normAutofit/>
          </a:bodyPr>
          <a:lstStyle/>
          <a:p>
            <a:r>
              <a:rPr lang="fr-CA" sz="4400" dirty="0">
                <a:solidFill>
                  <a:srgbClr val="FFFFFF"/>
                </a:solidFill>
              </a:rPr>
              <a:t>                 Azure </a:t>
            </a:r>
            <a:r>
              <a:rPr lang="fr-CA" sz="4400" dirty="0" err="1">
                <a:solidFill>
                  <a:srgbClr val="FFFFFF"/>
                </a:solidFill>
              </a:rPr>
              <a:t>devops</a:t>
            </a:r>
            <a:endParaRPr lang="fr-CA" sz="4400" dirty="0">
              <a:solidFill>
                <a:srgbClr val="FFFFFF"/>
              </a:solidFill>
            </a:endParaRPr>
          </a:p>
        </p:txBody>
      </p:sp>
      <p:sp>
        <p:nvSpPr>
          <p:cNvPr id="3" name="Sous-titre 2">
            <a:extLst>
              <a:ext uri="{FF2B5EF4-FFF2-40B4-BE49-F238E27FC236}">
                <a16:creationId xmlns:a16="http://schemas.microsoft.com/office/drawing/2014/main" id="{74133FC1-C9A7-4869-B8B4-30DE147C1DE2}"/>
              </a:ext>
            </a:extLst>
          </p:cNvPr>
          <p:cNvSpPr>
            <a:spLocks noGrp="1"/>
          </p:cNvSpPr>
          <p:nvPr>
            <p:ph type="subTitle" idx="1"/>
          </p:nvPr>
        </p:nvSpPr>
        <p:spPr>
          <a:xfrm>
            <a:off x="8057397" y="6366453"/>
            <a:ext cx="4120931" cy="2052720"/>
          </a:xfrm>
        </p:spPr>
        <p:txBody>
          <a:bodyPr>
            <a:normAutofit/>
          </a:bodyPr>
          <a:lstStyle/>
          <a:p>
            <a:pPr lvl="1"/>
            <a:r>
              <a:rPr lang="fr-CA" sz="1800" dirty="0">
                <a:solidFill>
                  <a:schemeClr val="bg2"/>
                </a:solidFill>
              </a:rPr>
              <a:t>Présenté par Alexis Garon-Michaud</a:t>
            </a:r>
          </a:p>
        </p:txBody>
      </p:sp>
      <p:sp useBgFill="1">
        <p:nvSpPr>
          <p:cNvPr id="75" name="Round Diagonal Corner Rectangle 6">
            <a:extLst>
              <a:ext uri="{FF2B5EF4-FFF2-40B4-BE49-F238E27FC236}">
                <a16:creationId xmlns:a16="http://schemas.microsoft.com/office/drawing/2014/main" id="{5B986EF0-8540-483D-9DDE-1F168FAAC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5D8BD869-A40E-4D13-871F-C3AD6A2586E0}"/>
              </a:ext>
            </a:extLst>
          </p:cNvPr>
          <p:cNvPicPr>
            <a:picLocks noChangeAspect="1"/>
          </p:cNvPicPr>
          <p:nvPr/>
        </p:nvPicPr>
        <p:blipFill>
          <a:blip r:embed="rId3"/>
          <a:stretch>
            <a:fillRect/>
          </a:stretch>
        </p:blipFill>
        <p:spPr>
          <a:xfrm>
            <a:off x="1886530" y="1136606"/>
            <a:ext cx="4577297" cy="4577297"/>
          </a:xfrm>
          <a:prstGeom prst="rect">
            <a:avLst/>
          </a:prstGeom>
        </p:spPr>
      </p:pic>
    </p:spTree>
    <p:extLst>
      <p:ext uri="{BB962C8B-B14F-4D97-AF65-F5344CB8AC3E}">
        <p14:creationId xmlns:p14="http://schemas.microsoft.com/office/powerpoint/2010/main" val="53970930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75"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76" name="Group 15">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7" name="Group 16">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9"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8"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6"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8" name="Group 17">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9"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grpSp>
        <p:nvGrpSpPr>
          <p:cNvPr id="79" name="Group 56">
            <a:extLst>
              <a:ext uri="{FF2B5EF4-FFF2-40B4-BE49-F238E27FC236}">
                <a16:creationId xmlns:a16="http://schemas.microsoft.com/office/drawing/2014/main" id="{891D367A-4C8C-409F-93D9-FD02D0BC9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3" cy="6858001"/>
            <a:chOff x="0" y="-1"/>
            <a:chExt cx="12192003" cy="6858001"/>
          </a:xfrm>
        </p:grpSpPr>
        <p:sp useBgFill="1">
          <p:nvSpPr>
            <p:cNvPr id="58" name="Rectangle 57">
              <a:extLst>
                <a:ext uri="{FF2B5EF4-FFF2-40B4-BE49-F238E27FC236}">
                  <a16:creationId xmlns:a16="http://schemas.microsoft.com/office/drawing/2014/main" id="{50EC018E-7B11-4D3B-B7FE-DCFEC35F2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2">
              <a:extLst>
                <a:ext uri="{FF2B5EF4-FFF2-40B4-BE49-F238E27FC236}">
                  <a16:creationId xmlns:a16="http://schemas.microsoft.com/office/drawing/2014/main" id="{667FA462-522C-4B1C-A264-8880D5F357B3}"/>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pic>
        <p:nvPicPr>
          <p:cNvPr id="81" name="Picture 2">
            <a:extLst>
              <a:ext uri="{FF2B5EF4-FFF2-40B4-BE49-F238E27FC236}">
                <a16:creationId xmlns:a16="http://schemas.microsoft.com/office/drawing/2014/main" id="{7589240B-26BC-45BE-A858-3DF47A3922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82" name="Round Diagonal Corner Rectangle 6">
            <a:extLst>
              <a:ext uri="{FF2B5EF4-FFF2-40B4-BE49-F238E27FC236}">
                <a16:creationId xmlns:a16="http://schemas.microsoft.com/office/drawing/2014/main" id="{81E18780-A505-4639-9939-E204348C7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4" y="643466"/>
            <a:ext cx="10890781" cy="5571067"/>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 8">
            <a:extLst>
              <a:ext uri="{FF2B5EF4-FFF2-40B4-BE49-F238E27FC236}">
                <a16:creationId xmlns:a16="http://schemas.microsoft.com/office/drawing/2014/main" id="{68CE819A-01FF-440E-9BBC-84A5E8BAFB06}"/>
              </a:ext>
            </a:extLst>
          </p:cNvPr>
          <p:cNvPicPr>
            <a:picLocks noChangeAspect="1"/>
          </p:cNvPicPr>
          <p:nvPr/>
        </p:nvPicPr>
        <p:blipFill>
          <a:blip r:embed="rId4"/>
          <a:stretch>
            <a:fillRect/>
          </a:stretch>
        </p:blipFill>
        <p:spPr>
          <a:xfrm>
            <a:off x="965196" y="1028022"/>
            <a:ext cx="10247316" cy="4816238"/>
          </a:xfrm>
          <a:prstGeom prst="rect">
            <a:avLst/>
          </a:prstGeom>
        </p:spPr>
      </p:pic>
    </p:spTree>
    <p:extLst>
      <p:ext uri="{BB962C8B-B14F-4D97-AF65-F5344CB8AC3E}">
        <p14:creationId xmlns:p14="http://schemas.microsoft.com/office/powerpoint/2010/main" val="654498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re 1">
            <a:extLst>
              <a:ext uri="{FF2B5EF4-FFF2-40B4-BE49-F238E27FC236}">
                <a16:creationId xmlns:a16="http://schemas.microsoft.com/office/drawing/2014/main" id="{EFD47D70-5E28-4873-A238-6BC610E821D7}"/>
              </a:ext>
            </a:extLst>
          </p:cNvPr>
          <p:cNvSpPr>
            <a:spLocks noGrp="1"/>
          </p:cNvSpPr>
          <p:nvPr>
            <p:ph type="title"/>
          </p:nvPr>
        </p:nvSpPr>
        <p:spPr>
          <a:xfrm>
            <a:off x="1141413" y="1082673"/>
            <a:ext cx="2869416" cy="4708528"/>
          </a:xfrm>
        </p:spPr>
        <p:txBody>
          <a:bodyPr>
            <a:normAutofit/>
          </a:bodyPr>
          <a:lstStyle/>
          <a:p>
            <a:pPr algn="r"/>
            <a:r>
              <a:rPr lang="fr-CA" sz="3400" dirty="0"/>
              <a:t>COMPILATION</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7096256D-EF2B-4AAC-B1FF-1534D05D54DE}"/>
              </a:ext>
            </a:extLst>
          </p:cNvPr>
          <p:cNvSpPr>
            <a:spLocks noGrp="1"/>
          </p:cNvSpPr>
          <p:nvPr>
            <p:ph idx="1"/>
          </p:nvPr>
        </p:nvSpPr>
        <p:spPr>
          <a:xfrm>
            <a:off x="5297763" y="1082673"/>
            <a:ext cx="5751237" cy="4708528"/>
          </a:xfrm>
        </p:spPr>
        <p:txBody>
          <a:bodyPr anchor="ctr">
            <a:normAutofit/>
          </a:bodyPr>
          <a:lstStyle/>
          <a:p>
            <a:r>
              <a:rPr lang="fr-CA" sz="1800"/>
              <a:t>Est définie par l’équipe de développement</a:t>
            </a:r>
          </a:p>
          <a:p>
            <a:r>
              <a:rPr lang="fr-CA" sz="1800"/>
              <a:t>Permet une plus grande flexibilité</a:t>
            </a:r>
          </a:p>
          <a:p>
            <a:r>
              <a:rPr lang="fr-CA" sz="1800"/>
              <a:t>Possède un log complet des différentes étapes</a:t>
            </a:r>
          </a:p>
          <a:p>
            <a:r>
              <a:rPr lang="fr-CA" sz="1800"/>
              <a:t>Le sommaire possède beaucoup d’information</a:t>
            </a:r>
          </a:p>
          <a:p>
            <a:r>
              <a:rPr lang="fr-CA" sz="1800"/>
              <a:t>Permet certaines automatisations suite à une compilation</a:t>
            </a:r>
          </a:p>
          <a:p>
            <a:r>
              <a:rPr lang="fr-CA" sz="1800"/>
              <a:t>Possibilité d’avoir une compilation pour l’assurance qualité</a:t>
            </a:r>
          </a:p>
          <a:p>
            <a:endParaRPr lang="fr-CA" sz="180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2486165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4"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7" name="Group 16">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9"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2"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6"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8" name="Group 17">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9"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7" name="Picture 2">
            <a:extLst>
              <a:ext uri="{FF2B5EF4-FFF2-40B4-BE49-F238E27FC236}">
                <a16:creationId xmlns:a16="http://schemas.microsoft.com/office/drawing/2014/main" id="{6D651BB0-1DFD-4941-83DD-704006F6B1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9" name="Round Diagonal Corner Rectangle 6">
            <a:extLst>
              <a:ext uri="{FF2B5EF4-FFF2-40B4-BE49-F238E27FC236}">
                <a16:creationId xmlns:a16="http://schemas.microsoft.com/office/drawing/2014/main" id="{3D66C6E3-EBD2-40B7-8FD8-D6D2250FC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 8">
            <a:extLst>
              <a:ext uri="{FF2B5EF4-FFF2-40B4-BE49-F238E27FC236}">
                <a16:creationId xmlns:a16="http://schemas.microsoft.com/office/drawing/2014/main" id="{40DB0A91-E71B-4736-AE81-F33727DA5736}"/>
              </a:ext>
            </a:extLst>
          </p:cNvPr>
          <p:cNvPicPr>
            <a:picLocks noChangeAspect="1"/>
          </p:cNvPicPr>
          <p:nvPr/>
        </p:nvPicPr>
        <p:blipFill>
          <a:blip r:embed="rId4"/>
          <a:stretch>
            <a:fillRect/>
          </a:stretch>
        </p:blipFill>
        <p:spPr>
          <a:xfrm>
            <a:off x="1302278" y="1184932"/>
            <a:ext cx="9584265" cy="4480644"/>
          </a:xfrm>
          <a:prstGeom prst="rect">
            <a:avLst/>
          </a:prstGeom>
        </p:spPr>
      </p:pic>
    </p:spTree>
    <p:extLst>
      <p:ext uri="{BB962C8B-B14F-4D97-AF65-F5344CB8AC3E}">
        <p14:creationId xmlns:p14="http://schemas.microsoft.com/office/powerpoint/2010/main" val="1634123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re 1">
            <a:extLst>
              <a:ext uri="{FF2B5EF4-FFF2-40B4-BE49-F238E27FC236}">
                <a16:creationId xmlns:a16="http://schemas.microsoft.com/office/drawing/2014/main" id="{3488335A-C4A0-4452-AFDC-AEE4D7DE25BB}"/>
              </a:ext>
            </a:extLst>
          </p:cNvPr>
          <p:cNvSpPr>
            <a:spLocks noGrp="1"/>
          </p:cNvSpPr>
          <p:nvPr>
            <p:ph type="title"/>
          </p:nvPr>
        </p:nvSpPr>
        <p:spPr>
          <a:xfrm>
            <a:off x="1058860" y="1082673"/>
            <a:ext cx="2951969" cy="4708528"/>
          </a:xfrm>
        </p:spPr>
        <p:txBody>
          <a:bodyPr>
            <a:normAutofit/>
          </a:bodyPr>
          <a:lstStyle/>
          <a:p>
            <a:pPr algn="r"/>
            <a:r>
              <a:rPr lang="fr-CA" sz="4000" dirty="0"/>
              <a:t>Requête de tirage</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3C94B82B-7E30-4DF8-BB12-7FA26032B116}"/>
              </a:ext>
            </a:extLst>
          </p:cNvPr>
          <p:cNvSpPr>
            <a:spLocks noGrp="1"/>
          </p:cNvSpPr>
          <p:nvPr>
            <p:ph idx="1"/>
          </p:nvPr>
        </p:nvSpPr>
        <p:spPr>
          <a:xfrm>
            <a:off x="5297763" y="1082673"/>
            <a:ext cx="5751237" cy="4708528"/>
          </a:xfrm>
        </p:spPr>
        <p:txBody>
          <a:bodyPr anchor="ctr">
            <a:normAutofit/>
          </a:bodyPr>
          <a:lstStyle/>
          <a:p>
            <a:r>
              <a:rPr lang="fr-CA" sz="1800"/>
              <a:t>Possibilité d’appliquer des règles pour la soumission de code dans le tronc commun</a:t>
            </a:r>
          </a:p>
          <a:p>
            <a:r>
              <a:rPr lang="fr-CA" sz="1800"/>
              <a:t>Interface moderne qui favorise la collaboration et la discussion</a:t>
            </a:r>
          </a:p>
          <a:p>
            <a:r>
              <a:rPr lang="fr-CA" sz="1800"/>
              <a:t>Possibilité de faire un lien avec un bogue, une tâche ou une fonctionnalité</a:t>
            </a:r>
          </a:p>
          <a:p>
            <a:r>
              <a:rPr lang="fr-CA" sz="1800"/>
              <a:t>Il est plus simple de retracer la revue de code d’un archivage</a:t>
            </a:r>
          </a:p>
          <a:p>
            <a:endParaRPr lang="fr-CA" sz="180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1380729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4" name="Picture 2">
            <a:extLst>
              <a:ext uri="{FF2B5EF4-FFF2-40B4-BE49-F238E27FC236}">
                <a16:creationId xmlns:a16="http://schemas.microsoft.com/office/drawing/2014/main" id="{6551C300-1D7A-46C3-9EF6-0EAC9B1E1F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8EC1EDC6-1B42-4FCD-BC53-B1D05BFF2E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7" name="Group 16">
              <a:extLst>
                <a:ext uri="{FF2B5EF4-FFF2-40B4-BE49-F238E27FC236}">
                  <a16:creationId xmlns:a16="http://schemas.microsoft.com/office/drawing/2014/main" id="{633EFBCB-98A2-4F16-B3BB-BF9EC17846B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9" name="Rectangle 5">
                <a:extLst>
                  <a:ext uri="{FF2B5EF4-FFF2-40B4-BE49-F238E27FC236}">
                    <a16:creationId xmlns:a16="http://schemas.microsoft.com/office/drawing/2014/main" id="{B399E29C-9CF8-4BD1-8750-949BA21268E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6">
                <a:extLst>
                  <a:ext uri="{FF2B5EF4-FFF2-40B4-BE49-F238E27FC236}">
                    <a16:creationId xmlns:a16="http://schemas.microsoft.com/office/drawing/2014/main" id="{CB02DFF7-56DA-42B6-B49A-C8926B841A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7">
                <a:extLst>
                  <a:ext uri="{FF2B5EF4-FFF2-40B4-BE49-F238E27FC236}">
                    <a16:creationId xmlns:a16="http://schemas.microsoft.com/office/drawing/2014/main" id="{07F77B45-21CD-43DB-AD58-24F814502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8">
                <a:extLst>
                  <a:ext uri="{FF2B5EF4-FFF2-40B4-BE49-F238E27FC236}">
                    <a16:creationId xmlns:a16="http://schemas.microsoft.com/office/drawing/2014/main" id="{F0151C40-12A4-4A09-A8B6-179A062EF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9">
                <a:extLst>
                  <a:ext uri="{FF2B5EF4-FFF2-40B4-BE49-F238E27FC236}">
                    <a16:creationId xmlns:a16="http://schemas.microsoft.com/office/drawing/2014/main" id="{F0146EA7-EB82-410D-A6ED-7C10C525AD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0">
                <a:extLst>
                  <a:ext uri="{FF2B5EF4-FFF2-40B4-BE49-F238E27FC236}">
                    <a16:creationId xmlns:a16="http://schemas.microsoft.com/office/drawing/2014/main" id="{20DD5C02-0C86-4FA9-B82A-254EF58D3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1">
                <a:extLst>
                  <a:ext uri="{FF2B5EF4-FFF2-40B4-BE49-F238E27FC236}">
                    <a16:creationId xmlns:a16="http://schemas.microsoft.com/office/drawing/2014/main" id="{19ED9FD5-1147-400A-8A32-82A74F7AD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2">
                <a:extLst>
                  <a:ext uri="{FF2B5EF4-FFF2-40B4-BE49-F238E27FC236}">
                    <a16:creationId xmlns:a16="http://schemas.microsoft.com/office/drawing/2014/main" id="{E79E6A0D-4D79-4788-8769-B989488019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3">
                <a:extLst>
                  <a:ext uri="{FF2B5EF4-FFF2-40B4-BE49-F238E27FC236}">
                    <a16:creationId xmlns:a16="http://schemas.microsoft.com/office/drawing/2014/main" id="{A6F42038-BF59-409A-902B-AD7799149A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4">
                <a:extLst>
                  <a:ext uri="{FF2B5EF4-FFF2-40B4-BE49-F238E27FC236}">
                    <a16:creationId xmlns:a16="http://schemas.microsoft.com/office/drawing/2014/main" id="{D8B0BD48-5982-4C95-A7C8-E0D230645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 name="Freeform 15">
                <a:extLst>
                  <a:ext uri="{FF2B5EF4-FFF2-40B4-BE49-F238E27FC236}">
                    <a16:creationId xmlns:a16="http://schemas.microsoft.com/office/drawing/2014/main" id="{F6C539D3-C6BD-4FB0-AA91-5AF1BF14C5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Line 16">
                <a:extLst>
                  <a:ext uri="{FF2B5EF4-FFF2-40B4-BE49-F238E27FC236}">
                    <a16:creationId xmlns:a16="http://schemas.microsoft.com/office/drawing/2014/main" id="{34F70AD6-B8F4-4F9D-8593-D4047107BD9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2" name="Freeform 17">
                <a:extLst>
                  <a:ext uri="{FF2B5EF4-FFF2-40B4-BE49-F238E27FC236}">
                    <a16:creationId xmlns:a16="http://schemas.microsoft.com/office/drawing/2014/main" id="{51EAB0E0-5DE2-4906-80B0-211A62478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18">
                <a:extLst>
                  <a:ext uri="{FF2B5EF4-FFF2-40B4-BE49-F238E27FC236}">
                    <a16:creationId xmlns:a16="http://schemas.microsoft.com/office/drawing/2014/main" id="{38E8B65E-526B-458D-85A5-21C0A1A74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19">
                <a:extLst>
                  <a:ext uri="{FF2B5EF4-FFF2-40B4-BE49-F238E27FC236}">
                    <a16:creationId xmlns:a16="http://schemas.microsoft.com/office/drawing/2014/main" id="{CCE331A2-5388-42F4-A175-69310C1BEF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0">
                <a:extLst>
                  <a:ext uri="{FF2B5EF4-FFF2-40B4-BE49-F238E27FC236}">
                    <a16:creationId xmlns:a16="http://schemas.microsoft.com/office/drawing/2014/main" id="{4E758D69-ACA2-4888-84BB-B05B1FAF2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Rectangle 21">
                <a:extLst>
                  <a:ext uri="{FF2B5EF4-FFF2-40B4-BE49-F238E27FC236}">
                    <a16:creationId xmlns:a16="http://schemas.microsoft.com/office/drawing/2014/main" id="{078AAA22-796B-4F0E-85DA-B8B0E81115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6" name="Freeform 22">
                <a:extLst>
                  <a:ext uri="{FF2B5EF4-FFF2-40B4-BE49-F238E27FC236}">
                    <a16:creationId xmlns:a16="http://schemas.microsoft.com/office/drawing/2014/main" id="{D1254A9A-3E31-4A25-9A91-F9BC6CF6A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3">
                <a:extLst>
                  <a:ext uri="{FF2B5EF4-FFF2-40B4-BE49-F238E27FC236}">
                    <a16:creationId xmlns:a16="http://schemas.microsoft.com/office/drawing/2014/main" id="{18CADB3C-936C-476A-A261-28DD5ABA73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4">
                <a:extLst>
                  <a:ext uri="{FF2B5EF4-FFF2-40B4-BE49-F238E27FC236}">
                    <a16:creationId xmlns:a16="http://schemas.microsoft.com/office/drawing/2014/main" id="{771961D1-28D7-4CC1-A720-2933E8B91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5">
                <a:extLst>
                  <a:ext uri="{FF2B5EF4-FFF2-40B4-BE49-F238E27FC236}">
                    <a16:creationId xmlns:a16="http://schemas.microsoft.com/office/drawing/2014/main" id="{E7B8B616-B89E-4A1C-98DE-13B8B93947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6">
                <a:extLst>
                  <a:ext uri="{FF2B5EF4-FFF2-40B4-BE49-F238E27FC236}">
                    <a16:creationId xmlns:a16="http://schemas.microsoft.com/office/drawing/2014/main" id="{5D6CC1A1-D003-44BA-87E4-B3A7F3D30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7">
                <a:extLst>
                  <a:ext uri="{FF2B5EF4-FFF2-40B4-BE49-F238E27FC236}">
                    <a16:creationId xmlns:a16="http://schemas.microsoft.com/office/drawing/2014/main" id="{FF32749B-B34C-4FCB-A33A-0478844A9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28">
                <a:extLst>
                  <a:ext uri="{FF2B5EF4-FFF2-40B4-BE49-F238E27FC236}">
                    <a16:creationId xmlns:a16="http://schemas.microsoft.com/office/drawing/2014/main" id="{4455F261-AC57-4085-8989-4DBED747F1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29">
                <a:extLst>
                  <a:ext uri="{FF2B5EF4-FFF2-40B4-BE49-F238E27FC236}">
                    <a16:creationId xmlns:a16="http://schemas.microsoft.com/office/drawing/2014/main" id="{57CEA90D-DB58-4EC0-A55C-15FAF59E0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30">
                <a:extLst>
                  <a:ext uri="{FF2B5EF4-FFF2-40B4-BE49-F238E27FC236}">
                    <a16:creationId xmlns:a16="http://schemas.microsoft.com/office/drawing/2014/main" id="{66BBB005-2E38-496A-A46C-FD2B0605C1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31">
                <a:extLst>
                  <a:ext uri="{FF2B5EF4-FFF2-40B4-BE49-F238E27FC236}">
                    <a16:creationId xmlns:a16="http://schemas.microsoft.com/office/drawing/2014/main" id="{E1A7618C-DE9D-401A-AD7A-784F19DA85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8" name="Group 17">
              <a:extLst>
                <a:ext uri="{FF2B5EF4-FFF2-40B4-BE49-F238E27FC236}">
                  <a16:creationId xmlns:a16="http://schemas.microsoft.com/office/drawing/2014/main" id="{5E441C57-A0CF-4D49-9609-55CB4646BD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9" name="Freeform 32">
                <a:extLst>
                  <a:ext uri="{FF2B5EF4-FFF2-40B4-BE49-F238E27FC236}">
                    <a16:creationId xmlns:a16="http://schemas.microsoft.com/office/drawing/2014/main" id="{2D3240AD-75B9-452B-9967-D05B40DE5F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3">
                <a:extLst>
                  <a:ext uri="{FF2B5EF4-FFF2-40B4-BE49-F238E27FC236}">
                    <a16:creationId xmlns:a16="http://schemas.microsoft.com/office/drawing/2014/main" id="{6A557EE5-4777-4655-A433-05006D8410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4">
                <a:extLst>
                  <a:ext uri="{FF2B5EF4-FFF2-40B4-BE49-F238E27FC236}">
                    <a16:creationId xmlns:a16="http://schemas.microsoft.com/office/drawing/2014/main" id="{6B721B6E-8FF2-470B-A180-C594E8271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5">
                <a:extLst>
                  <a:ext uri="{FF2B5EF4-FFF2-40B4-BE49-F238E27FC236}">
                    <a16:creationId xmlns:a16="http://schemas.microsoft.com/office/drawing/2014/main" id="{23E045A6-2D54-488D-B5F0-688518430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6">
                <a:extLst>
                  <a:ext uri="{FF2B5EF4-FFF2-40B4-BE49-F238E27FC236}">
                    <a16:creationId xmlns:a16="http://schemas.microsoft.com/office/drawing/2014/main" id="{2A4F07ED-57C7-4FF7-ABF8-793FC03A24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7">
                <a:extLst>
                  <a:ext uri="{FF2B5EF4-FFF2-40B4-BE49-F238E27FC236}">
                    <a16:creationId xmlns:a16="http://schemas.microsoft.com/office/drawing/2014/main" id="{8829D0E6-D04F-4297-A784-6837F13EC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38">
                <a:extLst>
                  <a:ext uri="{FF2B5EF4-FFF2-40B4-BE49-F238E27FC236}">
                    <a16:creationId xmlns:a16="http://schemas.microsoft.com/office/drawing/2014/main" id="{9477D3D3-AA00-446F-B05D-EBBA25D3C9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39">
                <a:extLst>
                  <a:ext uri="{FF2B5EF4-FFF2-40B4-BE49-F238E27FC236}">
                    <a16:creationId xmlns:a16="http://schemas.microsoft.com/office/drawing/2014/main" id="{5AC450AD-A350-42FA-B7EA-103D4416B4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40">
                <a:extLst>
                  <a:ext uri="{FF2B5EF4-FFF2-40B4-BE49-F238E27FC236}">
                    <a16:creationId xmlns:a16="http://schemas.microsoft.com/office/drawing/2014/main" id="{A10F783A-EC27-47BE-A21D-3531A036FA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Rectangle 41">
                <a:extLst>
                  <a:ext uri="{FF2B5EF4-FFF2-40B4-BE49-F238E27FC236}">
                    <a16:creationId xmlns:a16="http://schemas.microsoft.com/office/drawing/2014/main" id="{A2CBE444-D00C-4C80-9F29-42A250C500B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7" name="Picture 2">
            <a:extLst>
              <a:ext uri="{FF2B5EF4-FFF2-40B4-BE49-F238E27FC236}">
                <a16:creationId xmlns:a16="http://schemas.microsoft.com/office/drawing/2014/main" id="{705E34FB-F15B-4B97-A591-8EE92E5FAE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9" name="Round Diagonal Corner Rectangle 6">
            <a:extLst>
              <a:ext uri="{FF2B5EF4-FFF2-40B4-BE49-F238E27FC236}">
                <a16:creationId xmlns:a16="http://schemas.microsoft.com/office/drawing/2014/main" id="{1E43660D-412A-41EF-9745-E92C0AC604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 8">
            <a:extLst>
              <a:ext uri="{FF2B5EF4-FFF2-40B4-BE49-F238E27FC236}">
                <a16:creationId xmlns:a16="http://schemas.microsoft.com/office/drawing/2014/main" id="{208C8479-101E-46C1-B577-CDE9F6C65061}"/>
              </a:ext>
            </a:extLst>
          </p:cNvPr>
          <p:cNvPicPr>
            <a:picLocks noChangeAspect="1"/>
          </p:cNvPicPr>
          <p:nvPr/>
        </p:nvPicPr>
        <p:blipFill rotWithShape="1">
          <a:blip r:embed="rId4"/>
          <a:srcRect r="1067" b="2"/>
          <a:stretch/>
        </p:blipFill>
        <p:spPr>
          <a:xfrm>
            <a:off x="1302278" y="1136606"/>
            <a:ext cx="9584265" cy="4577297"/>
          </a:xfrm>
          <a:prstGeom prst="rect">
            <a:avLst/>
          </a:prstGeom>
        </p:spPr>
      </p:pic>
    </p:spTree>
    <p:extLst>
      <p:ext uri="{BB962C8B-B14F-4D97-AF65-F5344CB8AC3E}">
        <p14:creationId xmlns:p14="http://schemas.microsoft.com/office/powerpoint/2010/main" val="812281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re 1">
            <a:extLst>
              <a:ext uri="{FF2B5EF4-FFF2-40B4-BE49-F238E27FC236}">
                <a16:creationId xmlns:a16="http://schemas.microsoft.com/office/drawing/2014/main" id="{226357EF-8276-44B9-AD51-5544E4C51419}"/>
              </a:ext>
            </a:extLst>
          </p:cNvPr>
          <p:cNvSpPr>
            <a:spLocks noGrp="1"/>
          </p:cNvSpPr>
          <p:nvPr>
            <p:ph type="title"/>
          </p:nvPr>
        </p:nvSpPr>
        <p:spPr>
          <a:xfrm>
            <a:off x="1141413" y="1082673"/>
            <a:ext cx="2869416" cy="4708528"/>
          </a:xfrm>
        </p:spPr>
        <p:txBody>
          <a:bodyPr>
            <a:normAutofit/>
          </a:bodyPr>
          <a:lstStyle/>
          <a:p>
            <a:pPr algn="r"/>
            <a:r>
              <a:rPr lang="fr-CA" sz="3700" dirty="0"/>
              <a:t>déploiement</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CA1009EA-036B-4B61-9463-A2A68430EEDD}"/>
              </a:ext>
            </a:extLst>
          </p:cNvPr>
          <p:cNvSpPr>
            <a:spLocks noGrp="1"/>
          </p:cNvSpPr>
          <p:nvPr>
            <p:ph idx="1"/>
          </p:nvPr>
        </p:nvSpPr>
        <p:spPr>
          <a:xfrm>
            <a:off x="5297763" y="1082673"/>
            <a:ext cx="5751237" cy="4708528"/>
          </a:xfrm>
        </p:spPr>
        <p:txBody>
          <a:bodyPr anchor="ctr">
            <a:normAutofit/>
          </a:bodyPr>
          <a:lstStyle/>
          <a:p>
            <a:r>
              <a:rPr lang="fr-CA" sz="1800"/>
              <a:t>Le pipeline de déploiement est défini par l’équipe de développement</a:t>
            </a:r>
          </a:p>
          <a:p>
            <a:r>
              <a:rPr lang="fr-CA" sz="1800"/>
              <a:t>Permet une plus grande flexibilité entre les paliers</a:t>
            </a:r>
          </a:p>
          <a:p>
            <a:r>
              <a:rPr lang="fr-CA" sz="1800"/>
              <a:t>Déploiement extrêmement rapide avec des logs complets</a:t>
            </a:r>
          </a:p>
          <a:p>
            <a:r>
              <a:rPr lang="fr-CA" sz="1800"/>
              <a:t>Possibilité de faire des déploiements en différé</a:t>
            </a:r>
          </a:p>
          <a:p>
            <a:r>
              <a:rPr lang="fr-CA" sz="1800"/>
              <a:t>L’utilisation des variables permet une plus grande flexibilité</a:t>
            </a:r>
          </a:p>
          <a:p>
            <a:r>
              <a:rPr lang="fr-CA" sz="1800"/>
              <a:t>Meilleure représentation graphique du processus de graduation</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13804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4"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7" name="Group 16">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9"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2"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6"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8" name="Group 17">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9"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grpSp>
        <p:nvGrpSpPr>
          <p:cNvPr id="57" name="Group 56">
            <a:extLst>
              <a:ext uri="{FF2B5EF4-FFF2-40B4-BE49-F238E27FC236}">
                <a16:creationId xmlns:a16="http://schemas.microsoft.com/office/drawing/2014/main" id="{891D367A-4C8C-409F-93D9-FD02D0BC9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3" cy="6858001"/>
            <a:chOff x="0" y="-1"/>
            <a:chExt cx="12192003" cy="6858001"/>
          </a:xfrm>
        </p:grpSpPr>
        <p:sp useBgFill="1">
          <p:nvSpPr>
            <p:cNvPr id="58" name="Rectangle 57">
              <a:extLst>
                <a:ext uri="{FF2B5EF4-FFF2-40B4-BE49-F238E27FC236}">
                  <a16:creationId xmlns:a16="http://schemas.microsoft.com/office/drawing/2014/main" id="{50EC018E-7B11-4D3B-B7FE-DCFEC35F2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2">
              <a:extLst>
                <a:ext uri="{FF2B5EF4-FFF2-40B4-BE49-F238E27FC236}">
                  <a16:creationId xmlns:a16="http://schemas.microsoft.com/office/drawing/2014/main" id="{667FA462-522C-4B1C-A264-8880D5F357B3}"/>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pic>
        <p:nvPicPr>
          <p:cNvPr id="61" name="Picture 2">
            <a:extLst>
              <a:ext uri="{FF2B5EF4-FFF2-40B4-BE49-F238E27FC236}">
                <a16:creationId xmlns:a16="http://schemas.microsoft.com/office/drawing/2014/main" id="{7589240B-26BC-45BE-A858-3DF47A3922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63" name="Round Diagonal Corner Rectangle 6">
            <a:extLst>
              <a:ext uri="{FF2B5EF4-FFF2-40B4-BE49-F238E27FC236}">
                <a16:creationId xmlns:a16="http://schemas.microsoft.com/office/drawing/2014/main" id="{81E18780-A505-4639-9939-E204348C7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4" y="643466"/>
            <a:ext cx="10890781" cy="5571067"/>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 8">
            <a:extLst>
              <a:ext uri="{FF2B5EF4-FFF2-40B4-BE49-F238E27FC236}">
                <a16:creationId xmlns:a16="http://schemas.microsoft.com/office/drawing/2014/main" id="{04FD91B8-C4B3-4905-860F-D9E101BD9EEB}"/>
              </a:ext>
            </a:extLst>
          </p:cNvPr>
          <p:cNvPicPr>
            <a:picLocks noChangeAspect="1"/>
          </p:cNvPicPr>
          <p:nvPr/>
        </p:nvPicPr>
        <p:blipFill>
          <a:blip r:embed="rId4"/>
          <a:stretch>
            <a:fillRect/>
          </a:stretch>
        </p:blipFill>
        <p:spPr>
          <a:xfrm>
            <a:off x="965196" y="1028022"/>
            <a:ext cx="10247316" cy="4816238"/>
          </a:xfrm>
          <a:prstGeom prst="rect">
            <a:avLst/>
          </a:prstGeom>
        </p:spPr>
      </p:pic>
    </p:spTree>
    <p:extLst>
      <p:ext uri="{BB962C8B-B14F-4D97-AF65-F5344CB8AC3E}">
        <p14:creationId xmlns:p14="http://schemas.microsoft.com/office/powerpoint/2010/main" val="482392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65" name="Group 64">
            <a:extLst>
              <a:ext uri="{FF2B5EF4-FFF2-40B4-BE49-F238E27FC236}">
                <a16:creationId xmlns:a16="http://schemas.microsoft.com/office/drawing/2014/main" id="{82EEA7F3-64E0-47B1-9B06-0677EA6FD7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6" name="Rectangle 65">
              <a:extLst>
                <a:ext uri="{FF2B5EF4-FFF2-40B4-BE49-F238E27FC236}">
                  <a16:creationId xmlns:a16="http://schemas.microsoft.com/office/drawing/2014/main" id="{F0787433-E8FF-45C5-A1C3-70BC1491B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a:extLst>
                <a:ext uri="{FF2B5EF4-FFF2-40B4-BE49-F238E27FC236}">
                  <a16:creationId xmlns:a16="http://schemas.microsoft.com/office/drawing/2014/main" id="{A649E977-62EB-4D2F-9AF9-947B5E73CA39}"/>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2" name="Titre 1">
            <a:extLst>
              <a:ext uri="{FF2B5EF4-FFF2-40B4-BE49-F238E27FC236}">
                <a16:creationId xmlns:a16="http://schemas.microsoft.com/office/drawing/2014/main" id="{AE120F9F-04DD-4CEC-9D6F-B53AC23C791F}"/>
              </a:ext>
            </a:extLst>
          </p:cNvPr>
          <p:cNvSpPr>
            <a:spLocks noGrp="1"/>
          </p:cNvSpPr>
          <p:nvPr>
            <p:ph type="title"/>
          </p:nvPr>
        </p:nvSpPr>
        <p:spPr>
          <a:xfrm>
            <a:off x="1143000" y="1003300"/>
            <a:ext cx="7035800" cy="4038600"/>
          </a:xfrm>
        </p:spPr>
        <p:txBody>
          <a:bodyPr vert="horz" lIns="91440" tIns="45720" rIns="91440" bIns="45720" rtlCol="0" anchor="b">
            <a:normAutofit/>
          </a:bodyPr>
          <a:lstStyle/>
          <a:p>
            <a:r>
              <a:rPr lang="en-US" sz="6600"/>
              <a:t>Expérience avec le produit</a:t>
            </a:r>
          </a:p>
        </p:txBody>
      </p:sp>
    </p:spTree>
    <p:extLst>
      <p:ext uri="{BB962C8B-B14F-4D97-AF65-F5344CB8AC3E}">
        <p14:creationId xmlns:p14="http://schemas.microsoft.com/office/powerpoint/2010/main" val="689686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re 1">
            <a:extLst>
              <a:ext uri="{FF2B5EF4-FFF2-40B4-BE49-F238E27FC236}">
                <a16:creationId xmlns:a16="http://schemas.microsoft.com/office/drawing/2014/main" id="{E914E621-562C-4B45-9C47-C0826BC680B1}"/>
              </a:ext>
            </a:extLst>
          </p:cNvPr>
          <p:cNvSpPr>
            <a:spLocks noGrp="1"/>
          </p:cNvSpPr>
          <p:nvPr>
            <p:ph type="title"/>
          </p:nvPr>
        </p:nvSpPr>
        <p:spPr>
          <a:xfrm>
            <a:off x="530226" y="1082673"/>
            <a:ext cx="3480604" cy="4708528"/>
          </a:xfrm>
        </p:spPr>
        <p:txBody>
          <a:bodyPr>
            <a:normAutofit/>
          </a:bodyPr>
          <a:lstStyle/>
          <a:p>
            <a:pPr algn="r"/>
            <a:r>
              <a:rPr lang="fr-CA" sz="4000" dirty="0"/>
              <a:t>azure </a:t>
            </a:r>
            <a:r>
              <a:rPr lang="fr-CA" sz="4000" dirty="0" err="1"/>
              <a:t>devops</a:t>
            </a:r>
            <a:r>
              <a:rPr lang="fr-CA" sz="4000" dirty="0"/>
              <a:t> versus tfs2012</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41DB7467-8F1C-4A4B-8CC6-33516C2D0A62}"/>
              </a:ext>
            </a:extLst>
          </p:cNvPr>
          <p:cNvSpPr>
            <a:spLocks noGrp="1"/>
          </p:cNvSpPr>
          <p:nvPr>
            <p:ph idx="1"/>
          </p:nvPr>
        </p:nvSpPr>
        <p:spPr>
          <a:xfrm>
            <a:off x="5297763" y="1082673"/>
            <a:ext cx="5751237" cy="4708528"/>
          </a:xfrm>
        </p:spPr>
        <p:txBody>
          <a:bodyPr anchor="ctr">
            <a:normAutofit/>
          </a:bodyPr>
          <a:lstStyle/>
          <a:p>
            <a:r>
              <a:rPr lang="fr-CA" sz="1800"/>
              <a:t>Le développeur est </a:t>
            </a:r>
            <a:r>
              <a:rPr lang="fr-CA" sz="1800" b="1"/>
              <a:t>responsable</a:t>
            </a:r>
            <a:r>
              <a:rPr lang="fr-CA" sz="1800"/>
              <a:t> de ses compilations et de ses déploiements</a:t>
            </a:r>
          </a:p>
          <a:p>
            <a:r>
              <a:rPr lang="fr-CA" sz="1800"/>
              <a:t>Est seulement disponible en anglais</a:t>
            </a:r>
          </a:p>
          <a:p>
            <a:r>
              <a:rPr lang="fr-CA" sz="1800"/>
              <a:t>Permet l’utilisation de Git</a:t>
            </a:r>
          </a:p>
          <a:p>
            <a:r>
              <a:rPr lang="fr-CA" sz="1800"/>
              <a:t>Le serveur de compilation est connecté à internet</a:t>
            </a:r>
          </a:p>
          <a:p>
            <a:r>
              <a:rPr lang="fr-CA" sz="1800"/>
              <a:t>Le serveur de compilation nécessite un entretien minimal</a:t>
            </a:r>
          </a:p>
          <a:p>
            <a:r>
              <a:rPr lang="fr-CA" sz="1800"/>
              <a:t>Offre des outils de gestion de produits</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2050042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2BAC28-22C0-4FAB-BF29-50D3A969E9A3}"/>
              </a:ext>
            </a:extLst>
          </p:cNvPr>
          <p:cNvSpPr>
            <a:spLocks noGrp="1"/>
          </p:cNvSpPr>
          <p:nvPr>
            <p:ph type="title"/>
          </p:nvPr>
        </p:nvSpPr>
        <p:spPr>
          <a:xfrm>
            <a:off x="1141413" y="618518"/>
            <a:ext cx="9905998" cy="1478570"/>
          </a:xfrm>
        </p:spPr>
        <p:txBody>
          <a:bodyPr>
            <a:normAutofit/>
          </a:bodyPr>
          <a:lstStyle/>
          <a:p>
            <a:r>
              <a:rPr lang="fr-CA" dirty="0"/>
              <a:t>Quelques anecdotes au carnet de santé</a:t>
            </a:r>
          </a:p>
        </p:txBody>
      </p:sp>
      <p:graphicFrame>
        <p:nvGraphicFramePr>
          <p:cNvPr id="7" name="Espace réservé du contenu 2">
            <a:extLst>
              <a:ext uri="{FF2B5EF4-FFF2-40B4-BE49-F238E27FC236}">
                <a16:creationId xmlns:a16="http://schemas.microsoft.com/office/drawing/2014/main" id="{5FCEA40F-A0D5-4E5B-9776-47D187D5F387}"/>
              </a:ext>
            </a:extLst>
          </p:cNvPr>
          <p:cNvGraphicFramePr>
            <a:graphicFrameLocks noGrp="1"/>
          </p:cNvGraphicFramePr>
          <p:nvPr>
            <p:ph idx="1"/>
            <p:extLst>
              <p:ext uri="{D42A27DB-BD31-4B8C-83A1-F6EECF244321}">
                <p14:modId xmlns:p14="http://schemas.microsoft.com/office/powerpoint/2010/main" val="3679909815"/>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5120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90E08-F595-40E2-BC93-58E807D6D1B7}"/>
              </a:ext>
            </a:extLst>
          </p:cNvPr>
          <p:cNvSpPr>
            <a:spLocks noGrp="1"/>
          </p:cNvSpPr>
          <p:nvPr>
            <p:ph type="title"/>
          </p:nvPr>
        </p:nvSpPr>
        <p:spPr>
          <a:xfrm>
            <a:off x="1141413" y="618518"/>
            <a:ext cx="9905998" cy="1478570"/>
          </a:xfrm>
        </p:spPr>
        <p:txBody>
          <a:bodyPr>
            <a:normAutofit/>
          </a:bodyPr>
          <a:lstStyle/>
          <a:p>
            <a:r>
              <a:rPr lang="fr-CA" dirty="0"/>
              <a:t>Agenda</a:t>
            </a:r>
          </a:p>
        </p:txBody>
      </p:sp>
      <p:graphicFrame>
        <p:nvGraphicFramePr>
          <p:cNvPr id="5" name="Espace réservé du contenu 2">
            <a:extLst>
              <a:ext uri="{FF2B5EF4-FFF2-40B4-BE49-F238E27FC236}">
                <a16:creationId xmlns:a16="http://schemas.microsoft.com/office/drawing/2014/main" id="{05CE91EB-75C9-46D3-A927-C5AB34F3CCE2}"/>
              </a:ext>
            </a:extLst>
          </p:cNvPr>
          <p:cNvGraphicFramePr>
            <a:graphicFrameLocks noGrp="1"/>
          </p:cNvGraphicFramePr>
          <p:nvPr>
            <p:ph idx="1"/>
            <p:extLst>
              <p:ext uri="{D42A27DB-BD31-4B8C-83A1-F6EECF244321}">
                <p14:modId xmlns:p14="http://schemas.microsoft.com/office/powerpoint/2010/main" val="3768588552"/>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07087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65" name="Group 64">
            <a:extLst>
              <a:ext uri="{FF2B5EF4-FFF2-40B4-BE49-F238E27FC236}">
                <a16:creationId xmlns:a16="http://schemas.microsoft.com/office/drawing/2014/main" id="{82EEA7F3-64E0-47B1-9B06-0677EA6FD7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6" name="Rectangle 65">
              <a:extLst>
                <a:ext uri="{FF2B5EF4-FFF2-40B4-BE49-F238E27FC236}">
                  <a16:creationId xmlns:a16="http://schemas.microsoft.com/office/drawing/2014/main" id="{F0787433-E8FF-45C5-A1C3-70BC1491B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a:extLst>
                <a:ext uri="{FF2B5EF4-FFF2-40B4-BE49-F238E27FC236}">
                  <a16:creationId xmlns:a16="http://schemas.microsoft.com/office/drawing/2014/main" id="{A649E977-62EB-4D2F-9AF9-947B5E73CA39}"/>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2" name="Titre 1">
            <a:extLst>
              <a:ext uri="{FF2B5EF4-FFF2-40B4-BE49-F238E27FC236}">
                <a16:creationId xmlns:a16="http://schemas.microsoft.com/office/drawing/2014/main" id="{9011F05A-23E3-428A-8C0B-BC475B84933E}"/>
              </a:ext>
            </a:extLst>
          </p:cNvPr>
          <p:cNvSpPr>
            <a:spLocks noGrp="1"/>
          </p:cNvSpPr>
          <p:nvPr>
            <p:ph type="title"/>
          </p:nvPr>
        </p:nvSpPr>
        <p:spPr>
          <a:xfrm>
            <a:off x="1143000" y="1003300"/>
            <a:ext cx="7035800" cy="4038600"/>
          </a:xfrm>
        </p:spPr>
        <p:txBody>
          <a:bodyPr vert="horz" lIns="91440" tIns="45720" rIns="91440" bIns="45720" rtlCol="0" anchor="b">
            <a:normAutofit/>
          </a:bodyPr>
          <a:lstStyle/>
          <a:p>
            <a:r>
              <a:rPr lang="en-US" sz="6600"/>
              <a:t>formations</a:t>
            </a:r>
          </a:p>
        </p:txBody>
      </p:sp>
    </p:spTree>
    <p:extLst>
      <p:ext uri="{BB962C8B-B14F-4D97-AF65-F5344CB8AC3E}">
        <p14:creationId xmlns:p14="http://schemas.microsoft.com/office/powerpoint/2010/main" val="234977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re 1">
            <a:extLst>
              <a:ext uri="{FF2B5EF4-FFF2-40B4-BE49-F238E27FC236}">
                <a16:creationId xmlns:a16="http://schemas.microsoft.com/office/drawing/2014/main" id="{E4F50D14-9D3D-49E0-88AF-487D8F209869}"/>
              </a:ext>
            </a:extLst>
          </p:cNvPr>
          <p:cNvSpPr>
            <a:spLocks noGrp="1"/>
          </p:cNvSpPr>
          <p:nvPr>
            <p:ph type="title"/>
          </p:nvPr>
        </p:nvSpPr>
        <p:spPr>
          <a:xfrm>
            <a:off x="546099" y="1082673"/>
            <a:ext cx="3464730" cy="4708528"/>
          </a:xfrm>
        </p:spPr>
        <p:txBody>
          <a:bodyPr>
            <a:normAutofit/>
          </a:bodyPr>
          <a:lstStyle/>
          <a:p>
            <a:pPr algn="r"/>
            <a:r>
              <a:rPr lang="fr-CA" sz="4000" dirty="0"/>
              <a:t>Azure </a:t>
            </a:r>
            <a:r>
              <a:rPr lang="fr-CA" sz="4000" dirty="0" err="1"/>
              <a:t>devops</a:t>
            </a:r>
            <a:endParaRPr lang="fr-CA" sz="4000" dirty="0"/>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1E6F7D7D-26AE-4259-9B99-E8581F87A181}"/>
              </a:ext>
            </a:extLst>
          </p:cNvPr>
          <p:cNvSpPr>
            <a:spLocks noGrp="1"/>
          </p:cNvSpPr>
          <p:nvPr>
            <p:ph idx="1"/>
          </p:nvPr>
        </p:nvSpPr>
        <p:spPr>
          <a:xfrm>
            <a:off x="5297764" y="1082673"/>
            <a:ext cx="6114774" cy="4708528"/>
          </a:xfrm>
        </p:spPr>
        <p:txBody>
          <a:bodyPr anchor="ctr">
            <a:normAutofit/>
          </a:bodyPr>
          <a:lstStyle/>
          <a:p>
            <a:r>
              <a:rPr lang="fr-CA" sz="1800" dirty="0"/>
              <a:t>Présentation sur la chaîne </a:t>
            </a:r>
            <a:r>
              <a:rPr lang="fr-CA" sz="1800" dirty="0" err="1"/>
              <a:t>Backet</a:t>
            </a:r>
            <a:r>
              <a:rPr lang="fr-CA" sz="1800" dirty="0"/>
              <a:t> Show : </a:t>
            </a:r>
            <a:r>
              <a:rPr lang="fr-CA" sz="1800" dirty="0">
                <a:hlinkClick r:id="rId2"/>
              </a:rPr>
              <a:t>Partie 1</a:t>
            </a:r>
            <a:r>
              <a:rPr lang="fr-CA" sz="1800" dirty="0"/>
              <a:t>  et </a:t>
            </a:r>
            <a:r>
              <a:rPr lang="fr-CA" sz="1800" dirty="0">
                <a:hlinkClick r:id="rId3"/>
              </a:rPr>
              <a:t>Partie 2</a:t>
            </a:r>
            <a:endParaRPr lang="fr-CA" sz="1800" dirty="0">
              <a:hlinkClick r:id="rId4"/>
            </a:endParaRPr>
          </a:p>
          <a:p>
            <a:r>
              <a:rPr lang="fr-CA" sz="1800" dirty="0">
                <a:hlinkClick r:id="rId4"/>
              </a:rPr>
              <a:t>https://app.pluralsight.com/library/courses/continuous-delivery-azure-devops-big-picture/table-of-contents</a:t>
            </a:r>
            <a:endParaRPr lang="fr-CA" sz="1800" dirty="0"/>
          </a:p>
          <a:p>
            <a:r>
              <a:rPr lang="fr-CA" sz="1800" dirty="0">
                <a:hlinkClick r:id="rId5"/>
              </a:rPr>
              <a:t>https://app.pluralsight.com/library/courses/devops-skills-developers-visual-studio-tfs-2017/table-of-contents</a:t>
            </a:r>
            <a:endParaRPr lang="fr-CA" sz="1800" dirty="0"/>
          </a:p>
          <a:p>
            <a:r>
              <a:rPr lang="fr-CA" sz="1800" dirty="0">
                <a:hlinkClick r:id="rId6"/>
              </a:rPr>
              <a:t>https://app.pluralsight.com/library/courses/microsoft-azure-vsts-code-reviews-managing/table-of-contents</a:t>
            </a:r>
            <a:endParaRPr lang="fr-CA" sz="1800" dirty="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4138397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re 1">
            <a:extLst>
              <a:ext uri="{FF2B5EF4-FFF2-40B4-BE49-F238E27FC236}">
                <a16:creationId xmlns:a16="http://schemas.microsoft.com/office/drawing/2014/main" id="{90631DBE-71FD-4CFA-BA97-334168BFFB8E}"/>
              </a:ext>
            </a:extLst>
          </p:cNvPr>
          <p:cNvSpPr>
            <a:spLocks noGrp="1"/>
          </p:cNvSpPr>
          <p:nvPr>
            <p:ph type="title"/>
          </p:nvPr>
        </p:nvSpPr>
        <p:spPr>
          <a:xfrm>
            <a:off x="1141413" y="1082673"/>
            <a:ext cx="2869416" cy="4708528"/>
          </a:xfrm>
        </p:spPr>
        <p:txBody>
          <a:bodyPr>
            <a:normAutofit/>
          </a:bodyPr>
          <a:lstStyle/>
          <a:p>
            <a:pPr algn="r"/>
            <a:r>
              <a:rPr lang="fr-CA" sz="4000"/>
              <a:t>Git</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D8CE4194-C70B-41E3-A2A7-006D27653F2A}"/>
              </a:ext>
            </a:extLst>
          </p:cNvPr>
          <p:cNvSpPr>
            <a:spLocks noGrp="1"/>
          </p:cNvSpPr>
          <p:nvPr>
            <p:ph idx="1"/>
          </p:nvPr>
        </p:nvSpPr>
        <p:spPr>
          <a:xfrm>
            <a:off x="5297763" y="1082673"/>
            <a:ext cx="5751237" cy="4708528"/>
          </a:xfrm>
        </p:spPr>
        <p:txBody>
          <a:bodyPr anchor="ctr">
            <a:normAutofit/>
          </a:bodyPr>
          <a:lstStyle/>
          <a:p>
            <a:r>
              <a:rPr lang="en-US" sz="1800">
                <a:hlinkClick r:id="rId2"/>
              </a:rPr>
              <a:t>Git and GitHub for Poets</a:t>
            </a:r>
            <a:r>
              <a:rPr lang="en-US" sz="1800"/>
              <a:t> sur la </a:t>
            </a:r>
            <a:r>
              <a:rPr lang="fr-CA" sz="1800"/>
              <a:t>chaîne</a:t>
            </a:r>
            <a:r>
              <a:rPr lang="en-US" sz="1800"/>
              <a:t> Coding Train</a:t>
            </a:r>
            <a:endParaRPr lang="fr-CA" sz="1800"/>
          </a:p>
          <a:p>
            <a:r>
              <a:rPr lang="fr-CA" sz="1800"/>
              <a:t>« </a:t>
            </a:r>
            <a:r>
              <a:rPr lang="fr-CA" sz="1800">
                <a:hlinkClick r:id="rId3"/>
              </a:rPr>
              <a:t>Getting Started with Git</a:t>
            </a:r>
            <a:r>
              <a:rPr lang="fr-CA" sz="1800"/>
              <a:t> »</a:t>
            </a:r>
          </a:p>
          <a:p>
            <a:r>
              <a:rPr lang="fr-CA" sz="1800"/>
              <a:t>GUI pour Git : </a:t>
            </a:r>
            <a:r>
              <a:rPr lang="fr-CA" sz="1800">
                <a:hlinkClick r:id="rId4"/>
              </a:rPr>
              <a:t>Sourcetree</a:t>
            </a:r>
            <a:r>
              <a:rPr lang="fr-CA" sz="1800"/>
              <a:t>, </a:t>
            </a:r>
            <a:r>
              <a:rPr lang="fr-CA" sz="1800">
                <a:hlinkClick r:id="rId5"/>
              </a:rPr>
              <a:t>GitKraken</a:t>
            </a:r>
            <a:r>
              <a:rPr lang="fr-CA" sz="1800"/>
              <a:t> et </a:t>
            </a:r>
            <a:r>
              <a:rPr lang="fr-CA" sz="1800">
                <a:hlinkClick r:id="rId6"/>
              </a:rPr>
              <a:t>Visual Studio Code – Git Lens</a:t>
            </a:r>
            <a:r>
              <a:rPr lang="fr-CA" sz="1800"/>
              <a:t> </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765107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re 1">
            <a:extLst>
              <a:ext uri="{FF2B5EF4-FFF2-40B4-BE49-F238E27FC236}">
                <a16:creationId xmlns:a16="http://schemas.microsoft.com/office/drawing/2014/main" id="{6D02629F-F9E8-4DE1-8088-621EC78DE524}"/>
              </a:ext>
            </a:extLst>
          </p:cNvPr>
          <p:cNvSpPr>
            <a:spLocks noGrp="1"/>
          </p:cNvSpPr>
          <p:nvPr>
            <p:ph type="title"/>
          </p:nvPr>
        </p:nvSpPr>
        <p:spPr>
          <a:xfrm>
            <a:off x="507998" y="1082673"/>
            <a:ext cx="3502831" cy="4708528"/>
          </a:xfrm>
        </p:spPr>
        <p:txBody>
          <a:bodyPr>
            <a:normAutofit/>
          </a:bodyPr>
          <a:lstStyle/>
          <a:p>
            <a:pPr algn="r"/>
            <a:r>
              <a:rPr lang="fr-CA" sz="4000" dirty="0"/>
              <a:t>Pour demeurer à jour</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0E6F3DEE-DADD-4091-B48E-7D59BDF9FE10}"/>
              </a:ext>
            </a:extLst>
          </p:cNvPr>
          <p:cNvSpPr>
            <a:spLocks noGrp="1"/>
          </p:cNvSpPr>
          <p:nvPr>
            <p:ph idx="1"/>
          </p:nvPr>
        </p:nvSpPr>
        <p:spPr>
          <a:xfrm>
            <a:off x="5297763" y="1082673"/>
            <a:ext cx="5751237" cy="4708528"/>
          </a:xfrm>
        </p:spPr>
        <p:txBody>
          <a:bodyPr anchor="ctr">
            <a:normAutofit/>
          </a:bodyPr>
          <a:lstStyle/>
          <a:p>
            <a:r>
              <a:rPr lang="fr-CA" sz="1800">
                <a:hlinkClick r:id="rId2"/>
              </a:rPr>
              <a:t>Blog</a:t>
            </a:r>
            <a:r>
              <a:rPr lang="fr-CA" sz="1800"/>
              <a:t> dédié sur les nouvelles associées au produit</a:t>
            </a:r>
          </a:p>
          <a:p>
            <a:r>
              <a:rPr lang="fr-CA" sz="1800"/>
              <a:t>Personnes à suivre sur Twitter : </a:t>
            </a:r>
            <a:r>
              <a:rPr lang="fr-CA" sz="1800">
                <a:hlinkClick r:id="rId3"/>
              </a:rPr>
              <a:t>Donovan Brown</a:t>
            </a:r>
            <a:r>
              <a:rPr lang="fr-CA" sz="1800"/>
              <a:t>, </a:t>
            </a:r>
            <a:r>
              <a:rPr lang="fr-CA" sz="1800">
                <a:hlinkClick r:id="rId4"/>
              </a:rPr>
              <a:t>Edward Thomson</a:t>
            </a:r>
            <a:r>
              <a:rPr lang="fr-CA" sz="1800"/>
              <a:t>, </a:t>
            </a:r>
            <a:r>
              <a:rPr lang="fr-CA" sz="1800">
                <a:hlinkClick r:id="rId5"/>
              </a:rPr>
              <a:t>Anisha Pindoria</a:t>
            </a:r>
            <a:r>
              <a:rPr lang="fr-CA" sz="1800"/>
              <a:t>, </a:t>
            </a:r>
            <a:r>
              <a:rPr lang="fr-CA" sz="1800">
                <a:hlinkClick r:id="rId6"/>
              </a:rPr>
              <a:t>Benjamin Day</a:t>
            </a:r>
            <a:r>
              <a:rPr lang="fr-CA" sz="1800"/>
              <a:t>, </a:t>
            </a:r>
            <a:r>
              <a:rPr lang="fr-CA" sz="1800">
                <a:hlinkClick r:id="rId7"/>
              </a:rPr>
              <a:t>Marcel de Vries</a:t>
            </a:r>
            <a:r>
              <a:rPr lang="fr-CA" sz="1800"/>
              <a:t> et </a:t>
            </a:r>
            <a:r>
              <a:rPr lang="fr-CA" sz="1800">
                <a:hlinkClick r:id="rId8"/>
              </a:rPr>
              <a:t>Azure DevOps</a:t>
            </a:r>
            <a:endParaRPr lang="fr-CA" sz="1800"/>
          </a:p>
          <a:p>
            <a:r>
              <a:rPr lang="fr-CA" sz="1800">
                <a:hlinkClick r:id="rId9"/>
              </a:rPr>
              <a:t>Page</a:t>
            </a:r>
            <a:r>
              <a:rPr lang="fr-CA" sz="1800"/>
              <a:t> sur le statut du service</a:t>
            </a:r>
          </a:p>
          <a:p>
            <a:r>
              <a:rPr lang="fr-CA" sz="1800"/>
              <a:t>Commencer à utiliser le </a:t>
            </a:r>
            <a:r>
              <a:rPr lang="fr-CA" sz="1800">
                <a:hlinkClick r:id="rId10"/>
              </a:rPr>
              <a:t>produit gratuitement</a:t>
            </a:r>
            <a:endParaRPr lang="fr-CA" sz="180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920741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65" name="Group 64">
            <a:extLst>
              <a:ext uri="{FF2B5EF4-FFF2-40B4-BE49-F238E27FC236}">
                <a16:creationId xmlns:a16="http://schemas.microsoft.com/office/drawing/2014/main" id="{82EEA7F3-64E0-47B1-9B06-0677EA6FD7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6" name="Rectangle 65">
              <a:extLst>
                <a:ext uri="{FF2B5EF4-FFF2-40B4-BE49-F238E27FC236}">
                  <a16:creationId xmlns:a16="http://schemas.microsoft.com/office/drawing/2014/main" id="{F0787433-E8FF-45C5-A1C3-70BC1491B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a:extLst>
                <a:ext uri="{FF2B5EF4-FFF2-40B4-BE49-F238E27FC236}">
                  <a16:creationId xmlns:a16="http://schemas.microsoft.com/office/drawing/2014/main" id="{A649E977-62EB-4D2F-9AF9-947B5E73CA39}"/>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2" name="Titre 1">
            <a:extLst>
              <a:ext uri="{FF2B5EF4-FFF2-40B4-BE49-F238E27FC236}">
                <a16:creationId xmlns:a16="http://schemas.microsoft.com/office/drawing/2014/main" id="{BDF5714B-E85E-41CC-8544-E4394D45FCE5}"/>
              </a:ext>
            </a:extLst>
          </p:cNvPr>
          <p:cNvSpPr>
            <a:spLocks noGrp="1"/>
          </p:cNvSpPr>
          <p:nvPr>
            <p:ph type="title"/>
          </p:nvPr>
        </p:nvSpPr>
        <p:spPr>
          <a:xfrm>
            <a:off x="1143000" y="1003300"/>
            <a:ext cx="7035800" cy="4038600"/>
          </a:xfrm>
        </p:spPr>
        <p:txBody>
          <a:bodyPr vert="horz" lIns="91440" tIns="45720" rIns="91440" bIns="45720" rtlCol="0" anchor="b">
            <a:normAutofit/>
          </a:bodyPr>
          <a:lstStyle/>
          <a:p>
            <a:r>
              <a:rPr lang="en-US" sz="6600"/>
              <a:t>Merci à tous</a:t>
            </a:r>
          </a:p>
        </p:txBody>
      </p:sp>
    </p:spTree>
    <p:extLst>
      <p:ext uri="{BB962C8B-B14F-4D97-AF65-F5344CB8AC3E}">
        <p14:creationId xmlns:p14="http://schemas.microsoft.com/office/powerpoint/2010/main" val="4186785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4"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66" name="Group 65">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8"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1"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6"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08"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122" name="Rectangle 121">
            <a:extLst>
              <a:ext uri="{FF2B5EF4-FFF2-40B4-BE49-F238E27FC236}">
                <a16:creationId xmlns:a16="http://schemas.microsoft.com/office/drawing/2014/main" id="{D706AE2E-B17B-43A3-84F8-9C0FE9466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2003"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24" name="Group 123">
            <a:extLst>
              <a:ext uri="{FF2B5EF4-FFF2-40B4-BE49-F238E27FC236}">
                <a16:creationId xmlns:a16="http://schemas.microsoft.com/office/drawing/2014/main" id="{CEFFB8CF-3E94-42D7-849C-841E7744B2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125" name="Rectangle 5">
              <a:extLst>
                <a:ext uri="{FF2B5EF4-FFF2-40B4-BE49-F238E27FC236}">
                  <a16:creationId xmlns:a16="http://schemas.microsoft.com/office/drawing/2014/main" id="{C274DE9A-4502-4454-911E-B7FE9ED6DE3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6" name="Freeform 6">
              <a:extLst>
                <a:ext uri="{FF2B5EF4-FFF2-40B4-BE49-F238E27FC236}">
                  <a16:creationId xmlns:a16="http://schemas.microsoft.com/office/drawing/2014/main" id="{76AFCF59-7BED-416B-ACD9-EA099C9B29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7" name="Freeform 7">
              <a:extLst>
                <a:ext uri="{FF2B5EF4-FFF2-40B4-BE49-F238E27FC236}">
                  <a16:creationId xmlns:a16="http://schemas.microsoft.com/office/drawing/2014/main" id="{8EEECEBC-B149-42E5-8164-EE5456F062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8" name="Rectangle 8">
              <a:extLst>
                <a:ext uri="{FF2B5EF4-FFF2-40B4-BE49-F238E27FC236}">
                  <a16:creationId xmlns:a16="http://schemas.microsoft.com/office/drawing/2014/main" id="{03B49256-D2D8-436B-8F29-0C7E53366F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9" name="Freeform 9">
              <a:extLst>
                <a:ext uri="{FF2B5EF4-FFF2-40B4-BE49-F238E27FC236}">
                  <a16:creationId xmlns:a16="http://schemas.microsoft.com/office/drawing/2014/main" id="{4045E56F-B537-408E-B346-B9B15C39A5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0" name="Freeform 10">
              <a:extLst>
                <a:ext uri="{FF2B5EF4-FFF2-40B4-BE49-F238E27FC236}">
                  <a16:creationId xmlns:a16="http://schemas.microsoft.com/office/drawing/2014/main" id="{904BDB2F-0893-4AD7-A871-C808C9651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1" name="Freeform 11">
              <a:extLst>
                <a:ext uri="{FF2B5EF4-FFF2-40B4-BE49-F238E27FC236}">
                  <a16:creationId xmlns:a16="http://schemas.microsoft.com/office/drawing/2014/main" id="{512D8C6F-C154-4928-9891-DDCF50DA6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2" name="Freeform 12">
              <a:extLst>
                <a:ext uri="{FF2B5EF4-FFF2-40B4-BE49-F238E27FC236}">
                  <a16:creationId xmlns:a16="http://schemas.microsoft.com/office/drawing/2014/main" id="{7E2BBA63-D694-4AD5-976F-4F1CDB204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3" name="Freeform 13">
              <a:extLst>
                <a:ext uri="{FF2B5EF4-FFF2-40B4-BE49-F238E27FC236}">
                  <a16:creationId xmlns:a16="http://schemas.microsoft.com/office/drawing/2014/main" id="{394F9847-4F95-42E8-AE7E-8DD8A0E27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4" name="Freeform 14">
              <a:extLst>
                <a:ext uri="{FF2B5EF4-FFF2-40B4-BE49-F238E27FC236}">
                  <a16:creationId xmlns:a16="http://schemas.microsoft.com/office/drawing/2014/main" id="{48CE4CA3-085D-44AC-996B-9F347B7BC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5" name="Freeform 15">
              <a:extLst>
                <a:ext uri="{FF2B5EF4-FFF2-40B4-BE49-F238E27FC236}">
                  <a16:creationId xmlns:a16="http://schemas.microsoft.com/office/drawing/2014/main" id="{0D7459AE-7E00-4707-B574-1D3636BB46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6" name="Freeform 16">
              <a:extLst>
                <a:ext uri="{FF2B5EF4-FFF2-40B4-BE49-F238E27FC236}">
                  <a16:creationId xmlns:a16="http://schemas.microsoft.com/office/drawing/2014/main" id="{EF95E020-0C4A-4BD5-84BE-6DF8B8BCAB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7" name="Freeform 17">
              <a:extLst>
                <a:ext uri="{FF2B5EF4-FFF2-40B4-BE49-F238E27FC236}">
                  <a16:creationId xmlns:a16="http://schemas.microsoft.com/office/drawing/2014/main" id="{18CC4862-B9BB-4E63-9630-AA5241E68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8" name="Freeform 18">
              <a:extLst>
                <a:ext uri="{FF2B5EF4-FFF2-40B4-BE49-F238E27FC236}">
                  <a16:creationId xmlns:a16="http://schemas.microsoft.com/office/drawing/2014/main" id="{156A0508-DDAB-4BFB-824D-CA9D3D833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9" name="Freeform 19">
              <a:extLst>
                <a:ext uri="{FF2B5EF4-FFF2-40B4-BE49-F238E27FC236}">
                  <a16:creationId xmlns:a16="http://schemas.microsoft.com/office/drawing/2014/main" id="{E3B0103B-60DE-4385-B84E-53694FB9A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0" name="Freeform 20">
              <a:extLst>
                <a:ext uri="{FF2B5EF4-FFF2-40B4-BE49-F238E27FC236}">
                  <a16:creationId xmlns:a16="http://schemas.microsoft.com/office/drawing/2014/main" id="{C8C1C0D4-C36E-4251-A97F-436AFA3797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1" name="Freeform 21">
              <a:extLst>
                <a:ext uri="{FF2B5EF4-FFF2-40B4-BE49-F238E27FC236}">
                  <a16:creationId xmlns:a16="http://schemas.microsoft.com/office/drawing/2014/main" id="{550D7341-7849-4B72-A2D7-68B7161D43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Freeform 22">
              <a:extLst>
                <a:ext uri="{FF2B5EF4-FFF2-40B4-BE49-F238E27FC236}">
                  <a16:creationId xmlns:a16="http://schemas.microsoft.com/office/drawing/2014/main" id="{C9E742C7-3FF2-4931-B087-46AAA6C33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3" name="Freeform 23">
              <a:extLst>
                <a:ext uri="{FF2B5EF4-FFF2-40B4-BE49-F238E27FC236}">
                  <a16:creationId xmlns:a16="http://schemas.microsoft.com/office/drawing/2014/main" id="{424AF1DB-9264-4B94-9F0D-EF37F12D47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4" name="Freeform 24">
              <a:extLst>
                <a:ext uri="{FF2B5EF4-FFF2-40B4-BE49-F238E27FC236}">
                  <a16:creationId xmlns:a16="http://schemas.microsoft.com/office/drawing/2014/main" id="{766E43D2-CF93-4468-9B12-FFB234513D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25">
              <a:extLst>
                <a:ext uri="{FF2B5EF4-FFF2-40B4-BE49-F238E27FC236}">
                  <a16:creationId xmlns:a16="http://schemas.microsoft.com/office/drawing/2014/main" id="{AC24EC38-E0E5-4A4E-A64D-359DD4A55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26">
              <a:extLst>
                <a:ext uri="{FF2B5EF4-FFF2-40B4-BE49-F238E27FC236}">
                  <a16:creationId xmlns:a16="http://schemas.microsoft.com/office/drawing/2014/main" id="{338D8FE1-6073-44CF-857C-9273A16075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Freeform 27">
              <a:extLst>
                <a:ext uri="{FF2B5EF4-FFF2-40B4-BE49-F238E27FC236}">
                  <a16:creationId xmlns:a16="http://schemas.microsoft.com/office/drawing/2014/main" id="{39BAF819-1ABF-4754-B2E6-8C023A3B9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Freeform 28">
              <a:extLst>
                <a:ext uri="{FF2B5EF4-FFF2-40B4-BE49-F238E27FC236}">
                  <a16:creationId xmlns:a16="http://schemas.microsoft.com/office/drawing/2014/main" id="{2B5FE77A-C8CA-4E0E-BA89-53BA982E6A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9" name="Freeform 29">
              <a:extLst>
                <a:ext uri="{FF2B5EF4-FFF2-40B4-BE49-F238E27FC236}">
                  <a16:creationId xmlns:a16="http://schemas.microsoft.com/office/drawing/2014/main" id="{264169FF-BB01-4F56-812A-738BE4AAC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0" name="Freeform 30">
              <a:extLst>
                <a:ext uri="{FF2B5EF4-FFF2-40B4-BE49-F238E27FC236}">
                  <a16:creationId xmlns:a16="http://schemas.microsoft.com/office/drawing/2014/main" id="{831BA8DD-49DA-443B-AD7A-1680CD2875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1" name="Freeform 31">
              <a:extLst>
                <a:ext uri="{FF2B5EF4-FFF2-40B4-BE49-F238E27FC236}">
                  <a16:creationId xmlns:a16="http://schemas.microsoft.com/office/drawing/2014/main" id="{15B5FD47-B408-4DD0-BA9C-76C3F6814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2" name="Freeform 32">
              <a:extLst>
                <a:ext uri="{FF2B5EF4-FFF2-40B4-BE49-F238E27FC236}">
                  <a16:creationId xmlns:a16="http://schemas.microsoft.com/office/drawing/2014/main" id="{2432FB6B-FBB2-438F-A3BC-0392CA9448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3" name="Rectangle 33">
              <a:extLst>
                <a:ext uri="{FF2B5EF4-FFF2-40B4-BE49-F238E27FC236}">
                  <a16:creationId xmlns:a16="http://schemas.microsoft.com/office/drawing/2014/main" id="{A9E1CA69-4810-4E1D-A227-EA4EF0151FF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4" name="Freeform 34">
              <a:extLst>
                <a:ext uri="{FF2B5EF4-FFF2-40B4-BE49-F238E27FC236}">
                  <a16:creationId xmlns:a16="http://schemas.microsoft.com/office/drawing/2014/main" id="{978653C5-EFDF-4617-9A6A-E810A9C22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5" name="Freeform 35">
              <a:extLst>
                <a:ext uri="{FF2B5EF4-FFF2-40B4-BE49-F238E27FC236}">
                  <a16:creationId xmlns:a16="http://schemas.microsoft.com/office/drawing/2014/main" id="{F1B9F231-1E6A-4122-81B0-043E2A5F5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6" name="Freeform 36">
              <a:extLst>
                <a:ext uri="{FF2B5EF4-FFF2-40B4-BE49-F238E27FC236}">
                  <a16:creationId xmlns:a16="http://schemas.microsoft.com/office/drawing/2014/main" id="{DF2B6BD0-0057-43BC-8681-9FAC9FC53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7" name="Freeform 37">
              <a:extLst>
                <a:ext uri="{FF2B5EF4-FFF2-40B4-BE49-F238E27FC236}">
                  <a16:creationId xmlns:a16="http://schemas.microsoft.com/office/drawing/2014/main" id="{6D7D7117-2276-4EB9-882B-A44A2DB066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8" name="Freeform 38">
              <a:extLst>
                <a:ext uri="{FF2B5EF4-FFF2-40B4-BE49-F238E27FC236}">
                  <a16:creationId xmlns:a16="http://schemas.microsoft.com/office/drawing/2014/main" id="{98AD68EB-6444-4B28-8F06-C0B6111AC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9" name="Freeform 39">
              <a:extLst>
                <a:ext uri="{FF2B5EF4-FFF2-40B4-BE49-F238E27FC236}">
                  <a16:creationId xmlns:a16="http://schemas.microsoft.com/office/drawing/2014/main" id="{438FA125-C459-48A2-913F-F5D04E160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0" name="Freeform 40">
              <a:extLst>
                <a:ext uri="{FF2B5EF4-FFF2-40B4-BE49-F238E27FC236}">
                  <a16:creationId xmlns:a16="http://schemas.microsoft.com/office/drawing/2014/main" id="{18E796D1-6480-436F-947D-550CCE516E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1" name="Freeform 41">
              <a:extLst>
                <a:ext uri="{FF2B5EF4-FFF2-40B4-BE49-F238E27FC236}">
                  <a16:creationId xmlns:a16="http://schemas.microsoft.com/office/drawing/2014/main" id="{4549B300-4F89-4E35-B5E7-53E3C6A54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2" name="Freeform 42">
              <a:extLst>
                <a:ext uri="{FF2B5EF4-FFF2-40B4-BE49-F238E27FC236}">
                  <a16:creationId xmlns:a16="http://schemas.microsoft.com/office/drawing/2014/main" id="{D8DA6C40-62DD-4FB3-8D06-5A599E3823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3" name="Freeform 43">
              <a:extLst>
                <a:ext uri="{FF2B5EF4-FFF2-40B4-BE49-F238E27FC236}">
                  <a16:creationId xmlns:a16="http://schemas.microsoft.com/office/drawing/2014/main" id="{28EE2B35-9D3D-4925-8DA9-9DF0E40BC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4" name="Freeform 44">
              <a:extLst>
                <a:ext uri="{FF2B5EF4-FFF2-40B4-BE49-F238E27FC236}">
                  <a16:creationId xmlns:a16="http://schemas.microsoft.com/office/drawing/2014/main" id="{9DB82611-4043-4758-81EC-2239619803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5" name="Rectangle 45">
              <a:extLst>
                <a:ext uri="{FF2B5EF4-FFF2-40B4-BE49-F238E27FC236}">
                  <a16:creationId xmlns:a16="http://schemas.microsoft.com/office/drawing/2014/main" id="{A8210AB3-0776-4F74-9227-5E448D1AFA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6" name="Freeform 46">
              <a:extLst>
                <a:ext uri="{FF2B5EF4-FFF2-40B4-BE49-F238E27FC236}">
                  <a16:creationId xmlns:a16="http://schemas.microsoft.com/office/drawing/2014/main" id="{002C10AB-E300-481E-AFA5-410481B16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7" name="Freeform 47">
              <a:extLst>
                <a:ext uri="{FF2B5EF4-FFF2-40B4-BE49-F238E27FC236}">
                  <a16:creationId xmlns:a16="http://schemas.microsoft.com/office/drawing/2014/main" id="{11F47C5E-0453-4EF5-B969-A8263DC6AF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8" name="Freeform 48">
              <a:extLst>
                <a:ext uri="{FF2B5EF4-FFF2-40B4-BE49-F238E27FC236}">
                  <a16:creationId xmlns:a16="http://schemas.microsoft.com/office/drawing/2014/main" id="{D0CFDC87-55E8-40E1-BD98-4E1EA2C09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9" name="Freeform 49">
              <a:extLst>
                <a:ext uri="{FF2B5EF4-FFF2-40B4-BE49-F238E27FC236}">
                  <a16:creationId xmlns:a16="http://schemas.microsoft.com/office/drawing/2014/main" id="{C1151505-8A7F-41D8-AE03-AD172E38C0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0" name="Freeform 50">
              <a:extLst>
                <a:ext uri="{FF2B5EF4-FFF2-40B4-BE49-F238E27FC236}">
                  <a16:creationId xmlns:a16="http://schemas.microsoft.com/office/drawing/2014/main" id="{918DAD20-1F9F-41A7-B9D0-EE92F9B32D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1" name="Freeform 51">
              <a:extLst>
                <a:ext uri="{FF2B5EF4-FFF2-40B4-BE49-F238E27FC236}">
                  <a16:creationId xmlns:a16="http://schemas.microsoft.com/office/drawing/2014/main" id="{D303B51B-ADCC-43C9-AE4F-0168CFA63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2" name="Freeform 52">
              <a:extLst>
                <a:ext uri="{FF2B5EF4-FFF2-40B4-BE49-F238E27FC236}">
                  <a16:creationId xmlns:a16="http://schemas.microsoft.com/office/drawing/2014/main" id="{5621B409-0B0A-4827-81F9-684C335EE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3" name="Freeform 53">
              <a:extLst>
                <a:ext uri="{FF2B5EF4-FFF2-40B4-BE49-F238E27FC236}">
                  <a16:creationId xmlns:a16="http://schemas.microsoft.com/office/drawing/2014/main" id="{FCA6910E-A4EC-464B-B285-5F1E40AEFF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4" name="Freeform 54">
              <a:extLst>
                <a:ext uri="{FF2B5EF4-FFF2-40B4-BE49-F238E27FC236}">
                  <a16:creationId xmlns:a16="http://schemas.microsoft.com/office/drawing/2014/main" id="{7D0C75DF-4953-4E72-B34A-2F8BD05235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5" name="Freeform 55">
              <a:extLst>
                <a:ext uri="{FF2B5EF4-FFF2-40B4-BE49-F238E27FC236}">
                  <a16:creationId xmlns:a16="http://schemas.microsoft.com/office/drawing/2014/main" id="{998A65EA-C434-41FF-B792-2BDC11501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6" name="Freeform 56">
              <a:extLst>
                <a:ext uri="{FF2B5EF4-FFF2-40B4-BE49-F238E27FC236}">
                  <a16:creationId xmlns:a16="http://schemas.microsoft.com/office/drawing/2014/main" id="{3A6D2AE4-7ABD-4946-BE69-5FD3C1A1D6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7" name="Freeform 57">
              <a:extLst>
                <a:ext uri="{FF2B5EF4-FFF2-40B4-BE49-F238E27FC236}">
                  <a16:creationId xmlns:a16="http://schemas.microsoft.com/office/drawing/2014/main" id="{833A81DC-8A3A-4141-A713-A2FE1C572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8" name="Freeform 58">
              <a:extLst>
                <a:ext uri="{FF2B5EF4-FFF2-40B4-BE49-F238E27FC236}">
                  <a16:creationId xmlns:a16="http://schemas.microsoft.com/office/drawing/2014/main" id="{47BB7FFD-57DB-41BD-8D42-9FB58174B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180" name="Picture 2">
            <a:extLst>
              <a:ext uri="{FF2B5EF4-FFF2-40B4-BE49-F238E27FC236}">
                <a16:creationId xmlns:a16="http://schemas.microsoft.com/office/drawing/2014/main" id="{3631D3C9-4C1D-4B3A-A737-E6E7800424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re 1">
            <a:extLst>
              <a:ext uri="{FF2B5EF4-FFF2-40B4-BE49-F238E27FC236}">
                <a16:creationId xmlns:a16="http://schemas.microsoft.com/office/drawing/2014/main" id="{D978080B-DE8F-4E86-936C-05DE86F6E244}"/>
              </a:ext>
            </a:extLst>
          </p:cNvPr>
          <p:cNvSpPr>
            <a:spLocks noGrp="1"/>
          </p:cNvSpPr>
          <p:nvPr>
            <p:ph type="title"/>
          </p:nvPr>
        </p:nvSpPr>
        <p:spPr>
          <a:xfrm>
            <a:off x="8057397" y="1113283"/>
            <a:ext cx="3489569" cy="3549206"/>
          </a:xfrm>
        </p:spPr>
        <p:txBody>
          <a:bodyPr vert="horz" lIns="91440" tIns="45720" rIns="91440" bIns="45720" rtlCol="0" anchor="b">
            <a:normAutofit fontScale="90000"/>
          </a:bodyPr>
          <a:lstStyle/>
          <a:p>
            <a:r>
              <a:rPr lang="fr-CA" sz="4400" dirty="0">
                <a:solidFill>
                  <a:srgbClr val="FFFFFF"/>
                </a:solidFill>
              </a:rPr>
              <a:t>Pipeline d’intégration continue et de déploiement continu</a:t>
            </a:r>
          </a:p>
        </p:txBody>
      </p:sp>
      <p:sp useBgFill="1">
        <p:nvSpPr>
          <p:cNvPr id="182" name="Round Diagonal Corner Rectangle 6">
            <a:extLst>
              <a:ext uri="{FF2B5EF4-FFF2-40B4-BE49-F238E27FC236}">
                <a16:creationId xmlns:a16="http://schemas.microsoft.com/office/drawing/2014/main" id="{5B986EF0-8540-483D-9DDE-1F168FAAC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Espace réservé du contenu 6">
            <a:extLst>
              <a:ext uri="{FF2B5EF4-FFF2-40B4-BE49-F238E27FC236}">
                <a16:creationId xmlns:a16="http://schemas.microsoft.com/office/drawing/2014/main" id="{3D8FF0B8-81EF-42C8-B0B7-A65071D0BA5F}"/>
              </a:ext>
            </a:extLst>
          </p:cNvPr>
          <p:cNvPicPr>
            <a:picLocks noChangeAspect="1"/>
          </p:cNvPicPr>
          <p:nvPr/>
        </p:nvPicPr>
        <p:blipFill>
          <a:blip r:embed="rId3"/>
          <a:stretch>
            <a:fillRect/>
          </a:stretch>
        </p:blipFill>
        <p:spPr>
          <a:xfrm>
            <a:off x="1118988" y="2119032"/>
            <a:ext cx="6112382" cy="2614475"/>
          </a:xfrm>
          <a:prstGeom prst="rect">
            <a:avLst/>
          </a:prstGeom>
        </p:spPr>
      </p:pic>
    </p:spTree>
    <p:extLst>
      <p:ext uri="{BB962C8B-B14F-4D97-AF65-F5344CB8AC3E}">
        <p14:creationId xmlns:p14="http://schemas.microsoft.com/office/powerpoint/2010/main" val="184831750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re 1">
            <a:extLst>
              <a:ext uri="{FF2B5EF4-FFF2-40B4-BE49-F238E27FC236}">
                <a16:creationId xmlns:a16="http://schemas.microsoft.com/office/drawing/2014/main" id="{D978080B-DE8F-4E86-936C-05DE86F6E244}"/>
              </a:ext>
            </a:extLst>
          </p:cNvPr>
          <p:cNvSpPr>
            <a:spLocks noGrp="1"/>
          </p:cNvSpPr>
          <p:nvPr>
            <p:ph type="title"/>
          </p:nvPr>
        </p:nvSpPr>
        <p:spPr>
          <a:xfrm>
            <a:off x="1019015" y="1093787"/>
            <a:ext cx="3059969" cy="4697413"/>
          </a:xfrm>
        </p:spPr>
        <p:txBody>
          <a:bodyPr>
            <a:normAutofit/>
          </a:bodyPr>
          <a:lstStyle/>
          <a:p>
            <a:r>
              <a:rPr lang="fr-CA" sz="3300"/>
              <a:t>Pipeline d’intégration continue et de déploiement continu</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DDA992EE-8494-4A44-86EE-36CCF7A4F140}"/>
              </a:ext>
            </a:extLst>
          </p:cNvPr>
          <p:cNvSpPr>
            <a:spLocks noGrp="1"/>
          </p:cNvSpPr>
          <p:nvPr>
            <p:ph idx="1"/>
          </p:nvPr>
        </p:nvSpPr>
        <p:spPr>
          <a:xfrm>
            <a:off x="5215467" y="1093788"/>
            <a:ext cx="5831944" cy="4697413"/>
          </a:xfrm>
        </p:spPr>
        <p:txBody>
          <a:bodyPr>
            <a:normAutofit/>
          </a:bodyPr>
          <a:lstStyle/>
          <a:p>
            <a:pPr marL="0" indent="0" defTabSz="1139797">
              <a:lnSpc>
                <a:spcPct val="110000"/>
              </a:lnSpc>
              <a:buNone/>
              <a:defRPr/>
            </a:pPr>
            <a:r>
              <a:rPr lang="fr-FR" sz="2200"/>
              <a:t>L'approche « CI/CD » garantit une automatisation et une surveillance continues tout au long du cycle de vie des applications, des phases d'intégration et de test jusqu'à la distribution et au déploiement. Ensemble, ces pratiques sont souvent désignées par l'expression « pipeline CI/CD » et elles reposent sur une </a:t>
            </a:r>
            <a:r>
              <a:rPr lang="fr-FR" sz="2200">
                <a:hlinkClick r:id="rId2"/>
              </a:rPr>
              <a:t>collaboration agile entre les équipes de développement et d'exploitation</a:t>
            </a:r>
            <a:r>
              <a:rPr lang="fr-FR" sz="2200"/>
              <a:t>.</a:t>
            </a:r>
          </a:p>
          <a:p>
            <a:pPr marL="0" indent="0" defTabSz="1139797">
              <a:lnSpc>
                <a:spcPct val="110000"/>
              </a:lnSpc>
              <a:buNone/>
              <a:defRPr/>
            </a:pPr>
            <a:endParaRPr lang="fr-FR" sz="2200"/>
          </a:p>
          <a:p>
            <a:pPr marL="0" indent="0" defTabSz="1139797">
              <a:lnSpc>
                <a:spcPct val="110000"/>
              </a:lnSpc>
              <a:buNone/>
              <a:defRPr/>
            </a:pPr>
            <a:r>
              <a:rPr lang="fr-FR" sz="2200"/>
              <a:t>Pour une description complète, voir le </a:t>
            </a:r>
            <a:r>
              <a:rPr lang="fr-FR" sz="2200">
                <a:hlinkClick r:id="rId3"/>
              </a:rPr>
              <a:t>site</a:t>
            </a:r>
            <a:r>
              <a:rPr lang="fr-FR" sz="2200"/>
              <a:t> de </a:t>
            </a:r>
            <a:r>
              <a:rPr lang="fr-FR" sz="2200" err="1"/>
              <a:t>RedHat</a:t>
            </a:r>
            <a:r>
              <a:rPr lang="fr-FR" sz="2200"/>
              <a:t>.</a:t>
            </a:r>
            <a:endParaRPr lang="fr-CA" sz="2200"/>
          </a:p>
          <a:p>
            <a:pPr>
              <a:lnSpc>
                <a:spcPct val="110000"/>
              </a:lnSpc>
            </a:pPr>
            <a:endParaRPr lang="fr-CA" sz="2200"/>
          </a:p>
        </p:txBody>
      </p:sp>
    </p:spTree>
    <p:extLst>
      <p:ext uri="{BB962C8B-B14F-4D97-AF65-F5344CB8AC3E}">
        <p14:creationId xmlns:p14="http://schemas.microsoft.com/office/powerpoint/2010/main" val="1790297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8"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70" name="Group 69">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71"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2"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5"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00"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2"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4"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126" name="Rectangle 125">
            <a:extLst>
              <a:ext uri="{FF2B5EF4-FFF2-40B4-BE49-F238E27FC236}">
                <a16:creationId xmlns:a16="http://schemas.microsoft.com/office/drawing/2014/main" id="{D706AE2E-B17B-43A3-84F8-9C0FE9466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2003"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28" name="Group 127">
            <a:extLst>
              <a:ext uri="{FF2B5EF4-FFF2-40B4-BE49-F238E27FC236}">
                <a16:creationId xmlns:a16="http://schemas.microsoft.com/office/drawing/2014/main" id="{CEFFB8CF-3E94-42D7-849C-841E7744B2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129" name="Rectangle 5">
              <a:extLst>
                <a:ext uri="{FF2B5EF4-FFF2-40B4-BE49-F238E27FC236}">
                  <a16:creationId xmlns:a16="http://schemas.microsoft.com/office/drawing/2014/main" id="{C274DE9A-4502-4454-911E-B7FE9ED6DE3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30" name="Freeform 6">
              <a:extLst>
                <a:ext uri="{FF2B5EF4-FFF2-40B4-BE49-F238E27FC236}">
                  <a16:creationId xmlns:a16="http://schemas.microsoft.com/office/drawing/2014/main" id="{76AFCF59-7BED-416B-ACD9-EA099C9B29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1" name="Freeform 7">
              <a:extLst>
                <a:ext uri="{FF2B5EF4-FFF2-40B4-BE49-F238E27FC236}">
                  <a16:creationId xmlns:a16="http://schemas.microsoft.com/office/drawing/2014/main" id="{8EEECEBC-B149-42E5-8164-EE5456F062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2" name="Rectangle 8">
              <a:extLst>
                <a:ext uri="{FF2B5EF4-FFF2-40B4-BE49-F238E27FC236}">
                  <a16:creationId xmlns:a16="http://schemas.microsoft.com/office/drawing/2014/main" id="{03B49256-D2D8-436B-8F29-0C7E53366F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33" name="Freeform 9">
              <a:extLst>
                <a:ext uri="{FF2B5EF4-FFF2-40B4-BE49-F238E27FC236}">
                  <a16:creationId xmlns:a16="http://schemas.microsoft.com/office/drawing/2014/main" id="{4045E56F-B537-408E-B346-B9B15C39A5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4" name="Freeform 10">
              <a:extLst>
                <a:ext uri="{FF2B5EF4-FFF2-40B4-BE49-F238E27FC236}">
                  <a16:creationId xmlns:a16="http://schemas.microsoft.com/office/drawing/2014/main" id="{904BDB2F-0893-4AD7-A871-C808C9651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5" name="Freeform 11">
              <a:extLst>
                <a:ext uri="{FF2B5EF4-FFF2-40B4-BE49-F238E27FC236}">
                  <a16:creationId xmlns:a16="http://schemas.microsoft.com/office/drawing/2014/main" id="{512D8C6F-C154-4928-9891-DDCF50DA6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6" name="Freeform 12">
              <a:extLst>
                <a:ext uri="{FF2B5EF4-FFF2-40B4-BE49-F238E27FC236}">
                  <a16:creationId xmlns:a16="http://schemas.microsoft.com/office/drawing/2014/main" id="{7E2BBA63-D694-4AD5-976F-4F1CDB204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7" name="Freeform 13">
              <a:extLst>
                <a:ext uri="{FF2B5EF4-FFF2-40B4-BE49-F238E27FC236}">
                  <a16:creationId xmlns:a16="http://schemas.microsoft.com/office/drawing/2014/main" id="{394F9847-4F95-42E8-AE7E-8DD8A0E27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8" name="Freeform 14">
              <a:extLst>
                <a:ext uri="{FF2B5EF4-FFF2-40B4-BE49-F238E27FC236}">
                  <a16:creationId xmlns:a16="http://schemas.microsoft.com/office/drawing/2014/main" id="{48CE4CA3-085D-44AC-996B-9F347B7BC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9" name="Freeform 15">
              <a:extLst>
                <a:ext uri="{FF2B5EF4-FFF2-40B4-BE49-F238E27FC236}">
                  <a16:creationId xmlns:a16="http://schemas.microsoft.com/office/drawing/2014/main" id="{0D7459AE-7E00-4707-B574-1D3636BB46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0" name="Freeform 16">
              <a:extLst>
                <a:ext uri="{FF2B5EF4-FFF2-40B4-BE49-F238E27FC236}">
                  <a16:creationId xmlns:a16="http://schemas.microsoft.com/office/drawing/2014/main" id="{EF95E020-0C4A-4BD5-84BE-6DF8B8BCAB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1" name="Freeform 17">
              <a:extLst>
                <a:ext uri="{FF2B5EF4-FFF2-40B4-BE49-F238E27FC236}">
                  <a16:creationId xmlns:a16="http://schemas.microsoft.com/office/drawing/2014/main" id="{18CC4862-B9BB-4E63-9630-AA5241E68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Freeform 18">
              <a:extLst>
                <a:ext uri="{FF2B5EF4-FFF2-40B4-BE49-F238E27FC236}">
                  <a16:creationId xmlns:a16="http://schemas.microsoft.com/office/drawing/2014/main" id="{156A0508-DDAB-4BFB-824D-CA9D3D833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3" name="Freeform 19">
              <a:extLst>
                <a:ext uri="{FF2B5EF4-FFF2-40B4-BE49-F238E27FC236}">
                  <a16:creationId xmlns:a16="http://schemas.microsoft.com/office/drawing/2014/main" id="{E3B0103B-60DE-4385-B84E-53694FB9A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4" name="Freeform 20">
              <a:extLst>
                <a:ext uri="{FF2B5EF4-FFF2-40B4-BE49-F238E27FC236}">
                  <a16:creationId xmlns:a16="http://schemas.microsoft.com/office/drawing/2014/main" id="{C8C1C0D4-C36E-4251-A97F-436AFA3797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21">
              <a:extLst>
                <a:ext uri="{FF2B5EF4-FFF2-40B4-BE49-F238E27FC236}">
                  <a16:creationId xmlns:a16="http://schemas.microsoft.com/office/drawing/2014/main" id="{550D7341-7849-4B72-A2D7-68B7161D43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22">
              <a:extLst>
                <a:ext uri="{FF2B5EF4-FFF2-40B4-BE49-F238E27FC236}">
                  <a16:creationId xmlns:a16="http://schemas.microsoft.com/office/drawing/2014/main" id="{C9E742C7-3FF2-4931-B087-46AAA6C33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Freeform 23">
              <a:extLst>
                <a:ext uri="{FF2B5EF4-FFF2-40B4-BE49-F238E27FC236}">
                  <a16:creationId xmlns:a16="http://schemas.microsoft.com/office/drawing/2014/main" id="{424AF1DB-9264-4B94-9F0D-EF37F12D47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Freeform 24">
              <a:extLst>
                <a:ext uri="{FF2B5EF4-FFF2-40B4-BE49-F238E27FC236}">
                  <a16:creationId xmlns:a16="http://schemas.microsoft.com/office/drawing/2014/main" id="{766E43D2-CF93-4468-9B12-FFB234513D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9" name="Freeform 25">
              <a:extLst>
                <a:ext uri="{FF2B5EF4-FFF2-40B4-BE49-F238E27FC236}">
                  <a16:creationId xmlns:a16="http://schemas.microsoft.com/office/drawing/2014/main" id="{AC24EC38-E0E5-4A4E-A64D-359DD4A55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0" name="Freeform 26">
              <a:extLst>
                <a:ext uri="{FF2B5EF4-FFF2-40B4-BE49-F238E27FC236}">
                  <a16:creationId xmlns:a16="http://schemas.microsoft.com/office/drawing/2014/main" id="{338D8FE1-6073-44CF-857C-9273A16075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1" name="Freeform 27">
              <a:extLst>
                <a:ext uri="{FF2B5EF4-FFF2-40B4-BE49-F238E27FC236}">
                  <a16:creationId xmlns:a16="http://schemas.microsoft.com/office/drawing/2014/main" id="{39BAF819-1ABF-4754-B2E6-8C023A3B9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2" name="Freeform 28">
              <a:extLst>
                <a:ext uri="{FF2B5EF4-FFF2-40B4-BE49-F238E27FC236}">
                  <a16:creationId xmlns:a16="http://schemas.microsoft.com/office/drawing/2014/main" id="{2B5FE77A-C8CA-4E0E-BA89-53BA982E6A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3" name="Freeform 29">
              <a:extLst>
                <a:ext uri="{FF2B5EF4-FFF2-40B4-BE49-F238E27FC236}">
                  <a16:creationId xmlns:a16="http://schemas.microsoft.com/office/drawing/2014/main" id="{264169FF-BB01-4F56-812A-738BE4AAC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4" name="Freeform 30">
              <a:extLst>
                <a:ext uri="{FF2B5EF4-FFF2-40B4-BE49-F238E27FC236}">
                  <a16:creationId xmlns:a16="http://schemas.microsoft.com/office/drawing/2014/main" id="{831BA8DD-49DA-443B-AD7A-1680CD2875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5" name="Freeform 31">
              <a:extLst>
                <a:ext uri="{FF2B5EF4-FFF2-40B4-BE49-F238E27FC236}">
                  <a16:creationId xmlns:a16="http://schemas.microsoft.com/office/drawing/2014/main" id="{15B5FD47-B408-4DD0-BA9C-76C3F6814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6" name="Freeform 32">
              <a:extLst>
                <a:ext uri="{FF2B5EF4-FFF2-40B4-BE49-F238E27FC236}">
                  <a16:creationId xmlns:a16="http://schemas.microsoft.com/office/drawing/2014/main" id="{2432FB6B-FBB2-438F-A3BC-0392CA9448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7" name="Rectangle 33">
              <a:extLst>
                <a:ext uri="{FF2B5EF4-FFF2-40B4-BE49-F238E27FC236}">
                  <a16:creationId xmlns:a16="http://schemas.microsoft.com/office/drawing/2014/main" id="{A9E1CA69-4810-4E1D-A227-EA4EF0151FF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8" name="Freeform 34">
              <a:extLst>
                <a:ext uri="{FF2B5EF4-FFF2-40B4-BE49-F238E27FC236}">
                  <a16:creationId xmlns:a16="http://schemas.microsoft.com/office/drawing/2014/main" id="{978653C5-EFDF-4617-9A6A-E810A9C22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9" name="Freeform 35">
              <a:extLst>
                <a:ext uri="{FF2B5EF4-FFF2-40B4-BE49-F238E27FC236}">
                  <a16:creationId xmlns:a16="http://schemas.microsoft.com/office/drawing/2014/main" id="{F1B9F231-1E6A-4122-81B0-043E2A5F5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0" name="Freeform 36">
              <a:extLst>
                <a:ext uri="{FF2B5EF4-FFF2-40B4-BE49-F238E27FC236}">
                  <a16:creationId xmlns:a16="http://schemas.microsoft.com/office/drawing/2014/main" id="{DF2B6BD0-0057-43BC-8681-9FAC9FC53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1" name="Freeform 37">
              <a:extLst>
                <a:ext uri="{FF2B5EF4-FFF2-40B4-BE49-F238E27FC236}">
                  <a16:creationId xmlns:a16="http://schemas.microsoft.com/office/drawing/2014/main" id="{6D7D7117-2276-4EB9-882B-A44A2DB066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2" name="Freeform 38">
              <a:extLst>
                <a:ext uri="{FF2B5EF4-FFF2-40B4-BE49-F238E27FC236}">
                  <a16:creationId xmlns:a16="http://schemas.microsoft.com/office/drawing/2014/main" id="{98AD68EB-6444-4B28-8F06-C0B6111AC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3" name="Freeform 39">
              <a:extLst>
                <a:ext uri="{FF2B5EF4-FFF2-40B4-BE49-F238E27FC236}">
                  <a16:creationId xmlns:a16="http://schemas.microsoft.com/office/drawing/2014/main" id="{438FA125-C459-48A2-913F-F5D04E160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4" name="Freeform 40">
              <a:extLst>
                <a:ext uri="{FF2B5EF4-FFF2-40B4-BE49-F238E27FC236}">
                  <a16:creationId xmlns:a16="http://schemas.microsoft.com/office/drawing/2014/main" id="{18E796D1-6480-436F-947D-550CCE516E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5" name="Freeform 41">
              <a:extLst>
                <a:ext uri="{FF2B5EF4-FFF2-40B4-BE49-F238E27FC236}">
                  <a16:creationId xmlns:a16="http://schemas.microsoft.com/office/drawing/2014/main" id="{4549B300-4F89-4E35-B5E7-53E3C6A54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6" name="Freeform 42">
              <a:extLst>
                <a:ext uri="{FF2B5EF4-FFF2-40B4-BE49-F238E27FC236}">
                  <a16:creationId xmlns:a16="http://schemas.microsoft.com/office/drawing/2014/main" id="{D8DA6C40-62DD-4FB3-8D06-5A599E3823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7" name="Freeform 43">
              <a:extLst>
                <a:ext uri="{FF2B5EF4-FFF2-40B4-BE49-F238E27FC236}">
                  <a16:creationId xmlns:a16="http://schemas.microsoft.com/office/drawing/2014/main" id="{28EE2B35-9D3D-4925-8DA9-9DF0E40BC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8" name="Freeform 44">
              <a:extLst>
                <a:ext uri="{FF2B5EF4-FFF2-40B4-BE49-F238E27FC236}">
                  <a16:creationId xmlns:a16="http://schemas.microsoft.com/office/drawing/2014/main" id="{9DB82611-4043-4758-81EC-2239619803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9" name="Rectangle 45">
              <a:extLst>
                <a:ext uri="{FF2B5EF4-FFF2-40B4-BE49-F238E27FC236}">
                  <a16:creationId xmlns:a16="http://schemas.microsoft.com/office/drawing/2014/main" id="{A8210AB3-0776-4F74-9227-5E448D1AFA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70" name="Freeform 46">
              <a:extLst>
                <a:ext uri="{FF2B5EF4-FFF2-40B4-BE49-F238E27FC236}">
                  <a16:creationId xmlns:a16="http://schemas.microsoft.com/office/drawing/2014/main" id="{002C10AB-E300-481E-AFA5-410481B16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1" name="Freeform 47">
              <a:extLst>
                <a:ext uri="{FF2B5EF4-FFF2-40B4-BE49-F238E27FC236}">
                  <a16:creationId xmlns:a16="http://schemas.microsoft.com/office/drawing/2014/main" id="{11F47C5E-0453-4EF5-B969-A8263DC6AF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2" name="Freeform 48">
              <a:extLst>
                <a:ext uri="{FF2B5EF4-FFF2-40B4-BE49-F238E27FC236}">
                  <a16:creationId xmlns:a16="http://schemas.microsoft.com/office/drawing/2014/main" id="{D0CFDC87-55E8-40E1-BD98-4E1EA2C09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3" name="Freeform 49">
              <a:extLst>
                <a:ext uri="{FF2B5EF4-FFF2-40B4-BE49-F238E27FC236}">
                  <a16:creationId xmlns:a16="http://schemas.microsoft.com/office/drawing/2014/main" id="{C1151505-8A7F-41D8-AE03-AD172E38C0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4" name="Freeform 50">
              <a:extLst>
                <a:ext uri="{FF2B5EF4-FFF2-40B4-BE49-F238E27FC236}">
                  <a16:creationId xmlns:a16="http://schemas.microsoft.com/office/drawing/2014/main" id="{918DAD20-1F9F-41A7-B9D0-EE92F9B32D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5" name="Freeform 51">
              <a:extLst>
                <a:ext uri="{FF2B5EF4-FFF2-40B4-BE49-F238E27FC236}">
                  <a16:creationId xmlns:a16="http://schemas.microsoft.com/office/drawing/2014/main" id="{D303B51B-ADCC-43C9-AE4F-0168CFA63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6" name="Freeform 52">
              <a:extLst>
                <a:ext uri="{FF2B5EF4-FFF2-40B4-BE49-F238E27FC236}">
                  <a16:creationId xmlns:a16="http://schemas.microsoft.com/office/drawing/2014/main" id="{5621B409-0B0A-4827-81F9-684C335EE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7" name="Freeform 53">
              <a:extLst>
                <a:ext uri="{FF2B5EF4-FFF2-40B4-BE49-F238E27FC236}">
                  <a16:creationId xmlns:a16="http://schemas.microsoft.com/office/drawing/2014/main" id="{FCA6910E-A4EC-464B-B285-5F1E40AEFF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8" name="Freeform 54">
              <a:extLst>
                <a:ext uri="{FF2B5EF4-FFF2-40B4-BE49-F238E27FC236}">
                  <a16:creationId xmlns:a16="http://schemas.microsoft.com/office/drawing/2014/main" id="{7D0C75DF-4953-4E72-B34A-2F8BD05235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9" name="Freeform 55">
              <a:extLst>
                <a:ext uri="{FF2B5EF4-FFF2-40B4-BE49-F238E27FC236}">
                  <a16:creationId xmlns:a16="http://schemas.microsoft.com/office/drawing/2014/main" id="{998A65EA-C434-41FF-B792-2BDC11501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0" name="Freeform 56">
              <a:extLst>
                <a:ext uri="{FF2B5EF4-FFF2-40B4-BE49-F238E27FC236}">
                  <a16:creationId xmlns:a16="http://schemas.microsoft.com/office/drawing/2014/main" id="{3A6D2AE4-7ABD-4946-BE69-5FD3C1A1D6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1" name="Freeform 57">
              <a:extLst>
                <a:ext uri="{FF2B5EF4-FFF2-40B4-BE49-F238E27FC236}">
                  <a16:creationId xmlns:a16="http://schemas.microsoft.com/office/drawing/2014/main" id="{833A81DC-8A3A-4141-A713-A2FE1C572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2" name="Freeform 58">
              <a:extLst>
                <a:ext uri="{FF2B5EF4-FFF2-40B4-BE49-F238E27FC236}">
                  <a16:creationId xmlns:a16="http://schemas.microsoft.com/office/drawing/2014/main" id="{47BB7FFD-57DB-41BD-8D42-9FB58174B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184" name="Picture 2">
            <a:extLst>
              <a:ext uri="{FF2B5EF4-FFF2-40B4-BE49-F238E27FC236}">
                <a16:creationId xmlns:a16="http://schemas.microsoft.com/office/drawing/2014/main" id="{3631D3C9-4C1D-4B3A-A737-E6E7800424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re 1">
            <a:extLst>
              <a:ext uri="{FF2B5EF4-FFF2-40B4-BE49-F238E27FC236}">
                <a16:creationId xmlns:a16="http://schemas.microsoft.com/office/drawing/2014/main" id="{A66D2258-B847-41F6-895C-800E454EBE7C}"/>
              </a:ext>
            </a:extLst>
          </p:cNvPr>
          <p:cNvSpPr>
            <a:spLocks noGrp="1"/>
          </p:cNvSpPr>
          <p:nvPr>
            <p:ph type="title"/>
          </p:nvPr>
        </p:nvSpPr>
        <p:spPr>
          <a:xfrm>
            <a:off x="8057397" y="1113282"/>
            <a:ext cx="3489569" cy="2396681"/>
          </a:xfrm>
        </p:spPr>
        <p:txBody>
          <a:bodyPr vert="horz" lIns="91440" tIns="45720" rIns="91440" bIns="45720" rtlCol="0" anchor="b">
            <a:normAutofit/>
          </a:bodyPr>
          <a:lstStyle/>
          <a:p>
            <a:r>
              <a:rPr lang="en-US" sz="4400" dirty="0" err="1">
                <a:solidFill>
                  <a:srgbClr val="FFFFFF"/>
                </a:solidFill>
              </a:rPr>
              <a:t>Modèle</a:t>
            </a:r>
            <a:r>
              <a:rPr lang="en-US" sz="4400" dirty="0">
                <a:solidFill>
                  <a:srgbClr val="FFFFFF"/>
                </a:solidFill>
              </a:rPr>
              <a:t> </a:t>
            </a:r>
            <a:r>
              <a:rPr lang="en-US" sz="4400" dirty="0" err="1">
                <a:solidFill>
                  <a:srgbClr val="FFFFFF"/>
                </a:solidFill>
              </a:rPr>
              <a:t>devops</a:t>
            </a:r>
            <a:endParaRPr lang="en-US" sz="4400" dirty="0">
              <a:solidFill>
                <a:srgbClr val="FFFFFF"/>
              </a:solidFill>
            </a:endParaRPr>
          </a:p>
        </p:txBody>
      </p:sp>
      <p:sp useBgFill="1">
        <p:nvSpPr>
          <p:cNvPr id="186" name="Round Diagonal Corner Rectangle 6">
            <a:extLst>
              <a:ext uri="{FF2B5EF4-FFF2-40B4-BE49-F238E27FC236}">
                <a16:creationId xmlns:a16="http://schemas.microsoft.com/office/drawing/2014/main" id="{5B986EF0-8540-483D-9DDE-1F168FAAC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Espace réservé du contenu 10">
            <a:extLst>
              <a:ext uri="{FF2B5EF4-FFF2-40B4-BE49-F238E27FC236}">
                <a16:creationId xmlns:a16="http://schemas.microsoft.com/office/drawing/2014/main" id="{1415C253-02F2-4A42-A3E4-96D601614D18}"/>
              </a:ext>
            </a:extLst>
          </p:cNvPr>
          <p:cNvPicPr>
            <a:picLocks noChangeAspect="1"/>
          </p:cNvPicPr>
          <p:nvPr/>
        </p:nvPicPr>
        <p:blipFill>
          <a:blip r:embed="rId3"/>
          <a:stretch>
            <a:fillRect/>
          </a:stretch>
        </p:blipFill>
        <p:spPr>
          <a:xfrm>
            <a:off x="1118988" y="1348059"/>
            <a:ext cx="6112382" cy="4156420"/>
          </a:xfrm>
          <a:prstGeom prst="rect">
            <a:avLst/>
          </a:prstGeom>
        </p:spPr>
      </p:pic>
    </p:spTree>
    <p:extLst>
      <p:ext uri="{BB962C8B-B14F-4D97-AF65-F5344CB8AC3E}">
        <p14:creationId xmlns:p14="http://schemas.microsoft.com/office/powerpoint/2010/main" val="30791668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re 1">
            <a:extLst>
              <a:ext uri="{FF2B5EF4-FFF2-40B4-BE49-F238E27FC236}">
                <a16:creationId xmlns:a16="http://schemas.microsoft.com/office/drawing/2014/main" id="{A66D2258-B847-41F6-895C-800E454EBE7C}"/>
              </a:ext>
            </a:extLst>
          </p:cNvPr>
          <p:cNvSpPr>
            <a:spLocks noGrp="1"/>
          </p:cNvSpPr>
          <p:nvPr>
            <p:ph type="title"/>
          </p:nvPr>
        </p:nvSpPr>
        <p:spPr>
          <a:xfrm>
            <a:off x="1019015" y="1093787"/>
            <a:ext cx="3059969" cy="4697413"/>
          </a:xfrm>
        </p:spPr>
        <p:txBody>
          <a:bodyPr>
            <a:normAutofit/>
          </a:bodyPr>
          <a:lstStyle/>
          <a:p>
            <a:r>
              <a:rPr lang="fr-CA"/>
              <a:t>Modèle devops</a:t>
            </a:r>
            <a:endParaRPr lang="fr-CA" dirty="0"/>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3F59383A-B40C-4C09-8064-12EC1DFA045F}"/>
              </a:ext>
            </a:extLst>
          </p:cNvPr>
          <p:cNvSpPr>
            <a:spLocks noGrp="1"/>
          </p:cNvSpPr>
          <p:nvPr>
            <p:ph idx="1"/>
          </p:nvPr>
        </p:nvSpPr>
        <p:spPr>
          <a:xfrm>
            <a:off x="5215467" y="1093788"/>
            <a:ext cx="5831944" cy="4697413"/>
          </a:xfrm>
        </p:spPr>
        <p:txBody>
          <a:bodyPr>
            <a:normAutofit/>
          </a:bodyPr>
          <a:lstStyle/>
          <a:p>
            <a:pPr marL="0" indent="0" defTabSz="1139797">
              <a:lnSpc>
                <a:spcPct val="110000"/>
              </a:lnSpc>
              <a:buNone/>
              <a:defRPr/>
            </a:pPr>
            <a:r>
              <a:rPr lang="fr-FR" sz="2000"/>
              <a:t>Dans un modèle DevOps, les équipes de développement et d'opérations ne sont plus isolées. Il arrive qu'elles soient fusionnées en une seule et même équipe. Les ingénieurs qui la composent travaillent alors sur tout le cycle de vie d'une application, de la création à l’exploitation, en passant par les tests et le déploiement, et développent toute une gamme de compétences liées à différentes fonctions.</a:t>
            </a:r>
          </a:p>
          <a:p>
            <a:pPr marL="0" indent="0" defTabSz="1139797">
              <a:lnSpc>
                <a:spcPct val="110000"/>
              </a:lnSpc>
              <a:buNone/>
              <a:defRPr/>
            </a:pPr>
            <a:endParaRPr lang="fr-FR" sz="2000"/>
          </a:p>
          <a:p>
            <a:pPr marL="0" indent="0" defTabSz="1139797">
              <a:lnSpc>
                <a:spcPct val="110000"/>
              </a:lnSpc>
              <a:buNone/>
              <a:defRPr/>
            </a:pPr>
            <a:r>
              <a:rPr lang="fr-FR" sz="2000"/>
              <a:t>Pour une description complète, voir le </a:t>
            </a:r>
            <a:r>
              <a:rPr lang="fr-FR" sz="2000">
                <a:hlinkClick r:id="rId2"/>
              </a:rPr>
              <a:t>site</a:t>
            </a:r>
            <a:r>
              <a:rPr lang="fr-FR" sz="2000"/>
              <a:t> de AWS Amazon.</a:t>
            </a:r>
            <a:endParaRPr lang="fr-CA" sz="2000"/>
          </a:p>
          <a:p>
            <a:pPr>
              <a:lnSpc>
                <a:spcPct val="110000"/>
              </a:lnSpc>
            </a:pPr>
            <a:endParaRPr lang="fr-CA" sz="2000"/>
          </a:p>
        </p:txBody>
      </p:sp>
    </p:spTree>
    <p:extLst>
      <p:ext uri="{BB962C8B-B14F-4D97-AF65-F5344CB8AC3E}">
        <p14:creationId xmlns:p14="http://schemas.microsoft.com/office/powerpoint/2010/main" val="2356466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67" name="Rectangle 66">
            <a:extLst>
              <a:ext uri="{FF2B5EF4-FFF2-40B4-BE49-F238E27FC236}">
                <a16:creationId xmlns:a16="http://schemas.microsoft.com/office/drawing/2014/main" id="{D706AE2E-B17B-43A3-84F8-9C0FE9466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2003"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CEFFB8CF-3E94-42D7-849C-841E7744B2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0" name="Rectangle 5">
              <a:extLst>
                <a:ext uri="{FF2B5EF4-FFF2-40B4-BE49-F238E27FC236}">
                  <a16:creationId xmlns:a16="http://schemas.microsoft.com/office/drawing/2014/main" id="{C274DE9A-4502-4454-911E-B7FE9ED6DE3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1" name="Freeform 6">
              <a:extLst>
                <a:ext uri="{FF2B5EF4-FFF2-40B4-BE49-F238E27FC236}">
                  <a16:creationId xmlns:a16="http://schemas.microsoft.com/office/drawing/2014/main" id="{76AFCF59-7BED-416B-ACD9-EA099C9B29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7">
              <a:extLst>
                <a:ext uri="{FF2B5EF4-FFF2-40B4-BE49-F238E27FC236}">
                  <a16:creationId xmlns:a16="http://schemas.microsoft.com/office/drawing/2014/main" id="{8EEECEBC-B149-42E5-8164-EE5456F062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Rectangle 8">
              <a:extLst>
                <a:ext uri="{FF2B5EF4-FFF2-40B4-BE49-F238E27FC236}">
                  <a16:creationId xmlns:a16="http://schemas.microsoft.com/office/drawing/2014/main" id="{03B49256-D2D8-436B-8F29-0C7E53366F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4" name="Freeform 9">
              <a:extLst>
                <a:ext uri="{FF2B5EF4-FFF2-40B4-BE49-F238E27FC236}">
                  <a16:creationId xmlns:a16="http://schemas.microsoft.com/office/drawing/2014/main" id="{4045E56F-B537-408E-B346-B9B15C39A5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10">
              <a:extLst>
                <a:ext uri="{FF2B5EF4-FFF2-40B4-BE49-F238E27FC236}">
                  <a16:creationId xmlns:a16="http://schemas.microsoft.com/office/drawing/2014/main" id="{904BDB2F-0893-4AD7-A871-C808C9651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1">
              <a:extLst>
                <a:ext uri="{FF2B5EF4-FFF2-40B4-BE49-F238E27FC236}">
                  <a16:creationId xmlns:a16="http://schemas.microsoft.com/office/drawing/2014/main" id="{512D8C6F-C154-4928-9891-DDCF50DA6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2">
              <a:extLst>
                <a:ext uri="{FF2B5EF4-FFF2-40B4-BE49-F238E27FC236}">
                  <a16:creationId xmlns:a16="http://schemas.microsoft.com/office/drawing/2014/main" id="{7E2BBA63-D694-4AD5-976F-4F1CDB204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13">
              <a:extLst>
                <a:ext uri="{FF2B5EF4-FFF2-40B4-BE49-F238E27FC236}">
                  <a16:creationId xmlns:a16="http://schemas.microsoft.com/office/drawing/2014/main" id="{394F9847-4F95-42E8-AE7E-8DD8A0E27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14">
              <a:extLst>
                <a:ext uri="{FF2B5EF4-FFF2-40B4-BE49-F238E27FC236}">
                  <a16:creationId xmlns:a16="http://schemas.microsoft.com/office/drawing/2014/main" id="{48CE4CA3-085D-44AC-996B-9F347B7BC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15">
              <a:extLst>
                <a:ext uri="{FF2B5EF4-FFF2-40B4-BE49-F238E27FC236}">
                  <a16:creationId xmlns:a16="http://schemas.microsoft.com/office/drawing/2014/main" id="{0D7459AE-7E00-4707-B574-1D3636BB46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16">
              <a:extLst>
                <a:ext uri="{FF2B5EF4-FFF2-40B4-BE49-F238E27FC236}">
                  <a16:creationId xmlns:a16="http://schemas.microsoft.com/office/drawing/2014/main" id="{EF95E020-0C4A-4BD5-84BE-6DF8B8BCAB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7">
              <a:extLst>
                <a:ext uri="{FF2B5EF4-FFF2-40B4-BE49-F238E27FC236}">
                  <a16:creationId xmlns:a16="http://schemas.microsoft.com/office/drawing/2014/main" id="{18CC4862-B9BB-4E63-9630-AA5241E68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18">
              <a:extLst>
                <a:ext uri="{FF2B5EF4-FFF2-40B4-BE49-F238E27FC236}">
                  <a16:creationId xmlns:a16="http://schemas.microsoft.com/office/drawing/2014/main" id="{156A0508-DDAB-4BFB-824D-CA9D3D833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19">
              <a:extLst>
                <a:ext uri="{FF2B5EF4-FFF2-40B4-BE49-F238E27FC236}">
                  <a16:creationId xmlns:a16="http://schemas.microsoft.com/office/drawing/2014/main" id="{E3B0103B-60DE-4385-B84E-53694FB9A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0">
              <a:extLst>
                <a:ext uri="{FF2B5EF4-FFF2-40B4-BE49-F238E27FC236}">
                  <a16:creationId xmlns:a16="http://schemas.microsoft.com/office/drawing/2014/main" id="{C8C1C0D4-C36E-4251-A97F-436AFA3797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1">
              <a:extLst>
                <a:ext uri="{FF2B5EF4-FFF2-40B4-BE49-F238E27FC236}">
                  <a16:creationId xmlns:a16="http://schemas.microsoft.com/office/drawing/2014/main" id="{550D7341-7849-4B72-A2D7-68B7161D43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2">
              <a:extLst>
                <a:ext uri="{FF2B5EF4-FFF2-40B4-BE49-F238E27FC236}">
                  <a16:creationId xmlns:a16="http://schemas.microsoft.com/office/drawing/2014/main" id="{C9E742C7-3FF2-4931-B087-46AAA6C33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23">
              <a:extLst>
                <a:ext uri="{FF2B5EF4-FFF2-40B4-BE49-F238E27FC236}">
                  <a16:creationId xmlns:a16="http://schemas.microsoft.com/office/drawing/2014/main" id="{424AF1DB-9264-4B94-9F0D-EF37F12D47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24">
              <a:extLst>
                <a:ext uri="{FF2B5EF4-FFF2-40B4-BE49-F238E27FC236}">
                  <a16:creationId xmlns:a16="http://schemas.microsoft.com/office/drawing/2014/main" id="{766E43D2-CF93-4468-9B12-FFB234513D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25">
              <a:extLst>
                <a:ext uri="{FF2B5EF4-FFF2-40B4-BE49-F238E27FC236}">
                  <a16:creationId xmlns:a16="http://schemas.microsoft.com/office/drawing/2014/main" id="{AC24EC38-E0E5-4A4E-A64D-359DD4A55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26">
              <a:extLst>
                <a:ext uri="{FF2B5EF4-FFF2-40B4-BE49-F238E27FC236}">
                  <a16:creationId xmlns:a16="http://schemas.microsoft.com/office/drawing/2014/main" id="{338D8FE1-6073-44CF-857C-9273A16075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27">
              <a:extLst>
                <a:ext uri="{FF2B5EF4-FFF2-40B4-BE49-F238E27FC236}">
                  <a16:creationId xmlns:a16="http://schemas.microsoft.com/office/drawing/2014/main" id="{39BAF819-1ABF-4754-B2E6-8C023A3B9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28">
              <a:extLst>
                <a:ext uri="{FF2B5EF4-FFF2-40B4-BE49-F238E27FC236}">
                  <a16:creationId xmlns:a16="http://schemas.microsoft.com/office/drawing/2014/main" id="{2B5FE77A-C8CA-4E0E-BA89-53BA982E6A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29">
              <a:extLst>
                <a:ext uri="{FF2B5EF4-FFF2-40B4-BE49-F238E27FC236}">
                  <a16:creationId xmlns:a16="http://schemas.microsoft.com/office/drawing/2014/main" id="{264169FF-BB01-4F56-812A-738BE4AAC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30">
              <a:extLst>
                <a:ext uri="{FF2B5EF4-FFF2-40B4-BE49-F238E27FC236}">
                  <a16:creationId xmlns:a16="http://schemas.microsoft.com/office/drawing/2014/main" id="{831BA8DD-49DA-443B-AD7A-1680CD2875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31">
              <a:extLst>
                <a:ext uri="{FF2B5EF4-FFF2-40B4-BE49-F238E27FC236}">
                  <a16:creationId xmlns:a16="http://schemas.microsoft.com/office/drawing/2014/main" id="{15B5FD47-B408-4DD0-BA9C-76C3F6814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32">
              <a:extLst>
                <a:ext uri="{FF2B5EF4-FFF2-40B4-BE49-F238E27FC236}">
                  <a16:creationId xmlns:a16="http://schemas.microsoft.com/office/drawing/2014/main" id="{2432FB6B-FBB2-438F-A3BC-0392CA9448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Rectangle 33">
              <a:extLst>
                <a:ext uri="{FF2B5EF4-FFF2-40B4-BE49-F238E27FC236}">
                  <a16:creationId xmlns:a16="http://schemas.microsoft.com/office/drawing/2014/main" id="{A9E1CA69-4810-4E1D-A227-EA4EF0151FF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9" name="Freeform 34">
              <a:extLst>
                <a:ext uri="{FF2B5EF4-FFF2-40B4-BE49-F238E27FC236}">
                  <a16:creationId xmlns:a16="http://schemas.microsoft.com/office/drawing/2014/main" id="{978653C5-EFDF-4617-9A6A-E810A9C22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35">
              <a:extLst>
                <a:ext uri="{FF2B5EF4-FFF2-40B4-BE49-F238E27FC236}">
                  <a16:creationId xmlns:a16="http://schemas.microsoft.com/office/drawing/2014/main" id="{F1B9F231-1E6A-4122-81B0-043E2A5F5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36">
              <a:extLst>
                <a:ext uri="{FF2B5EF4-FFF2-40B4-BE49-F238E27FC236}">
                  <a16:creationId xmlns:a16="http://schemas.microsoft.com/office/drawing/2014/main" id="{DF2B6BD0-0057-43BC-8681-9FAC9FC53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37">
              <a:extLst>
                <a:ext uri="{FF2B5EF4-FFF2-40B4-BE49-F238E27FC236}">
                  <a16:creationId xmlns:a16="http://schemas.microsoft.com/office/drawing/2014/main" id="{6D7D7117-2276-4EB9-882B-A44A2DB066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38">
              <a:extLst>
                <a:ext uri="{FF2B5EF4-FFF2-40B4-BE49-F238E27FC236}">
                  <a16:creationId xmlns:a16="http://schemas.microsoft.com/office/drawing/2014/main" id="{98AD68EB-6444-4B28-8F06-C0B6111AC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39">
              <a:extLst>
                <a:ext uri="{FF2B5EF4-FFF2-40B4-BE49-F238E27FC236}">
                  <a16:creationId xmlns:a16="http://schemas.microsoft.com/office/drawing/2014/main" id="{438FA125-C459-48A2-913F-F5D04E160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40">
              <a:extLst>
                <a:ext uri="{FF2B5EF4-FFF2-40B4-BE49-F238E27FC236}">
                  <a16:creationId xmlns:a16="http://schemas.microsoft.com/office/drawing/2014/main" id="{18E796D1-6480-436F-947D-550CCE516E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41">
              <a:extLst>
                <a:ext uri="{FF2B5EF4-FFF2-40B4-BE49-F238E27FC236}">
                  <a16:creationId xmlns:a16="http://schemas.microsoft.com/office/drawing/2014/main" id="{4549B300-4F89-4E35-B5E7-53E3C6A54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42">
              <a:extLst>
                <a:ext uri="{FF2B5EF4-FFF2-40B4-BE49-F238E27FC236}">
                  <a16:creationId xmlns:a16="http://schemas.microsoft.com/office/drawing/2014/main" id="{D8DA6C40-62DD-4FB3-8D06-5A599E3823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43">
              <a:extLst>
                <a:ext uri="{FF2B5EF4-FFF2-40B4-BE49-F238E27FC236}">
                  <a16:creationId xmlns:a16="http://schemas.microsoft.com/office/drawing/2014/main" id="{28EE2B35-9D3D-4925-8DA9-9DF0E40BC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44">
              <a:extLst>
                <a:ext uri="{FF2B5EF4-FFF2-40B4-BE49-F238E27FC236}">
                  <a16:creationId xmlns:a16="http://schemas.microsoft.com/office/drawing/2014/main" id="{9DB82611-4043-4758-81EC-2239619803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Rectangle 45">
              <a:extLst>
                <a:ext uri="{FF2B5EF4-FFF2-40B4-BE49-F238E27FC236}">
                  <a16:creationId xmlns:a16="http://schemas.microsoft.com/office/drawing/2014/main" id="{A8210AB3-0776-4F74-9227-5E448D1AFA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1" name="Freeform 46">
              <a:extLst>
                <a:ext uri="{FF2B5EF4-FFF2-40B4-BE49-F238E27FC236}">
                  <a16:creationId xmlns:a16="http://schemas.microsoft.com/office/drawing/2014/main" id="{002C10AB-E300-481E-AFA5-410481B16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47">
              <a:extLst>
                <a:ext uri="{FF2B5EF4-FFF2-40B4-BE49-F238E27FC236}">
                  <a16:creationId xmlns:a16="http://schemas.microsoft.com/office/drawing/2014/main" id="{11F47C5E-0453-4EF5-B969-A8263DC6AF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48">
              <a:extLst>
                <a:ext uri="{FF2B5EF4-FFF2-40B4-BE49-F238E27FC236}">
                  <a16:creationId xmlns:a16="http://schemas.microsoft.com/office/drawing/2014/main" id="{D0CFDC87-55E8-40E1-BD98-4E1EA2C09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49">
              <a:extLst>
                <a:ext uri="{FF2B5EF4-FFF2-40B4-BE49-F238E27FC236}">
                  <a16:creationId xmlns:a16="http://schemas.microsoft.com/office/drawing/2014/main" id="{C1151505-8A7F-41D8-AE03-AD172E38C0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50">
              <a:extLst>
                <a:ext uri="{FF2B5EF4-FFF2-40B4-BE49-F238E27FC236}">
                  <a16:creationId xmlns:a16="http://schemas.microsoft.com/office/drawing/2014/main" id="{918DAD20-1F9F-41A7-B9D0-EE92F9B32D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51">
              <a:extLst>
                <a:ext uri="{FF2B5EF4-FFF2-40B4-BE49-F238E27FC236}">
                  <a16:creationId xmlns:a16="http://schemas.microsoft.com/office/drawing/2014/main" id="{D303B51B-ADCC-43C9-AE4F-0168CFA63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52">
              <a:extLst>
                <a:ext uri="{FF2B5EF4-FFF2-40B4-BE49-F238E27FC236}">
                  <a16:creationId xmlns:a16="http://schemas.microsoft.com/office/drawing/2014/main" id="{5621B409-0B0A-4827-81F9-684C335EE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53">
              <a:extLst>
                <a:ext uri="{FF2B5EF4-FFF2-40B4-BE49-F238E27FC236}">
                  <a16:creationId xmlns:a16="http://schemas.microsoft.com/office/drawing/2014/main" id="{FCA6910E-A4EC-464B-B285-5F1E40AEFF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54">
              <a:extLst>
                <a:ext uri="{FF2B5EF4-FFF2-40B4-BE49-F238E27FC236}">
                  <a16:creationId xmlns:a16="http://schemas.microsoft.com/office/drawing/2014/main" id="{7D0C75DF-4953-4E72-B34A-2F8BD05235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55">
              <a:extLst>
                <a:ext uri="{FF2B5EF4-FFF2-40B4-BE49-F238E27FC236}">
                  <a16:creationId xmlns:a16="http://schemas.microsoft.com/office/drawing/2014/main" id="{998A65EA-C434-41FF-B792-2BDC11501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56">
              <a:extLst>
                <a:ext uri="{FF2B5EF4-FFF2-40B4-BE49-F238E27FC236}">
                  <a16:creationId xmlns:a16="http://schemas.microsoft.com/office/drawing/2014/main" id="{3A6D2AE4-7ABD-4946-BE69-5FD3C1A1D6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57">
              <a:extLst>
                <a:ext uri="{FF2B5EF4-FFF2-40B4-BE49-F238E27FC236}">
                  <a16:creationId xmlns:a16="http://schemas.microsoft.com/office/drawing/2014/main" id="{833A81DC-8A3A-4141-A713-A2FE1C572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58">
              <a:extLst>
                <a:ext uri="{FF2B5EF4-FFF2-40B4-BE49-F238E27FC236}">
                  <a16:creationId xmlns:a16="http://schemas.microsoft.com/office/drawing/2014/main" id="{47BB7FFD-57DB-41BD-8D42-9FB58174B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125" name="Picture 2">
            <a:extLst>
              <a:ext uri="{FF2B5EF4-FFF2-40B4-BE49-F238E27FC236}">
                <a16:creationId xmlns:a16="http://schemas.microsoft.com/office/drawing/2014/main" id="{3631D3C9-4C1D-4B3A-A737-E6E7800424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re 1">
            <a:extLst>
              <a:ext uri="{FF2B5EF4-FFF2-40B4-BE49-F238E27FC236}">
                <a16:creationId xmlns:a16="http://schemas.microsoft.com/office/drawing/2014/main" id="{72060652-29B1-4490-A0A9-02E9692D4A62}"/>
              </a:ext>
            </a:extLst>
          </p:cNvPr>
          <p:cNvSpPr>
            <a:spLocks noGrp="1"/>
          </p:cNvSpPr>
          <p:nvPr>
            <p:ph type="title"/>
          </p:nvPr>
        </p:nvSpPr>
        <p:spPr>
          <a:xfrm>
            <a:off x="8057397" y="1113282"/>
            <a:ext cx="3629778" cy="2396681"/>
          </a:xfrm>
        </p:spPr>
        <p:txBody>
          <a:bodyPr vert="horz" lIns="91440" tIns="45720" rIns="91440" bIns="45720" rtlCol="0" anchor="b">
            <a:normAutofit/>
          </a:bodyPr>
          <a:lstStyle/>
          <a:p>
            <a:r>
              <a:rPr lang="en-US" sz="3700" dirty="0">
                <a:solidFill>
                  <a:srgbClr val="FFFFFF"/>
                </a:solidFill>
              </a:rPr>
              <a:t>Introduction à azure </a:t>
            </a:r>
            <a:r>
              <a:rPr lang="en-US" sz="3700" dirty="0" err="1">
                <a:solidFill>
                  <a:srgbClr val="FFFFFF"/>
                </a:solidFill>
              </a:rPr>
              <a:t>devops</a:t>
            </a:r>
            <a:endParaRPr lang="en-US" sz="3700" dirty="0">
              <a:solidFill>
                <a:srgbClr val="FFFFFF"/>
              </a:solidFill>
            </a:endParaRPr>
          </a:p>
        </p:txBody>
      </p:sp>
      <p:sp useBgFill="1">
        <p:nvSpPr>
          <p:cNvPr id="127" name="Round Diagonal Corner Rectangle 6">
            <a:extLst>
              <a:ext uri="{FF2B5EF4-FFF2-40B4-BE49-F238E27FC236}">
                <a16:creationId xmlns:a16="http://schemas.microsoft.com/office/drawing/2014/main" id="{5B986EF0-8540-483D-9DDE-1F168FAAC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descr="Une image contenant texte&#10;&#10;Description générée automatiquement">
            <a:extLst>
              <a:ext uri="{FF2B5EF4-FFF2-40B4-BE49-F238E27FC236}">
                <a16:creationId xmlns:a16="http://schemas.microsoft.com/office/drawing/2014/main" id="{0073169E-8D82-40A5-8C31-20ABA940B3AE}"/>
              </a:ext>
            </a:extLst>
          </p:cNvPr>
          <p:cNvPicPr>
            <a:picLocks noChangeAspect="1"/>
          </p:cNvPicPr>
          <p:nvPr/>
        </p:nvPicPr>
        <p:blipFill>
          <a:blip r:embed="rId3"/>
          <a:stretch>
            <a:fillRect/>
          </a:stretch>
        </p:blipFill>
        <p:spPr>
          <a:xfrm>
            <a:off x="1118988" y="1706147"/>
            <a:ext cx="6112382" cy="3438214"/>
          </a:xfrm>
          <a:prstGeom prst="rect">
            <a:avLst/>
          </a:prstGeom>
        </p:spPr>
      </p:pic>
    </p:spTree>
    <p:extLst>
      <p:ext uri="{BB962C8B-B14F-4D97-AF65-F5344CB8AC3E}">
        <p14:creationId xmlns:p14="http://schemas.microsoft.com/office/powerpoint/2010/main" val="47776275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re 1">
            <a:extLst>
              <a:ext uri="{FF2B5EF4-FFF2-40B4-BE49-F238E27FC236}">
                <a16:creationId xmlns:a16="http://schemas.microsoft.com/office/drawing/2014/main" id="{71D0B582-7F7E-4062-8DBE-ABBFA2DE245F}"/>
              </a:ext>
            </a:extLst>
          </p:cNvPr>
          <p:cNvSpPr>
            <a:spLocks noGrp="1"/>
          </p:cNvSpPr>
          <p:nvPr>
            <p:ph type="title"/>
          </p:nvPr>
        </p:nvSpPr>
        <p:spPr>
          <a:xfrm>
            <a:off x="867303" y="1082673"/>
            <a:ext cx="3143526" cy="4708528"/>
          </a:xfrm>
        </p:spPr>
        <p:txBody>
          <a:bodyPr>
            <a:normAutofit/>
          </a:bodyPr>
          <a:lstStyle/>
          <a:p>
            <a:pPr algn="r"/>
            <a:r>
              <a:rPr lang="fr-CA" sz="3100" dirty="0"/>
              <a:t>Introduction à azure </a:t>
            </a:r>
            <a:r>
              <a:rPr lang="fr-CA" sz="3100" dirty="0" err="1"/>
              <a:t>devops</a:t>
            </a:r>
            <a:endParaRPr lang="fr-CA" sz="3100" dirty="0"/>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827AE497-5958-4DBA-88BF-F1945B4A1645}"/>
              </a:ext>
            </a:extLst>
          </p:cNvPr>
          <p:cNvSpPr>
            <a:spLocks noGrp="1"/>
          </p:cNvSpPr>
          <p:nvPr>
            <p:ph idx="1"/>
          </p:nvPr>
        </p:nvSpPr>
        <p:spPr>
          <a:xfrm>
            <a:off x="5297763" y="1082673"/>
            <a:ext cx="5751237" cy="4708528"/>
          </a:xfrm>
        </p:spPr>
        <p:txBody>
          <a:bodyPr anchor="ctr">
            <a:normAutofit/>
          </a:bodyPr>
          <a:lstStyle/>
          <a:p>
            <a:r>
              <a:rPr lang="fr-CA" sz="1800" dirty="0">
                <a:hlinkClick r:id="rId2"/>
              </a:rPr>
              <a:t>Vidéo</a:t>
            </a:r>
            <a:r>
              <a:rPr lang="fr-CA" sz="1800" dirty="0"/>
              <a:t> sur le produit </a:t>
            </a:r>
          </a:p>
          <a:p>
            <a:r>
              <a:rPr lang="fr-CA" sz="1800" dirty="0"/>
              <a:t>Est un Software as a Service (</a:t>
            </a:r>
            <a:r>
              <a:rPr lang="fr-CA" sz="1800" dirty="0">
                <a:hlinkClick r:id="rId3"/>
              </a:rPr>
              <a:t>Saas</a:t>
            </a:r>
            <a:r>
              <a:rPr lang="fr-CA" sz="1800" dirty="0"/>
              <a:t>)</a:t>
            </a:r>
          </a:p>
          <a:p>
            <a:r>
              <a:rPr lang="fr-CA" sz="1800" dirty="0"/>
              <a:t>Est un Application </a:t>
            </a:r>
            <a:r>
              <a:rPr lang="fr-CA" sz="1800" dirty="0" err="1"/>
              <a:t>Lifecycle</a:t>
            </a:r>
            <a:r>
              <a:rPr lang="fr-CA" sz="1800" dirty="0"/>
              <a:t> Management (</a:t>
            </a:r>
            <a:r>
              <a:rPr lang="fr-CA" sz="1800" dirty="0">
                <a:hlinkClick r:id="rId4"/>
              </a:rPr>
              <a:t>ALM</a:t>
            </a:r>
            <a:r>
              <a:rPr lang="fr-CA" sz="1800" dirty="0"/>
              <a:t>)</a:t>
            </a:r>
          </a:p>
          <a:p>
            <a:r>
              <a:rPr lang="fr-CA" sz="1800" dirty="0"/>
              <a:t>Application en constante évolution selon les besoins de la communauté</a:t>
            </a:r>
          </a:p>
          <a:p>
            <a:pPr lvl="1"/>
            <a:r>
              <a:rPr lang="fr-CA" sz="1800" dirty="0"/>
              <a:t>Roadmap </a:t>
            </a:r>
            <a:r>
              <a:rPr lang="fr-FR" sz="1800" dirty="0">
                <a:hlinkClick r:id="rId5"/>
              </a:rPr>
              <a:t>https://docs.microsoft.com/en-us/azure/devops/release-notes/</a:t>
            </a:r>
            <a:endParaRPr lang="fr-CA" sz="1800" dirty="0"/>
          </a:p>
          <a:p>
            <a:r>
              <a:rPr lang="fr-CA" sz="1800" dirty="0"/>
              <a:t>Plusieurs </a:t>
            </a:r>
            <a:r>
              <a:rPr lang="fr-CA" sz="1800" dirty="0">
                <a:hlinkClick r:id="rId6"/>
              </a:rPr>
              <a:t>fonctionnalités</a:t>
            </a:r>
            <a:r>
              <a:rPr lang="fr-CA" sz="1800" dirty="0"/>
              <a:t> à même le produit</a:t>
            </a:r>
          </a:p>
          <a:p>
            <a:pPr lvl="1"/>
            <a:r>
              <a:rPr lang="fr-CA" sz="1800" dirty="0"/>
              <a:t>Tableau de bord, wiki, outil analytique et autres</a:t>
            </a:r>
          </a:p>
          <a:p>
            <a:r>
              <a:rPr lang="fr-CA" sz="1800" dirty="0"/>
              <a:t>Facilite la collaboration</a:t>
            </a:r>
          </a:p>
          <a:p>
            <a:endParaRPr lang="fr-CA" sz="1800" dirty="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448831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re 1">
            <a:extLst>
              <a:ext uri="{FF2B5EF4-FFF2-40B4-BE49-F238E27FC236}">
                <a16:creationId xmlns:a16="http://schemas.microsoft.com/office/drawing/2014/main" id="{3A601A8E-B4FE-4AB1-8FA6-8C9F1A5602E4}"/>
              </a:ext>
            </a:extLst>
          </p:cNvPr>
          <p:cNvSpPr>
            <a:spLocks noGrp="1"/>
          </p:cNvSpPr>
          <p:nvPr>
            <p:ph type="title"/>
          </p:nvPr>
        </p:nvSpPr>
        <p:spPr>
          <a:xfrm>
            <a:off x="192088" y="1082673"/>
            <a:ext cx="3987544" cy="4708528"/>
          </a:xfrm>
        </p:spPr>
        <p:txBody>
          <a:bodyPr>
            <a:normAutofit/>
          </a:bodyPr>
          <a:lstStyle/>
          <a:p>
            <a:pPr algn="r"/>
            <a:r>
              <a:rPr lang="fr-CA" sz="4000" dirty="0"/>
              <a:t>tableau DE BORD</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B98A5DAA-4899-421B-8223-B0735136C223}"/>
              </a:ext>
            </a:extLst>
          </p:cNvPr>
          <p:cNvSpPr>
            <a:spLocks noGrp="1"/>
          </p:cNvSpPr>
          <p:nvPr>
            <p:ph idx="1"/>
          </p:nvPr>
        </p:nvSpPr>
        <p:spPr>
          <a:xfrm>
            <a:off x="5297763" y="1082673"/>
            <a:ext cx="5751237" cy="4708528"/>
          </a:xfrm>
        </p:spPr>
        <p:txBody>
          <a:bodyPr anchor="ctr">
            <a:normAutofit/>
          </a:bodyPr>
          <a:lstStyle/>
          <a:p>
            <a:r>
              <a:rPr lang="fr-CA" sz="2200" dirty="0"/>
              <a:t>Créer un nouvel élément de travail</a:t>
            </a:r>
          </a:p>
          <a:p>
            <a:r>
              <a:rPr lang="fr-CA" sz="2200" dirty="0"/>
              <a:t>Information sur le graphique d’avancement (</a:t>
            </a:r>
            <a:r>
              <a:rPr lang="fr-CA" sz="2200" dirty="0" err="1"/>
              <a:t>Burndown</a:t>
            </a:r>
            <a:r>
              <a:rPr lang="fr-CA" sz="2200" dirty="0"/>
              <a:t>)</a:t>
            </a:r>
          </a:p>
          <a:p>
            <a:r>
              <a:rPr lang="fr-CA" sz="2200" dirty="0"/>
              <a:t>Les demandes de tirage</a:t>
            </a:r>
          </a:p>
          <a:p>
            <a:r>
              <a:rPr lang="fr-CA" sz="2200" dirty="0"/>
              <a:t>Les membres de l’équipe</a:t>
            </a:r>
          </a:p>
          <a:p>
            <a:r>
              <a:rPr lang="fr-CA" sz="2200" dirty="0"/>
              <a:t>Le statut des déploiements</a:t>
            </a:r>
          </a:p>
          <a:p>
            <a:r>
              <a:rPr lang="fr-CA" sz="2200" dirty="0"/>
              <a:t>L’historique des compilations</a:t>
            </a:r>
          </a:p>
          <a:p>
            <a:r>
              <a:rPr lang="fr-CA" sz="2200" dirty="0"/>
              <a:t>Autres</a:t>
            </a:r>
          </a:p>
          <a:p>
            <a:endParaRPr lang="fr-CA" sz="1800" dirty="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19663693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0</TotalTime>
  <Words>476</Words>
  <Application>Microsoft Office PowerPoint</Application>
  <PresentationFormat>Grand écran</PresentationFormat>
  <Paragraphs>86</Paragraphs>
  <Slides>24</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24</vt:i4>
      </vt:variant>
    </vt:vector>
  </HeadingPairs>
  <TitlesOfParts>
    <vt:vector size="27" baseType="lpstr">
      <vt:lpstr>Arial</vt:lpstr>
      <vt:lpstr>Tw Cen MT</vt:lpstr>
      <vt:lpstr>Circuit</vt:lpstr>
      <vt:lpstr>                 Azure devops</vt:lpstr>
      <vt:lpstr>Agenda</vt:lpstr>
      <vt:lpstr>Pipeline d’intégration continue et de déploiement continu</vt:lpstr>
      <vt:lpstr>Pipeline d’intégration continue et de déploiement continu</vt:lpstr>
      <vt:lpstr>Modèle devops</vt:lpstr>
      <vt:lpstr>Modèle devops</vt:lpstr>
      <vt:lpstr>Introduction à azure devops</vt:lpstr>
      <vt:lpstr>Introduction à azure devops</vt:lpstr>
      <vt:lpstr>tableau DE BORD</vt:lpstr>
      <vt:lpstr>Présentation PowerPoint</vt:lpstr>
      <vt:lpstr>COMPILATION</vt:lpstr>
      <vt:lpstr>Présentation PowerPoint</vt:lpstr>
      <vt:lpstr>Requête de tirage</vt:lpstr>
      <vt:lpstr>Présentation PowerPoint</vt:lpstr>
      <vt:lpstr>déploiement</vt:lpstr>
      <vt:lpstr>Présentation PowerPoint</vt:lpstr>
      <vt:lpstr>Expérience avec le produit</vt:lpstr>
      <vt:lpstr>azure devops versus tfs2012</vt:lpstr>
      <vt:lpstr>Quelques anecdotes au carnet de santé</vt:lpstr>
      <vt:lpstr>formations</vt:lpstr>
      <vt:lpstr>Azure devops</vt:lpstr>
      <vt:lpstr>Git</vt:lpstr>
      <vt:lpstr>Pour demeurer à jour</vt:lpstr>
      <vt:lpstr>Merci à tous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Azure devops</dc:title>
  <dc:creator>Alexis Garon-Michaud</dc:creator>
  <cp:lastModifiedBy>Alexis Garon-Michaud</cp:lastModifiedBy>
  <cp:revision>1</cp:revision>
  <dcterms:created xsi:type="dcterms:W3CDTF">2019-09-25T20:33:43Z</dcterms:created>
  <dcterms:modified xsi:type="dcterms:W3CDTF">2019-09-25T20:33:50Z</dcterms:modified>
</cp:coreProperties>
</file>