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3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B22F-A594-4B91-B6F0-7BCD5911D5E3}" type="datetimeFigureOut">
              <a:rPr lang="es-VE" smtClean="0"/>
              <a:pPr/>
              <a:t>18-11-2019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18" Type="http://schemas.openxmlformats.org/officeDocument/2006/relationships/slide" Target="slide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slide" Target="slide4.xml"/><Relationship Id="rId2" Type="http://schemas.openxmlformats.org/officeDocument/2006/relationships/image" Target="../media/image4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slide" Target="slide1.xml"/><Relationship Id="rId10" Type="http://schemas.openxmlformats.org/officeDocument/2006/relationships/image" Target="../media/image12.png"/><Relationship Id="rId19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" Target="slide5.xml"/><Relationship Id="rId7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5.xml"/><Relationship Id="rId7" Type="http://schemas.openxmlformats.org/officeDocument/2006/relationships/image" Target="../media/image19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23.jpeg"/><Relationship Id="rId5" Type="http://schemas.openxmlformats.org/officeDocument/2006/relationships/slide" Target="slide3.xml"/><Relationship Id="rId10" Type="http://schemas.openxmlformats.org/officeDocument/2006/relationships/image" Target="../media/image22.jpeg"/><Relationship Id="rId4" Type="http://schemas.openxmlformats.org/officeDocument/2006/relationships/slide" Target="slide4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0"/>
            <a:ext cx="7124328" cy="720080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www.hielototal.com</a:t>
            </a:r>
            <a:endParaRPr lang="es-VE" dirty="0"/>
          </a:p>
        </p:txBody>
      </p:sp>
      <p:pic>
        <p:nvPicPr>
          <p:cNvPr id="1037" name="Picture 13" descr="C:\Users\edwar\Desktop\SERVITOTAL\HIELOTOTAL\DISEÑOS Y GRAFICOS HIELOTOTAL\logotipo\PARA ICONO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204864"/>
            <a:ext cx="1801008" cy="1584176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>
            <a:off x="827584" y="386104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hlinkClick r:id="rId2" action="ppaction://hlinksldjump"/>
              </a:rPr>
              <a:t>VENTA DE FABRICADORES </a:t>
            </a:r>
          </a:p>
          <a:p>
            <a:pPr algn="ctr"/>
            <a:r>
              <a:rPr lang="es-VE" dirty="0" smtClean="0">
                <a:hlinkClick r:id="rId2" action="ppaction://hlinksldjump"/>
              </a:rPr>
              <a:t>DE HIELO</a:t>
            </a:r>
            <a:endParaRPr lang="es-VE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292080" y="37890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hlinkClick r:id="rId4" action="ppaction://hlinksldjump"/>
              </a:rPr>
              <a:t>SERVICIO TECNICO FABRICADORES DE HIELO</a:t>
            </a:r>
            <a:endParaRPr lang="es-VE" dirty="0"/>
          </a:p>
        </p:txBody>
      </p:sp>
      <p:pic>
        <p:nvPicPr>
          <p:cNvPr id="1038" name="Picture 14" descr="C:\Users\edwar\Desktop\SERVITOTAL\CONTROLES DE LA OFICINA\DISEÑOS\TRIANGULOS DEL LOGO\SERVI TOTAL 1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580187" y="2132856"/>
            <a:ext cx="1800050" cy="1596404"/>
          </a:xfrm>
          <a:prstGeom prst="rect">
            <a:avLst/>
          </a:prstGeom>
          <a:noFill/>
        </p:spPr>
      </p:pic>
      <p:sp>
        <p:nvSpPr>
          <p:cNvPr id="34" name="33 CuadroTexto"/>
          <p:cNvSpPr txBox="1"/>
          <p:nvPr/>
        </p:nvSpPr>
        <p:spPr>
          <a:xfrm>
            <a:off x="323528" y="620688"/>
            <a:ext cx="13681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INICIO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7524328" y="620688"/>
            <a:ext cx="133164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NUESTROS CLIENTES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5508104" y="620688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CONTACTENOS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707904" y="620688"/>
            <a:ext cx="151216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SERVICIO TEC.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763688" y="620688"/>
            <a:ext cx="18722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VENTA DE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763688" y="116633"/>
            <a:ext cx="683629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www.hielototal.com</a:t>
            </a:r>
          </a:p>
        </p:txBody>
      </p:sp>
      <p:pic>
        <p:nvPicPr>
          <p:cNvPr id="7" name="Picture 2" descr="C:\Users\edwar\Desktop\SERVITOTAL\.HOSHIZAKI ...P.R.E.C.I.O.S.  Y  OTROS\IMAGENES HOSHIZAKI\imagenes especificaciones de cada fabricador\AM-50 imag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1060796" cy="400542"/>
          </a:xfrm>
          <a:prstGeom prst="rect">
            <a:avLst/>
          </a:prstGeom>
          <a:noFill/>
        </p:spPr>
      </p:pic>
      <p:pic>
        <p:nvPicPr>
          <p:cNvPr id="8" name="Picture 3" descr="C:\Users\edwar\Desktop\SERVITOTAL\.HOSHIZAKI ...P.R.E.C.I.O.S.  Y  OTROS\IMAGENES HOSHIZAKI\imagenes especificaciones de cada fabricador\km-61 imag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1061710" cy="397798"/>
          </a:xfrm>
          <a:prstGeom prst="rect">
            <a:avLst/>
          </a:prstGeom>
          <a:noFill/>
        </p:spPr>
      </p:pic>
      <p:pic>
        <p:nvPicPr>
          <p:cNvPr id="9" name="Picture 4" descr="C:\Users\edwar\Desktop\SERVITOTAL\.HOSHIZAKI ...P.R.E.C.I.O.S.  Y  OTROS\IMAGENES HOSHIZAKI\imagenes especificaciones de cada fabricador\km-101 imag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140968"/>
            <a:ext cx="1060796" cy="359390"/>
          </a:xfrm>
          <a:prstGeom prst="rect">
            <a:avLst/>
          </a:prstGeom>
          <a:noFill/>
        </p:spPr>
      </p:pic>
      <p:pic>
        <p:nvPicPr>
          <p:cNvPr id="10" name="Picture 5" descr="C:\Users\edwar\Desktop\SERVITOTAL\.HOSHIZAKI ...P.R.E.C.I.O.S.  Y  OTROS\IMAGENES HOSHIZAKI\imagenes especificaciones de cada fabricador\km-151 imag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573016"/>
            <a:ext cx="1058967" cy="357561"/>
          </a:xfrm>
          <a:prstGeom prst="rect">
            <a:avLst/>
          </a:prstGeom>
          <a:noFill/>
        </p:spPr>
      </p:pic>
      <p:pic>
        <p:nvPicPr>
          <p:cNvPr id="11" name="Picture 6" descr="C:\Users\edwar\Desktop\SERVITOTAL\.HOSHIZAKI ...P.R.E.C.I.O.S.  Y  OTROS\IMAGENES HOSHIZAKI\imagenes especificaciones de cada fabricador\km-260 image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4005064"/>
            <a:ext cx="1058967" cy="359390"/>
          </a:xfrm>
          <a:prstGeom prst="rect">
            <a:avLst/>
          </a:prstGeom>
          <a:noFill/>
        </p:spPr>
      </p:pic>
      <p:pic>
        <p:nvPicPr>
          <p:cNvPr id="12" name="Picture 7" descr="C:\Users\edwar\Desktop\SERVITOTAL\.HOSHIZAKI ...P.R.E.C.I.O.S.  Y  OTROS\IMAGENES HOSHIZAKI\imagenes especificaciones de cada fabricador\km-320 image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4437112"/>
            <a:ext cx="1059882" cy="359390"/>
          </a:xfrm>
          <a:prstGeom prst="rect">
            <a:avLst/>
          </a:prstGeom>
          <a:noFill/>
        </p:spPr>
      </p:pic>
      <p:pic>
        <p:nvPicPr>
          <p:cNvPr id="13" name="Picture 8" descr="C:\Users\edwar\Desktop\SERVITOTAL\.HOSHIZAKI ...P.R.E.C.I.O.S.  Y  OTROS\IMAGENES HOSHIZAKI\imagenes especificaciones de cada fabricador\km-515 image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4869160"/>
            <a:ext cx="1058053" cy="357561"/>
          </a:xfrm>
          <a:prstGeom prst="rect">
            <a:avLst/>
          </a:prstGeom>
          <a:noFill/>
        </p:spPr>
      </p:pic>
      <p:pic>
        <p:nvPicPr>
          <p:cNvPr id="14" name="Picture 9" descr="C:\Users\edwar\Desktop\SERVITOTAL\.HOSHIZAKI ...P.R.E.C.I.O.S.  Y  OTROS\IMAGENES HOSHIZAKI\imagenes especificaciones de cada fabricador\km-650 image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576" y="5301208"/>
            <a:ext cx="1059882" cy="358476"/>
          </a:xfrm>
          <a:prstGeom prst="rect">
            <a:avLst/>
          </a:prstGeom>
          <a:noFill/>
        </p:spPr>
      </p:pic>
      <p:pic>
        <p:nvPicPr>
          <p:cNvPr id="15" name="Picture 10" descr="C:\Users\edwar\Desktop\SERVITOTAL\.HOSHIZAKI ...P.R.E.C.I.O.S.  Y  OTROS\IMAGENES HOSHIZAKI\imagenes especificaciones de cada fabricador\km-901 image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5576" y="5733256"/>
            <a:ext cx="1058967" cy="360305"/>
          </a:xfrm>
          <a:prstGeom prst="rect">
            <a:avLst/>
          </a:prstGeom>
          <a:noFill/>
        </p:spPr>
      </p:pic>
      <p:pic>
        <p:nvPicPr>
          <p:cNvPr id="16" name="Picture 11" descr="C:\Users\edwar\Desktop\SERVITOTAL\.HOSHIZAKI ...P.R.E.C.I.O.S.  Y  OTROS\IMAGENES HOSHIZAKI\imagenes especificaciones de cada fabricador\km-1301 image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6165304"/>
            <a:ext cx="936104" cy="318743"/>
          </a:xfrm>
          <a:prstGeom prst="rect">
            <a:avLst/>
          </a:prstGeom>
          <a:noFill/>
        </p:spPr>
      </p:pic>
      <p:pic>
        <p:nvPicPr>
          <p:cNvPr id="17" name="Picture 12" descr="C:\Users\edwar\Desktop\SERVITOTAL\.HOSHIZAKI ...P.R.E.C.I.O.S.  Y  OTROS\IMAGENES HOSHIZAKI\imagenes especificaciones de cada fabricador\km-1900 imagen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7584" y="6523458"/>
            <a:ext cx="986819" cy="334542"/>
          </a:xfrm>
          <a:prstGeom prst="rect">
            <a:avLst/>
          </a:prstGeom>
          <a:noFill/>
        </p:spPr>
      </p:pic>
      <p:pic>
        <p:nvPicPr>
          <p:cNvPr id="2050" name="Picture 2" descr="C:\Users\edwar\Desktop\SERVITOTAL\.HOSHIZAKI ...P.R.E.C.I.O.S.  Y  OTROS\IMAGENES HOSHIZAKI\logo hoshizaki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7544" y="1340768"/>
            <a:ext cx="792088" cy="775033"/>
          </a:xfrm>
          <a:prstGeom prst="rect">
            <a:avLst/>
          </a:prstGeom>
          <a:noFill/>
        </p:spPr>
      </p:pic>
      <p:pic>
        <p:nvPicPr>
          <p:cNvPr id="2051" name="Picture 3" descr="C:\Users\edwar\Desktop\SERVITOTAL\.HOSHIZAKI ...P.R.E.C.I.O.S.  Y  OTROS\IMAGENES HOSHIZAKI\dimension - copi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9632" y="1556792"/>
            <a:ext cx="648072" cy="578760"/>
          </a:xfrm>
          <a:prstGeom prst="rect">
            <a:avLst/>
          </a:prstGeom>
          <a:noFill/>
        </p:spPr>
      </p:pic>
      <p:sp>
        <p:nvSpPr>
          <p:cNvPr id="20" name="19 Cerrar llave"/>
          <p:cNvSpPr/>
          <p:nvPr/>
        </p:nvSpPr>
        <p:spPr>
          <a:xfrm>
            <a:off x="1907704" y="2204864"/>
            <a:ext cx="792088" cy="4653136"/>
          </a:xfrm>
          <a:prstGeom prst="righ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2699792" y="3068960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AL DARLE CLICK SE AUMENTE SU TAMAÑO PARA PODER LEER</a:t>
            </a:r>
            <a:endParaRPr lang="es-VE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3528" y="620688"/>
            <a:ext cx="13681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5" action="ppaction://hlinksldjump"/>
              </a:rPr>
              <a:t>INICIO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7524328" y="620688"/>
            <a:ext cx="133164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/>
              </a:rPr>
              <a:t>NUESTROS CLIENTES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508104" y="620688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7" action="ppaction://hlinksldjump"/>
              </a:rPr>
              <a:t>CONTACTENOS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707904" y="620688"/>
            <a:ext cx="151216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8" action="ppaction://hlinksldjump"/>
              </a:rPr>
              <a:t>SERVICIO TEC.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763688" y="620688"/>
            <a:ext cx="18722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9" action="ppaction://hlinksldjump"/>
              </a:rPr>
              <a:t>VENTA DE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187624" y="116633"/>
            <a:ext cx="74123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www.hielototal.com</a:t>
            </a:r>
            <a:endParaRPr kumimoji="0" lang="es-VE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620688"/>
            <a:ext cx="13681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INICIO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24328" y="620688"/>
            <a:ext cx="133164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NUESTROS CLIENTES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508104" y="620688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CONTACTENOS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07904" y="620688"/>
            <a:ext cx="151216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SERVICIO TEC.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63688" y="620688"/>
            <a:ext cx="18722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VENTA DE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 rot="10800000" flipV="1">
            <a:off x="251520" y="1700808"/>
            <a:ext cx="8676456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Nuestra empresa SERVITOTAL, C.A ya con 19años de experiencia maquinas</a:t>
            </a:r>
            <a:r>
              <a:rPr kumimoji="0" lang="es-ES" sz="1200" i="0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de hielo </a:t>
            </a:r>
            <a:r>
              <a:rPr kumimoji="0" lang="es-ES" sz="1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ofrece a nuestros clientes un servicio técnico especializado postventa , preventivo y correctivo, dentro y fuera de la garantía, </a:t>
            </a:r>
            <a:r>
              <a:rPr lang="es-ES" sz="1200" dirty="0" smtClean="0"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logrando </a:t>
            </a:r>
            <a:r>
              <a:rPr kumimoji="0" lang="es-ES" sz="1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la perdurabilidad en el tiempo de los</a:t>
            </a:r>
            <a:r>
              <a:rPr kumimoji="0" lang="es-ES" sz="1200" i="0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equipos que ofrecemos al igual que en otras marcas que no tienen representación</a:t>
            </a:r>
            <a:r>
              <a:rPr lang="es-ES" sz="1200" dirty="0" smtClean="0"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en nuestro país. Tenemos un amplio conocimiento de refrigeración de fabricadores de hielo conocimiento reforzado constantemente por cursos de actualización dictados a nuestro personal por las empresas fabricantes.</a:t>
            </a:r>
            <a:endParaRPr kumimoji="0" lang="es-V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Ofrecemos</a:t>
            </a:r>
            <a:r>
              <a:rPr kumimoji="0" lang="es-E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un servicio de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mantenimiento completo del sistema de distribución de agua, con el uso de un producto desincrustante llamado LIMEAWAY o ESCALEAWAY este producto disuelve o suaviza la formación de calcio en el agua y prepara las superficie del evaporador, mangueras, rociadores y bomba de agua para extraer los depósitos de calcio formados en estas piezas por el flujo constante de agua.</a:t>
            </a:r>
            <a:endParaRPr kumimoji="0" lang="es-V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El mantenimiento </a:t>
            </a:r>
            <a:r>
              <a:rPr lang="es-ES" sz="1200" dirty="0" smtClean="0"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se logra realizando un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desarme de las piezas del sistema de distribución de agua, para ser sumergidas en LIMEAWAY y remover de ellas la presencia de minerales y permitir el flujo libre del agua. Generalmente las piezas mas afectadas por incrustaciones son el flotante, las mangueras de distribución, el rociador (flauta) el tanque reservorio de agua y el impeler de la bomba de agua.</a:t>
            </a:r>
            <a:endParaRPr kumimoji="0" lang="es-V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El mantenimiento también incluye la lubricación de las partes móviles del equipo como los </a:t>
            </a:r>
            <a:r>
              <a:rPr kumimoji="0" lang="es-ES" sz="120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rodamientos</a:t>
            </a:r>
            <a:r>
              <a:rPr kumimoji="0" lang="es-E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, ejes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del motor ventilador y el agitador del dispensador; .de igual manera se</a:t>
            </a:r>
            <a:r>
              <a:rPr kumimoji="0" lang="es-E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realiza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la limpieza del gabinete exterior del fabricador de hielo</a:t>
            </a:r>
            <a:r>
              <a:rPr lang="es-VE" sz="1200" dirty="0" smtClean="0">
                <a:latin typeface="Arial Rounded MT Bold" pitchFamily="34" charset="0"/>
                <a:cs typeface="Arial" pitchFamily="34" charset="0"/>
              </a:rPr>
              <a:t>,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Se ejecuta un chequeo de los contactos eléctricos y terminales para descartar posibles recalentamientos en terminales y contactos eléctricos.</a:t>
            </a:r>
            <a:endParaRPr kumimoji="0" lang="es-V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Por último en el mantenimiento se ofrece la mano de obra de la sustitución de los cartucho o elementos filtrantes presentes en la líneas de agua previas a la maquina..</a:t>
            </a:r>
            <a:endParaRPr kumimoji="0" lang="es-V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923928" y="6093296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CONTRATENO</a:t>
            </a:r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187624" y="116633"/>
            <a:ext cx="74123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www.hielototal.com</a:t>
            </a:r>
            <a:endParaRPr kumimoji="0" lang="es-VE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3528" y="692696"/>
            <a:ext cx="13681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INICIO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524328" y="692696"/>
            <a:ext cx="133164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NUESTROS CLIENTES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508104" y="692696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CONTACTENOS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707904" y="692696"/>
            <a:ext cx="151216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SERVICIO TEC.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763688" y="692696"/>
            <a:ext cx="18722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VENTA DE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1" name="Picture 1" descr="C:\Users\edwar\Desktop\SERVITOTAL\HIELOTOTAL\DISEÑOS Y GRAFICOS HIELOTOTAL\Unitag_QRCode_155727527336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2852936"/>
            <a:ext cx="1872208" cy="1872208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347864" y="465313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ESCANEE CON SU CELULAR </a:t>
            </a:r>
            <a:endParaRPr lang="es-V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187624" y="170080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CALLE JOSE RAFAEL POCATERRA, C/C CALLE LOS CONEJOS YAGUA EDO. CARABOBO. TLF. 0414-142079 0414-4051484  </a:t>
            </a:r>
            <a:endParaRPr lang="es-VE" dirty="0"/>
          </a:p>
        </p:txBody>
      </p:sp>
      <p:pic>
        <p:nvPicPr>
          <p:cNvPr id="2050" name="Picture 2" descr="https://anadeana.es/wp-content/uploads/2019/03/iconos-redes-sociales-577x16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5229200"/>
            <a:ext cx="4680520" cy="1354674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>
            <a:off x="683568" y="3212976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dirty="0" smtClean="0"/>
              <a:t>Mapa de hielototal </a:t>
            </a:r>
            <a:endParaRPr lang="es-V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187624" y="116633"/>
            <a:ext cx="74123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www.hielototal.com</a:t>
            </a:r>
            <a:endParaRPr kumimoji="0" lang="es-VE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95536" y="620688"/>
            <a:ext cx="13681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INICIO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596336" y="620688"/>
            <a:ext cx="133164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NUESTROS CLIENTES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580112" y="620688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CONTACTENOS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779912" y="620688"/>
            <a:ext cx="151216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SERVICIO TEC.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835696" y="620688"/>
            <a:ext cx="18722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VENTA DE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6" name="AutoShape 2" descr="Resultado de imagen para FARMATO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8" name="Picture 4" descr="http://tusambil.com/maracaibo/wp-content/uploads/2017/05/F-59_F-60-FARMATOD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2780928"/>
            <a:ext cx="1477346" cy="1048916"/>
          </a:xfrm>
          <a:prstGeom prst="rect">
            <a:avLst/>
          </a:prstGeom>
          <a:noFill/>
        </p:spPr>
      </p:pic>
      <p:pic>
        <p:nvPicPr>
          <p:cNvPr id="1030" name="Picture 6" descr="No hay ninguna descripciÃ³n de la foto disponible.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2852936"/>
            <a:ext cx="1008112" cy="1008112"/>
          </a:xfrm>
          <a:prstGeom prst="rect">
            <a:avLst/>
          </a:prstGeom>
          <a:noFill/>
        </p:spPr>
      </p:pic>
      <p:pic>
        <p:nvPicPr>
          <p:cNvPr id="1032" name="Picture 8" descr="Febec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2852936"/>
            <a:ext cx="2062825" cy="864096"/>
          </a:xfrm>
          <a:prstGeom prst="rect">
            <a:avLst/>
          </a:prstGeom>
          <a:noFill/>
        </p:spPr>
      </p:pic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16216" y="2564904"/>
            <a:ext cx="1152128" cy="1152128"/>
          </a:xfrm>
          <a:prstGeom prst="rect">
            <a:avLst/>
          </a:prstGeom>
          <a:noFill/>
        </p:spPr>
      </p:pic>
      <p:pic>
        <p:nvPicPr>
          <p:cNvPr id="1036" name="Picture 12" descr="https://alexisortiz.com/wp-content/uploads/2015/10/Logo-Polar38716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624" y="4509120"/>
            <a:ext cx="2376264" cy="813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444</Words>
  <Application>Microsoft Office PowerPoint</Application>
  <PresentationFormat>Presentación en pantalla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Times New Roman</vt:lpstr>
      <vt:lpstr>Tema de Office</vt:lpstr>
      <vt:lpstr>www.hielototal.com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www.hielototal.com</dc:title>
  <dc:creator>edwar</dc:creator>
  <cp:lastModifiedBy>Principal</cp:lastModifiedBy>
  <cp:revision>13</cp:revision>
  <dcterms:created xsi:type="dcterms:W3CDTF">2019-10-30T02:02:50Z</dcterms:created>
  <dcterms:modified xsi:type="dcterms:W3CDTF">2019-11-18T14:52:35Z</dcterms:modified>
</cp:coreProperties>
</file>