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0" r:id="rId5"/>
    <p:sldId id="259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135C50-2209-4BE6-912F-C3499C64F2C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8CBD40-B3C1-47EA-B997-0634082B47B5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7865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5C50-2209-4BE6-912F-C3499C64F2C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D40-B3C1-47EA-B997-0634082B4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61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5C50-2209-4BE6-912F-C3499C64F2C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D40-B3C1-47EA-B997-0634082B4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69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5C50-2209-4BE6-912F-C3499C64F2C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D40-B3C1-47EA-B997-0634082B4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8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35C50-2209-4BE6-912F-C3499C64F2C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8CBD40-B3C1-47EA-B997-0634082B47B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51911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5C50-2209-4BE6-912F-C3499C64F2C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D40-B3C1-47EA-B997-0634082B4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33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5C50-2209-4BE6-912F-C3499C64F2C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D40-B3C1-47EA-B997-0634082B4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43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5C50-2209-4BE6-912F-C3499C64F2C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D40-B3C1-47EA-B997-0634082B4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6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5C50-2209-4BE6-912F-C3499C64F2C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D40-B3C1-47EA-B997-0634082B4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13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35C50-2209-4BE6-912F-C3499C64F2C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8CBD40-B3C1-47EA-B997-0634082B47B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92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35C50-2209-4BE6-912F-C3499C64F2C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8CBD40-B3C1-47EA-B997-0634082B47B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3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6135C50-2209-4BE6-912F-C3499C64F2C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88CBD40-B3C1-47EA-B997-0634082B47B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280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ACDFA-2485-480D-A4C6-09A136556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du pendu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F33E98-D2E5-4DC4-8FBD-A2C599DA9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3886680"/>
            <a:ext cx="6831673" cy="1086237"/>
          </a:xfrm>
        </p:spPr>
        <p:txBody>
          <a:bodyPr/>
          <a:lstStyle/>
          <a:p>
            <a:r>
              <a:rPr lang="fr-FR" dirty="0"/>
              <a:t>CALS ALEXIS</a:t>
            </a:r>
          </a:p>
          <a:p>
            <a:r>
              <a:rPr lang="fr-FR" dirty="0"/>
              <a:t>BOURDON LOIC</a:t>
            </a:r>
          </a:p>
        </p:txBody>
      </p:sp>
    </p:spTree>
    <p:extLst>
      <p:ext uri="{BB962C8B-B14F-4D97-AF65-F5344CB8AC3E}">
        <p14:creationId xmlns:p14="http://schemas.microsoft.com/office/powerpoint/2010/main" val="64993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6597A-FAAE-4469-8B8D-4777C730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du jeu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462892-140B-41AE-9E8E-5B554733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97476"/>
            <a:ext cx="9601200" cy="3869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/>
              <a:t>Un mot est sélectionné aléatoirement.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Chaque joueur à 2 types d’action: L’entrée d’un seul caractère (via les boutons) ou la barre où rentrer le mot à trouver en entier. Si le joueur choisit un caractère que le mot contient, il gagne 2 points. Si il trouve le bon mot , il en gagne 10.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Cependant, les deux joueurs ont 10 vies qui sont communes (si le joueur 1 se trompe, la vie des 2 joueurs passe à 9 vies).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La partie se termine lorsque le mot est trouvé entièrement ou que la vie est à 0.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Le joueur avec le meilleur score gagne à la fin.</a:t>
            </a:r>
          </a:p>
        </p:txBody>
      </p:sp>
    </p:spTree>
    <p:extLst>
      <p:ext uri="{BB962C8B-B14F-4D97-AF65-F5344CB8AC3E}">
        <p14:creationId xmlns:p14="http://schemas.microsoft.com/office/powerpoint/2010/main" val="130393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7EF1602-E898-48CA-A242-6A51E865FDF1}"/>
              </a:ext>
            </a:extLst>
          </p:cNvPr>
          <p:cNvSpPr/>
          <p:nvPr/>
        </p:nvSpPr>
        <p:spPr>
          <a:xfrm>
            <a:off x="5140173" y="2777910"/>
            <a:ext cx="2361460" cy="16456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Pendu.component.ts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426200A-EE00-4965-8ACC-15167673FD92}"/>
              </a:ext>
            </a:extLst>
          </p:cNvPr>
          <p:cNvSpPr/>
          <p:nvPr/>
        </p:nvSpPr>
        <p:spPr>
          <a:xfrm>
            <a:off x="5149049" y="834501"/>
            <a:ext cx="2361460" cy="1038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Dictionnaire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Flèche : double flèche verticale 15">
            <a:extLst>
              <a:ext uri="{FF2B5EF4-FFF2-40B4-BE49-F238E27FC236}">
                <a16:creationId xmlns:a16="http://schemas.microsoft.com/office/drawing/2014/main" id="{C4E6CC77-79AB-4B4A-B88E-B972C17458C9}"/>
              </a:ext>
            </a:extLst>
          </p:cNvPr>
          <p:cNvSpPr/>
          <p:nvPr/>
        </p:nvSpPr>
        <p:spPr>
          <a:xfrm>
            <a:off x="6078587" y="1873188"/>
            <a:ext cx="484632" cy="904722"/>
          </a:xfrm>
          <a:prstGeom prst="upDownArrow">
            <a:avLst>
              <a:gd name="adj1" fmla="val 46336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ouble flèche verticale 16">
            <a:extLst>
              <a:ext uri="{FF2B5EF4-FFF2-40B4-BE49-F238E27FC236}">
                <a16:creationId xmlns:a16="http://schemas.microsoft.com/office/drawing/2014/main" id="{F3D58AEC-3404-4F1D-9696-1B0C42865F89}"/>
              </a:ext>
            </a:extLst>
          </p:cNvPr>
          <p:cNvSpPr/>
          <p:nvPr/>
        </p:nvSpPr>
        <p:spPr>
          <a:xfrm rot="5400000">
            <a:off x="4311930" y="3014801"/>
            <a:ext cx="484632" cy="1171853"/>
          </a:xfrm>
          <a:prstGeom prst="upDownArrow">
            <a:avLst>
              <a:gd name="adj1" fmla="val 42674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6AB7D41-B0F9-42E3-A092-8DF1E416ACF8}"/>
              </a:ext>
            </a:extLst>
          </p:cNvPr>
          <p:cNvSpPr/>
          <p:nvPr/>
        </p:nvSpPr>
        <p:spPr>
          <a:xfrm>
            <a:off x="1606859" y="3020259"/>
            <a:ext cx="2361460" cy="10386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3DD02F8-C0A4-4809-AD96-833C531296C7}"/>
              </a:ext>
            </a:extLst>
          </p:cNvPr>
          <p:cNvSpPr/>
          <p:nvPr/>
        </p:nvSpPr>
        <p:spPr>
          <a:xfrm>
            <a:off x="2322820" y="883411"/>
            <a:ext cx="2361460" cy="1038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Category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051E8E3F-C927-4B97-A615-92A9374D1595}"/>
              </a:ext>
            </a:extLst>
          </p:cNvPr>
          <p:cNvSpPr/>
          <p:nvPr/>
        </p:nvSpPr>
        <p:spPr>
          <a:xfrm rot="2752044">
            <a:off x="4240649" y="2140447"/>
            <a:ext cx="1167619" cy="484632"/>
          </a:xfrm>
          <a:prstGeom prst="rightArrow">
            <a:avLst>
              <a:gd name="adj1" fmla="val 4211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7B38A4D-2CEF-4DA9-8A35-269A2371D15E}"/>
              </a:ext>
            </a:extLst>
          </p:cNvPr>
          <p:cNvSpPr/>
          <p:nvPr/>
        </p:nvSpPr>
        <p:spPr>
          <a:xfrm>
            <a:off x="7983838" y="834500"/>
            <a:ext cx="2361460" cy="1038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Player-</a:t>
            </a:r>
            <a:r>
              <a:rPr lang="fr-FR" dirty="0" err="1"/>
              <a:t>form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456C030D-A3A5-41F6-939A-D67CACA4B522}"/>
              </a:ext>
            </a:extLst>
          </p:cNvPr>
          <p:cNvSpPr/>
          <p:nvPr/>
        </p:nvSpPr>
        <p:spPr>
          <a:xfrm rot="7638145">
            <a:off x="7134359" y="2136672"/>
            <a:ext cx="1229453" cy="484632"/>
          </a:xfrm>
          <a:prstGeom prst="rightArrow">
            <a:avLst>
              <a:gd name="adj1" fmla="val 3737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A99D8F6-E2B6-4324-901D-5FD3EF7D1F4D}"/>
              </a:ext>
            </a:extLst>
          </p:cNvPr>
          <p:cNvSpPr/>
          <p:nvPr/>
        </p:nvSpPr>
        <p:spPr>
          <a:xfrm>
            <a:off x="3494748" y="5064047"/>
            <a:ext cx="1359765" cy="7008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taillemot.ts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00449D3-ED8D-452F-AC89-F18EAF6A294B}"/>
              </a:ext>
            </a:extLst>
          </p:cNvPr>
          <p:cNvSpPr/>
          <p:nvPr/>
        </p:nvSpPr>
        <p:spPr>
          <a:xfrm>
            <a:off x="5404896" y="5375783"/>
            <a:ext cx="1677880" cy="7669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joueur.ts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E280CB5-A5DA-4DD3-B49B-4CC161305BF1}"/>
              </a:ext>
            </a:extLst>
          </p:cNvPr>
          <p:cNvSpPr/>
          <p:nvPr/>
        </p:nvSpPr>
        <p:spPr>
          <a:xfrm>
            <a:off x="7361169" y="4962915"/>
            <a:ext cx="1677880" cy="76699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-Style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2BEFB533-219E-4ACF-B567-561A00890A3C}"/>
              </a:ext>
            </a:extLst>
          </p:cNvPr>
          <p:cNvSpPr/>
          <p:nvPr/>
        </p:nvSpPr>
        <p:spPr>
          <a:xfrm rot="14553395">
            <a:off x="6953435" y="4452079"/>
            <a:ext cx="670569" cy="484632"/>
          </a:xfrm>
          <a:prstGeom prst="rightArrow">
            <a:avLst>
              <a:gd name="adj1" fmla="val 44951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double flèche verticale 29">
            <a:extLst>
              <a:ext uri="{FF2B5EF4-FFF2-40B4-BE49-F238E27FC236}">
                <a16:creationId xmlns:a16="http://schemas.microsoft.com/office/drawing/2014/main" id="{1DC6EE8E-C358-49FC-AA16-B4941578BC1B}"/>
              </a:ext>
            </a:extLst>
          </p:cNvPr>
          <p:cNvSpPr/>
          <p:nvPr/>
        </p:nvSpPr>
        <p:spPr>
          <a:xfrm rot="2173314">
            <a:off x="4743291" y="4240870"/>
            <a:ext cx="484632" cy="904722"/>
          </a:xfrm>
          <a:prstGeom prst="upDownArrow">
            <a:avLst>
              <a:gd name="adj1" fmla="val 46336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ouble flèche verticale 30">
            <a:extLst>
              <a:ext uri="{FF2B5EF4-FFF2-40B4-BE49-F238E27FC236}">
                <a16:creationId xmlns:a16="http://schemas.microsoft.com/office/drawing/2014/main" id="{2639565D-A8A3-46DC-B98F-7F03CB6480AD}"/>
              </a:ext>
            </a:extLst>
          </p:cNvPr>
          <p:cNvSpPr/>
          <p:nvPr/>
        </p:nvSpPr>
        <p:spPr>
          <a:xfrm>
            <a:off x="5986683" y="4423545"/>
            <a:ext cx="484632" cy="973790"/>
          </a:xfrm>
          <a:prstGeom prst="upDownArrow">
            <a:avLst>
              <a:gd name="adj1" fmla="val 46336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A921AD88-AADD-42F1-AC6D-6BA35140585B}"/>
              </a:ext>
            </a:extLst>
          </p:cNvPr>
          <p:cNvSpPr/>
          <p:nvPr/>
        </p:nvSpPr>
        <p:spPr>
          <a:xfrm>
            <a:off x="8912546" y="2242611"/>
            <a:ext cx="2361460" cy="103868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gameOver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F2D8498F-3EA7-4C5B-8686-870590EC5512}"/>
              </a:ext>
            </a:extLst>
          </p:cNvPr>
          <p:cNvSpPr/>
          <p:nvPr/>
        </p:nvSpPr>
        <p:spPr>
          <a:xfrm>
            <a:off x="8972382" y="3585352"/>
            <a:ext cx="2361460" cy="103868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winGame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Flèche : double flèche verticale 33">
            <a:extLst>
              <a:ext uri="{FF2B5EF4-FFF2-40B4-BE49-F238E27FC236}">
                <a16:creationId xmlns:a16="http://schemas.microsoft.com/office/drawing/2014/main" id="{9AA75690-1789-4ABD-B0AB-A8B120F2EE27}"/>
              </a:ext>
            </a:extLst>
          </p:cNvPr>
          <p:cNvSpPr/>
          <p:nvPr/>
        </p:nvSpPr>
        <p:spPr>
          <a:xfrm rot="5400000">
            <a:off x="7994691" y="3366792"/>
            <a:ext cx="484632" cy="1470748"/>
          </a:xfrm>
          <a:prstGeom prst="upDownArrow">
            <a:avLst>
              <a:gd name="adj1" fmla="val 42674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double flèche verticale 34">
            <a:extLst>
              <a:ext uri="{FF2B5EF4-FFF2-40B4-BE49-F238E27FC236}">
                <a16:creationId xmlns:a16="http://schemas.microsoft.com/office/drawing/2014/main" id="{3D8B4C17-D669-405D-A323-4A797EFD640F}"/>
              </a:ext>
            </a:extLst>
          </p:cNvPr>
          <p:cNvSpPr/>
          <p:nvPr/>
        </p:nvSpPr>
        <p:spPr>
          <a:xfrm rot="5400000">
            <a:off x="7964774" y="2366454"/>
            <a:ext cx="484632" cy="1410913"/>
          </a:xfrm>
          <a:prstGeom prst="upDownArrow">
            <a:avLst>
              <a:gd name="adj1" fmla="val 42674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00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1B6B1-B8BB-48EE-91DC-166625FF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App.component</a:t>
            </a:r>
            <a:r>
              <a:rPr lang="fr-FR" dirty="0"/>
              <a:t> (projet pendu)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29B57BB-195B-442B-995B-91679B61E87E}"/>
              </a:ext>
            </a:extLst>
          </p:cNvPr>
          <p:cNvSpPr/>
          <p:nvPr/>
        </p:nvSpPr>
        <p:spPr>
          <a:xfrm>
            <a:off x="1371600" y="2390313"/>
            <a:ext cx="2361460" cy="10386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app.component.ts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F5AFB7C-A101-47C2-8BFC-7D792272E5E5}"/>
              </a:ext>
            </a:extLst>
          </p:cNvPr>
          <p:cNvSpPr/>
          <p:nvPr/>
        </p:nvSpPr>
        <p:spPr>
          <a:xfrm>
            <a:off x="1371600" y="4246856"/>
            <a:ext cx="2361460" cy="10386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app.component.html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9584AF1B-77AF-4E2D-B149-15D46B44352A}"/>
              </a:ext>
            </a:extLst>
          </p:cNvPr>
          <p:cNvSpPr/>
          <p:nvPr/>
        </p:nvSpPr>
        <p:spPr>
          <a:xfrm>
            <a:off x="3733060" y="2667340"/>
            <a:ext cx="922410" cy="484632"/>
          </a:xfrm>
          <a:prstGeom prst="rightArrow">
            <a:avLst>
              <a:gd name="adj1" fmla="val 4211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D9CC8E8F-A7DE-4C15-A6A0-423CF3751DD5}"/>
              </a:ext>
            </a:extLst>
          </p:cNvPr>
          <p:cNvSpPr/>
          <p:nvPr/>
        </p:nvSpPr>
        <p:spPr>
          <a:xfrm>
            <a:off x="3733060" y="4523883"/>
            <a:ext cx="922410" cy="484632"/>
          </a:xfrm>
          <a:prstGeom prst="rightArrow">
            <a:avLst>
              <a:gd name="adj1" fmla="val 4211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5ADBF6-20AE-4BE0-B9CA-EC7DE8160F6D}"/>
              </a:ext>
            </a:extLst>
          </p:cNvPr>
          <p:cNvSpPr txBox="1"/>
          <p:nvPr/>
        </p:nvSpPr>
        <p:spPr>
          <a:xfrm>
            <a:off x="4655470" y="2309491"/>
            <a:ext cx="53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Coeur</a:t>
            </a:r>
            <a:r>
              <a:rPr lang="fr-FR" dirty="0"/>
              <a:t> du projet :</a:t>
            </a:r>
            <a:br>
              <a:rPr lang="fr-FR" dirty="0"/>
            </a:br>
            <a:r>
              <a:rPr lang="fr-FR" dirty="0"/>
              <a:t>nous permet d’appeler différentes méthodes, classes ,composants et services afin de les exécuter en fonction des actions du joueur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EFDD21F-B551-4C22-803A-D815BE27E466}"/>
              </a:ext>
            </a:extLst>
          </p:cNvPr>
          <p:cNvSpPr txBox="1"/>
          <p:nvPr/>
        </p:nvSpPr>
        <p:spPr>
          <a:xfrm>
            <a:off x="4655470" y="4027535"/>
            <a:ext cx="5047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Visuel du projet, nous permettant d’afficher les différents html des composants puis notre jeu du pendu lui-même. </a:t>
            </a:r>
          </a:p>
          <a:p>
            <a:r>
              <a:rPr lang="fr-FR" dirty="0"/>
              <a:t>(player-form.html-&gt; category.html-&gt; dictionnaire.html-&gt;app.component.html (jeu))</a:t>
            </a:r>
          </a:p>
        </p:txBody>
      </p:sp>
    </p:spTree>
    <p:extLst>
      <p:ext uri="{BB962C8B-B14F-4D97-AF65-F5344CB8AC3E}">
        <p14:creationId xmlns:p14="http://schemas.microsoft.com/office/powerpoint/2010/main" val="371668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F68E7-82DF-45EA-A73C-0C78F059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composants: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CC04043-E14B-4717-ADA9-95F8C9236BA4}"/>
              </a:ext>
            </a:extLst>
          </p:cNvPr>
          <p:cNvSpPr/>
          <p:nvPr/>
        </p:nvSpPr>
        <p:spPr>
          <a:xfrm>
            <a:off x="1078639" y="3757233"/>
            <a:ext cx="2361460" cy="1038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Category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9EB6838E-FD45-41B7-A6B4-A984C297355E}"/>
              </a:ext>
            </a:extLst>
          </p:cNvPr>
          <p:cNvSpPr/>
          <p:nvPr/>
        </p:nvSpPr>
        <p:spPr>
          <a:xfrm>
            <a:off x="3415105" y="4021295"/>
            <a:ext cx="831218" cy="484632"/>
          </a:xfrm>
          <a:prstGeom prst="rightArrow">
            <a:avLst>
              <a:gd name="adj1" fmla="val 44951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7EDC906-ACA9-4B43-93C4-AC6E6EC6C9BB}"/>
              </a:ext>
            </a:extLst>
          </p:cNvPr>
          <p:cNvSpPr txBox="1"/>
          <p:nvPr/>
        </p:nvSpPr>
        <p:spPr>
          <a:xfrm>
            <a:off x="4246323" y="3757233"/>
            <a:ext cx="6575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Permet à l’utilisateur de choisir sur quel catégorie le mot tiré sera choisis. La catégorie sera ensuite en sortie à l’aide de la fonction Output permettant de remonté le résultat dans </a:t>
            </a:r>
            <a:r>
              <a:rPr lang="fr-FR" dirty="0" err="1"/>
              <a:t>app.component.ts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BA6EAAD-7DC4-42AE-9885-CCCF0B458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39" y="5355949"/>
            <a:ext cx="2367540" cy="107298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2F7792-0CCF-40AD-AC98-400E8CEA5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639" y="1996271"/>
            <a:ext cx="2361459" cy="1072989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1871D9B1-6360-4400-9BEB-9436FD9C1714}"/>
              </a:ext>
            </a:extLst>
          </p:cNvPr>
          <p:cNvSpPr/>
          <p:nvPr/>
        </p:nvSpPr>
        <p:spPr>
          <a:xfrm>
            <a:off x="3415105" y="2290449"/>
            <a:ext cx="831218" cy="484632"/>
          </a:xfrm>
          <a:prstGeom prst="rightArrow">
            <a:avLst>
              <a:gd name="adj1" fmla="val 44951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C4D3990E-1C43-413E-9766-4931F6655AF0}"/>
              </a:ext>
            </a:extLst>
          </p:cNvPr>
          <p:cNvSpPr/>
          <p:nvPr/>
        </p:nvSpPr>
        <p:spPr>
          <a:xfrm>
            <a:off x="3409026" y="5648638"/>
            <a:ext cx="831218" cy="484632"/>
          </a:xfrm>
          <a:prstGeom prst="rightArrow">
            <a:avLst>
              <a:gd name="adj1" fmla="val 44951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74AEDB-EA72-41BF-904C-AFDE8C5AC0D1}"/>
              </a:ext>
            </a:extLst>
          </p:cNvPr>
          <p:cNvSpPr txBox="1"/>
          <p:nvPr/>
        </p:nvSpPr>
        <p:spPr>
          <a:xfrm>
            <a:off x="4240243" y="2034742"/>
            <a:ext cx="6297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Formulaire demandant au joueur 1 puis au joueur 2 de renseigner leurs noms. Renvoient leurs noms dans le </a:t>
            </a:r>
            <a:r>
              <a:rPr lang="fr-FR" dirty="0" err="1"/>
              <a:t>app.component</a:t>
            </a:r>
            <a:r>
              <a:rPr lang="fr-FR" dirty="0"/>
              <a:t> et sont ensuite les paramètres d’entrée de la classe </a:t>
            </a:r>
            <a:r>
              <a:rPr lang="fr-FR" dirty="0" err="1"/>
              <a:t>joueur.ts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2501199-594B-4EE0-A7FB-639D5AE62105}"/>
              </a:ext>
            </a:extLst>
          </p:cNvPr>
          <p:cNvSpPr txBox="1"/>
          <p:nvPr/>
        </p:nvSpPr>
        <p:spPr>
          <a:xfrm>
            <a:off x="4240243" y="5152290"/>
            <a:ext cx="6519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Récupère la catégorie choisis dans le </a:t>
            </a:r>
            <a:r>
              <a:rPr lang="fr-FR" dirty="0" err="1"/>
              <a:t>app.component.ts</a:t>
            </a:r>
            <a:r>
              <a:rPr lang="fr-FR" dirty="0"/>
              <a:t> à l’aide  d’Input. Le dictionnaire sélectionne alors un tableau lorsque l’on clique sur « Commencer la partie » en fonction de la catégorie, puis renvoie un mot aléatoirement choisis dans le tableau. Le mot est ensuite remonté à l’aide de Output.</a:t>
            </a:r>
          </a:p>
        </p:txBody>
      </p:sp>
    </p:spTree>
    <p:extLst>
      <p:ext uri="{BB962C8B-B14F-4D97-AF65-F5344CB8AC3E}">
        <p14:creationId xmlns:p14="http://schemas.microsoft.com/office/powerpoint/2010/main" val="45220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863C3-CC55-4C4A-BD2E-CB4975A6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classes: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7E18DEF-1D01-4B4B-8F86-A87E4C3D7C1C}"/>
              </a:ext>
            </a:extLst>
          </p:cNvPr>
          <p:cNvSpPr/>
          <p:nvPr/>
        </p:nvSpPr>
        <p:spPr>
          <a:xfrm>
            <a:off x="1109709" y="2043682"/>
            <a:ext cx="1469256" cy="80474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taillemot.ts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52C80E20-30E9-43A3-ACD1-3A16DD491703}"/>
              </a:ext>
            </a:extLst>
          </p:cNvPr>
          <p:cNvSpPr/>
          <p:nvPr/>
        </p:nvSpPr>
        <p:spPr>
          <a:xfrm>
            <a:off x="2578965" y="2203737"/>
            <a:ext cx="831218" cy="484632"/>
          </a:xfrm>
          <a:prstGeom prst="rightArrow">
            <a:avLst>
              <a:gd name="adj1" fmla="val 44951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0A6C14-2A1B-48CA-B7E0-1DCEAD1B1677}"/>
              </a:ext>
            </a:extLst>
          </p:cNvPr>
          <p:cNvSpPr txBox="1"/>
          <p:nvPr/>
        </p:nvSpPr>
        <p:spPr>
          <a:xfrm>
            <a:off x="3410183" y="1707389"/>
            <a:ext cx="5822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classe permet dans un premier temps de transformer le mot à deviner en </a:t>
            </a:r>
            <a:r>
              <a:rPr lang="fr-FR" dirty="0" err="1"/>
              <a:t>underscore</a:t>
            </a:r>
            <a:r>
              <a:rPr lang="fr-FR" dirty="0"/>
              <a:t>. Le nombre d’</a:t>
            </a:r>
            <a:r>
              <a:rPr lang="fr-FR" dirty="0" err="1"/>
              <a:t>underscore</a:t>
            </a:r>
            <a:r>
              <a:rPr lang="fr-FR" dirty="0"/>
              <a:t> est déterminé en fonction de la taille du mot généré. Ensuite lors de l’insertion d’une lettre, il remplit ce champs de plusieurs « _ » par la lettre qui convient.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609B164E-2E8C-49EA-ACB4-9308AB8A4836}"/>
              </a:ext>
            </a:extLst>
          </p:cNvPr>
          <p:cNvSpPr/>
          <p:nvPr/>
        </p:nvSpPr>
        <p:spPr>
          <a:xfrm>
            <a:off x="2578965" y="4314404"/>
            <a:ext cx="831218" cy="484632"/>
          </a:xfrm>
          <a:prstGeom prst="rightArrow">
            <a:avLst>
              <a:gd name="adj1" fmla="val 44951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1784387-7567-4942-AD39-8C4E5BD7806D}"/>
              </a:ext>
            </a:extLst>
          </p:cNvPr>
          <p:cNvSpPr txBox="1"/>
          <p:nvPr/>
        </p:nvSpPr>
        <p:spPr>
          <a:xfrm>
            <a:off x="3410183" y="4095055"/>
            <a:ext cx="5804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classe enregistre les informations des joueurs: leurs noms ainsi que leurs scores qui augmentent au fil de la partie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848BD09-0A66-4E18-A907-E880DE94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09" y="4154349"/>
            <a:ext cx="1537182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6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A8C59-10A9-4D95-9591-D1FDB01E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directives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723D86-87A0-4596-A7CD-46C4BE45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32002"/>
            <a:ext cx="1713124" cy="79864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903A77F-79DC-4EDB-8826-4B02322DC935}"/>
              </a:ext>
            </a:extLst>
          </p:cNvPr>
          <p:cNvSpPr txBox="1"/>
          <p:nvPr/>
        </p:nvSpPr>
        <p:spPr>
          <a:xfrm>
            <a:off x="4040324" y="1932001"/>
            <a:ext cx="3905191" cy="79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1CDCA10-D3F5-4B87-8C00-EE7394ADC18E}"/>
              </a:ext>
            </a:extLst>
          </p:cNvPr>
          <p:cNvSpPr/>
          <p:nvPr/>
        </p:nvSpPr>
        <p:spPr>
          <a:xfrm>
            <a:off x="3036163" y="2066831"/>
            <a:ext cx="887767" cy="5289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9F73C3C-AED8-44B9-B968-8B925A29EEF8}"/>
              </a:ext>
            </a:extLst>
          </p:cNvPr>
          <p:cNvSpPr txBox="1"/>
          <p:nvPr/>
        </p:nvSpPr>
        <p:spPr>
          <a:xfrm>
            <a:off x="3923930" y="1727816"/>
            <a:ext cx="5612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utilisons cette directive afin de changer la couleur des boutons permettant l’envoi d’un caractère de la part d’un joueur. Une couleur est attribué à une variable présente dans la fonction appelé par le bouton.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7EEF2D-24FB-4E8C-8712-B876F8604D44}"/>
              </a:ext>
            </a:extLst>
          </p:cNvPr>
          <p:cNvSpPr/>
          <p:nvPr/>
        </p:nvSpPr>
        <p:spPr>
          <a:xfrm>
            <a:off x="1367202" y="3552731"/>
            <a:ext cx="31119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/>
              <a:t>Les services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71419F6-F435-4E40-91F5-4D3D13D5A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02" y="4562037"/>
            <a:ext cx="1717522" cy="769441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147CD72-B7C8-4469-93BB-64E834AD1BB5}"/>
              </a:ext>
            </a:extLst>
          </p:cNvPr>
          <p:cNvSpPr/>
          <p:nvPr/>
        </p:nvSpPr>
        <p:spPr>
          <a:xfrm>
            <a:off x="1367202" y="5652856"/>
            <a:ext cx="1668961" cy="76944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winGame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457CAFF2-0206-4FFB-BA13-47E398C9951D}"/>
              </a:ext>
            </a:extLst>
          </p:cNvPr>
          <p:cNvSpPr/>
          <p:nvPr/>
        </p:nvSpPr>
        <p:spPr>
          <a:xfrm>
            <a:off x="3036162" y="4698693"/>
            <a:ext cx="887767" cy="5289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6A42B75D-3FC7-4440-BBD5-20715FB8805C}"/>
              </a:ext>
            </a:extLst>
          </p:cNvPr>
          <p:cNvSpPr/>
          <p:nvPr/>
        </p:nvSpPr>
        <p:spPr>
          <a:xfrm>
            <a:off x="3036161" y="5773084"/>
            <a:ext cx="887767" cy="5289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470E7E47-B7B0-4855-BB71-4FFA2E72DA72}"/>
              </a:ext>
            </a:extLst>
          </p:cNvPr>
          <p:cNvSpPr/>
          <p:nvPr/>
        </p:nvSpPr>
        <p:spPr>
          <a:xfrm>
            <a:off x="3036163" y="4698693"/>
            <a:ext cx="887767" cy="5289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AB646CA-B918-4DC9-8D56-D6948157CB30}"/>
              </a:ext>
            </a:extLst>
          </p:cNvPr>
          <p:cNvSpPr txBox="1"/>
          <p:nvPr/>
        </p:nvSpPr>
        <p:spPr>
          <a:xfrm>
            <a:off x="3923928" y="4762091"/>
            <a:ext cx="63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Créer une alerte indiquant à l’utilisateur qu’il a perdu la partie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3FFE702-8A3D-4093-A8B3-27D33C8B88DA}"/>
              </a:ext>
            </a:extLst>
          </p:cNvPr>
          <p:cNvSpPr txBox="1"/>
          <p:nvPr/>
        </p:nvSpPr>
        <p:spPr>
          <a:xfrm>
            <a:off x="3923928" y="5832952"/>
            <a:ext cx="645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Créer une alerte indiquant à l’utilisateur qu’il a gagné la partie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19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668E8-F799-4A8D-9054-FD13CBFA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348796" cy="690239"/>
          </a:xfrm>
        </p:spPr>
        <p:txBody>
          <a:bodyPr/>
          <a:lstStyle/>
          <a:p>
            <a:r>
              <a:rPr lang="fr-FR" dirty="0"/>
              <a:t>Répartition du travail:</a:t>
            </a:r>
          </a:p>
        </p:txBody>
      </p:sp>
      <p:sp>
        <p:nvSpPr>
          <p:cNvPr id="4" name="Organigramme : Disque magnétique 3">
            <a:extLst>
              <a:ext uri="{FF2B5EF4-FFF2-40B4-BE49-F238E27FC236}">
                <a16:creationId xmlns:a16="http://schemas.microsoft.com/office/drawing/2014/main" id="{83CC8819-64C1-433E-9D52-6EC4F1C89DDF}"/>
              </a:ext>
            </a:extLst>
          </p:cNvPr>
          <p:cNvSpPr/>
          <p:nvPr/>
        </p:nvSpPr>
        <p:spPr>
          <a:xfrm>
            <a:off x="3810001" y="2535685"/>
            <a:ext cx="1269507" cy="26222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Disque magnétique 4">
            <a:extLst>
              <a:ext uri="{FF2B5EF4-FFF2-40B4-BE49-F238E27FC236}">
                <a16:creationId xmlns:a16="http://schemas.microsoft.com/office/drawing/2014/main" id="{7E70C600-052E-4FCA-BB91-16B6DD07E560}"/>
              </a:ext>
            </a:extLst>
          </p:cNvPr>
          <p:cNvSpPr/>
          <p:nvPr/>
        </p:nvSpPr>
        <p:spPr>
          <a:xfrm>
            <a:off x="8083115" y="2535685"/>
            <a:ext cx="1269507" cy="262223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308B2D-BA4F-4831-9274-794E6B3F8A91}"/>
              </a:ext>
            </a:extLst>
          </p:cNvPr>
          <p:cNvSpPr txBox="1"/>
          <p:nvPr/>
        </p:nvSpPr>
        <p:spPr>
          <a:xfrm>
            <a:off x="5653595" y="3944996"/>
            <a:ext cx="194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50%   -   50%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CA0731-AEDC-419D-96D1-42DDFDF6D143}"/>
              </a:ext>
            </a:extLst>
          </p:cNvPr>
          <p:cNvSpPr txBox="1"/>
          <p:nvPr/>
        </p:nvSpPr>
        <p:spPr>
          <a:xfrm>
            <a:off x="4154750" y="2089127"/>
            <a:ext cx="58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Loïc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1373ADB-6226-4411-A70D-313C66BE67DA}"/>
              </a:ext>
            </a:extLst>
          </p:cNvPr>
          <p:cNvSpPr txBox="1"/>
          <p:nvPr/>
        </p:nvSpPr>
        <p:spPr>
          <a:xfrm>
            <a:off x="8347224" y="2011902"/>
            <a:ext cx="74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Alexis</a:t>
            </a:r>
          </a:p>
        </p:txBody>
      </p:sp>
      <p:sp>
        <p:nvSpPr>
          <p:cNvPr id="11" name="Parchemin : vertical 10">
            <a:extLst>
              <a:ext uri="{FF2B5EF4-FFF2-40B4-BE49-F238E27FC236}">
                <a16:creationId xmlns:a16="http://schemas.microsoft.com/office/drawing/2014/main" id="{8577E1F0-A0D5-4071-B2DB-5B30D2F7C215}"/>
              </a:ext>
            </a:extLst>
          </p:cNvPr>
          <p:cNvSpPr/>
          <p:nvPr/>
        </p:nvSpPr>
        <p:spPr>
          <a:xfrm>
            <a:off x="861133" y="3269203"/>
            <a:ext cx="2463557" cy="298955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Classe </a:t>
            </a:r>
            <a:r>
              <a:rPr lang="fr-FR" dirty="0" err="1"/>
              <a:t>taillemot</a:t>
            </a:r>
            <a:endParaRPr lang="fr-FR" dirty="0"/>
          </a:p>
          <a:p>
            <a:pPr algn="ctr"/>
            <a:r>
              <a:rPr lang="fr-FR" dirty="0"/>
              <a:t>Composant dictionnaire</a:t>
            </a:r>
          </a:p>
          <a:p>
            <a:pPr algn="ctr"/>
            <a:r>
              <a:rPr lang="fr-FR" dirty="0"/>
              <a:t>Directive </a:t>
            </a:r>
            <a:r>
              <a:rPr lang="fr-FR" dirty="0" err="1"/>
              <a:t>ngStyle</a:t>
            </a:r>
            <a:endParaRPr lang="fr-FR" dirty="0"/>
          </a:p>
          <a:p>
            <a:pPr algn="ctr"/>
            <a:r>
              <a:rPr lang="fr-FR" dirty="0"/>
              <a:t>Powerpoint</a:t>
            </a:r>
          </a:p>
        </p:txBody>
      </p:sp>
      <p:sp>
        <p:nvSpPr>
          <p:cNvPr id="13" name="Parchemin : vertical 12">
            <a:extLst>
              <a:ext uri="{FF2B5EF4-FFF2-40B4-BE49-F238E27FC236}">
                <a16:creationId xmlns:a16="http://schemas.microsoft.com/office/drawing/2014/main" id="{76DBFF0C-0674-4FE7-983B-11A6DAAF8A59}"/>
              </a:ext>
            </a:extLst>
          </p:cNvPr>
          <p:cNvSpPr/>
          <p:nvPr/>
        </p:nvSpPr>
        <p:spPr>
          <a:xfrm>
            <a:off x="9579006" y="3269203"/>
            <a:ext cx="2527180" cy="2989554"/>
          </a:xfrm>
          <a:prstGeom prst="verticalScroll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Classe joueur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Composant </a:t>
            </a:r>
            <a:r>
              <a:rPr lang="fr-FR" dirty="0" err="1">
                <a:solidFill>
                  <a:schemeClr val="tx1"/>
                </a:solidFill>
              </a:rPr>
              <a:t>category</a:t>
            </a:r>
            <a:r>
              <a:rPr lang="fr-FR" dirty="0">
                <a:solidFill>
                  <a:schemeClr val="tx1"/>
                </a:solidFill>
              </a:rPr>
              <a:t> et </a:t>
            </a:r>
            <a:r>
              <a:rPr lang="fr-FR" dirty="0" err="1">
                <a:solidFill>
                  <a:schemeClr val="tx1"/>
                </a:solidFill>
              </a:rPr>
              <a:t>player-form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Directive </a:t>
            </a:r>
            <a:r>
              <a:rPr lang="fr-FR" dirty="0" err="1">
                <a:solidFill>
                  <a:schemeClr val="tx1"/>
                </a:solidFill>
              </a:rPr>
              <a:t>ngStyle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29391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46513-1454-4912-9AB2-196057CF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826581"/>
          </a:xfrm>
        </p:spPr>
        <p:txBody>
          <a:bodyPr>
            <a:normAutofit fontScale="90000"/>
          </a:bodyPr>
          <a:lstStyle/>
          <a:p>
            <a:r>
              <a:rPr lang="fr-FR" dirty="0"/>
              <a:t>Note attribué :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17/20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7BFE3-E72A-406C-8FFF-08F0E15E0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45293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Globalement nous sommes content de notre projet. Il est fonctionnel et assez complet avec une poubelle et différentes catégories.</a:t>
            </a:r>
          </a:p>
          <a:p>
            <a:pPr marL="0" indent="0">
              <a:buNone/>
            </a:pPr>
            <a:r>
              <a:rPr lang="fr-FR" dirty="0"/>
              <a:t>Cependant, nous avons dû rentrer les mots du dictionnaire à la main, nous aurions donc pu l’amélioré à l’aide d’une base de données.  Nous aurions aussi enregistré les joueurs dans celles-ci.</a:t>
            </a:r>
          </a:p>
          <a:p>
            <a:pPr marL="0" indent="0">
              <a:buNone/>
            </a:pPr>
            <a:r>
              <a:rPr lang="fr-FR" dirty="0"/>
              <a:t>De plus, nous n’avons pas utilisé le data-binding qui été recommandé.</a:t>
            </a:r>
          </a:p>
          <a:p>
            <a:pPr marL="0" indent="0">
              <a:buNone/>
            </a:pPr>
            <a:r>
              <a:rPr lang="fr-FR" dirty="0"/>
              <a:t>Nous sommes quand même content de notre travail qui nous a demandé réflexion et persévérance avec quelques problèmes rencontrer au niveau des entrées de la classe </a:t>
            </a:r>
            <a:r>
              <a:rPr lang="fr-FR" dirty="0" err="1"/>
              <a:t>taillemot.ts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4234750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Rogn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ogn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gn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464</TotalTime>
  <Words>642</Words>
  <Application>Microsoft Office PowerPoint</Application>
  <PresentationFormat>Grand écran</PresentationFormat>
  <Paragraphs>61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Franklin Gothic Book</vt:lpstr>
      <vt:lpstr>Rognage</vt:lpstr>
      <vt:lpstr>Projet du pendu</vt:lpstr>
      <vt:lpstr>Règles du jeu : </vt:lpstr>
      <vt:lpstr>Présentation PowerPoint</vt:lpstr>
      <vt:lpstr>App.component (projet pendu)</vt:lpstr>
      <vt:lpstr>Les composants:</vt:lpstr>
      <vt:lpstr>Les classes:</vt:lpstr>
      <vt:lpstr>Les directives</vt:lpstr>
      <vt:lpstr>Répartition du travail:</vt:lpstr>
      <vt:lpstr>Note attribué :   17/20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du pendu</dc:title>
  <dc:creator>Eleve</dc:creator>
  <cp:lastModifiedBy>Eleve</cp:lastModifiedBy>
  <cp:revision>17</cp:revision>
  <dcterms:created xsi:type="dcterms:W3CDTF">2022-05-10T06:56:01Z</dcterms:created>
  <dcterms:modified xsi:type="dcterms:W3CDTF">2022-05-10T14:40:29Z</dcterms:modified>
</cp:coreProperties>
</file>