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
      <p:font typeface="Nixie One"/>
      <p:regular r:id="rId49"/>
    </p:embeddedFont>
    <p:embeddedFont>
      <p:font typeface="Montserrat"/>
      <p:regular r:id="rId50"/>
      <p:bold r:id="rId51"/>
      <p:italic r:id="rId52"/>
      <p:boldItalic r:id="rId53"/>
    </p:embeddedFon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650F78-D2E7-4758-B237-D09B79E1D321}">
  <a:tblStyle styleId="{25650F78-D2E7-4758-B237-D09B79E1D32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14E1A7C-BE53-4141-B166-411B01008164}"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ixie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55" Type="http://schemas.openxmlformats.org/officeDocument/2006/relationships/font" Target="fonts/HelveticaNeue-bold.fntdata"/><Relationship Id="rId10" Type="http://schemas.openxmlformats.org/officeDocument/2006/relationships/slide" Target="slides/slide5.xml"/><Relationship Id="rId54" Type="http://schemas.openxmlformats.org/officeDocument/2006/relationships/font" Target="fonts/HelveticaNeue-regular.fntdata"/><Relationship Id="rId13" Type="http://schemas.openxmlformats.org/officeDocument/2006/relationships/slide" Target="slides/slide8.xml"/><Relationship Id="rId57" Type="http://schemas.openxmlformats.org/officeDocument/2006/relationships/font" Target="fonts/HelveticaNeue-boldItalic.fntdata"/><Relationship Id="rId12" Type="http://schemas.openxmlformats.org/officeDocument/2006/relationships/slide" Target="slides/slide7.xml"/><Relationship Id="rId56"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58c20eda1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58c20eda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ed75ccf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ed75ccf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206f4fe3_27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206f4fe3_27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58c20eda1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58c20eda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5ed75ccf_0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5ed75ccf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5ed75ccf_0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5ed75ccf_0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c89b53d510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c89b53d5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89b53d510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89b53d51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c89b53d510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c89b53d51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c89b53d510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c89b53d51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c89b53d510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c89b53d51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c89b53d510_0_1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c89b53d5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c89b53d510_0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c89b53d51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c89b53d510_0_2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c89b53d510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c89b53d510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c89b53d510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c89b53d510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c89b53d510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5694cd56_0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5694cd56_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7a5a0f7c6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7a5a0f7c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14faba6ad1_17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2" name="Google Shape;1602;g14faba6ad1_17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645f727765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645f72776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3d0233e5c_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3d0233e5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58c20eda1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58c20ed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13d0233e5c_2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13d0233e5c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atin typeface="Nixie One"/>
                <a:ea typeface="Nixie One"/>
                <a:cs typeface="Nixie One"/>
                <a:sym typeface="Nixie One"/>
              </a:defRPr>
            </a:lvl1pPr>
            <a:lvl2pPr lvl="1">
              <a:buNone/>
              <a:defRPr>
                <a:latin typeface="Nixie One"/>
                <a:ea typeface="Nixie One"/>
                <a:cs typeface="Nixie One"/>
                <a:sym typeface="Nixie One"/>
              </a:defRPr>
            </a:lvl2pPr>
            <a:lvl3pPr lvl="2">
              <a:buNone/>
              <a:defRPr>
                <a:latin typeface="Nixie One"/>
                <a:ea typeface="Nixie One"/>
                <a:cs typeface="Nixie One"/>
                <a:sym typeface="Nixie One"/>
              </a:defRPr>
            </a:lvl3pPr>
            <a:lvl4pPr lvl="3">
              <a:buNone/>
              <a:defRPr>
                <a:latin typeface="Nixie One"/>
                <a:ea typeface="Nixie One"/>
                <a:cs typeface="Nixie One"/>
                <a:sym typeface="Nixie One"/>
              </a:defRPr>
            </a:lvl4pPr>
            <a:lvl5pPr lvl="4">
              <a:buNone/>
              <a:defRPr>
                <a:latin typeface="Nixie One"/>
                <a:ea typeface="Nixie One"/>
                <a:cs typeface="Nixie One"/>
                <a:sym typeface="Nixie One"/>
              </a:defRPr>
            </a:lvl5pPr>
            <a:lvl6pPr lvl="5">
              <a:buNone/>
              <a:defRPr>
                <a:latin typeface="Nixie One"/>
                <a:ea typeface="Nixie One"/>
                <a:cs typeface="Nixie One"/>
                <a:sym typeface="Nixie One"/>
              </a:defRPr>
            </a:lvl6pPr>
            <a:lvl7pPr lvl="6">
              <a:buNone/>
              <a:defRPr>
                <a:latin typeface="Nixie One"/>
                <a:ea typeface="Nixie One"/>
                <a:cs typeface="Nixie One"/>
                <a:sym typeface="Nixie One"/>
              </a:defRPr>
            </a:lvl7pPr>
            <a:lvl8pPr lvl="7">
              <a:buNone/>
              <a:defRPr>
                <a:latin typeface="Nixie One"/>
                <a:ea typeface="Nixie One"/>
                <a:cs typeface="Nixie One"/>
                <a:sym typeface="Nixie One"/>
              </a:defRPr>
            </a:lvl8pPr>
            <a:lvl9pPr lvl="8">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Font typeface="Muli"/>
              <a:buChar char="◇"/>
              <a:defRPr>
                <a:latin typeface="Muli"/>
                <a:ea typeface="Muli"/>
                <a:cs typeface="Muli"/>
                <a:sym typeface="Muli"/>
              </a:defRPr>
            </a:lvl1pPr>
            <a:lvl2pPr indent="-317500" lvl="1" marL="914400">
              <a:spcBef>
                <a:spcPts val="0"/>
              </a:spcBef>
              <a:spcAft>
                <a:spcPts val="0"/>
              </a:spcAft>
              <a:buSzPts val="1400"/>
              <a:buFont typeface="Muli"/>
              <a:buChar char="￭"/>
              <a:defRPr>
                <a:latin typeface="Muli"/>
                <a:ea typeface="Muli"/>
                <a:cs typeface="Muli"/>
                <a:sym typeface="Muli"/>
              </a:defRPr>
            </a:lvl2pPr>
            <a:lvl3pPr indent="-317500" lvl="2" marL="1371600">
              <a:spcBef>
                <a:spcPts val="0"/>
              </a:spcBef>
              <a:spcAft>
                <a:spcPts val="0"/>
              </a:spcAft>
              <a:buSzPts val="1400"/>
              <a:buFont typeface="Muli"/>
              <a:buChar char="￮"/>
              <a:defRPr>
                <a:latin typeface="Muli"/>
                <a:ea typeface="Muli"/>
                <a:cs typeface="Muli"/>
                <a:sym typeface="Muli"/>
              </a:defRPr>
            </a:lvl3pPr>
            <a:lvl4pPr indent="-317500" lvl="3" marL="1828800">
              <a:spcBef>
                <a:spcPts val="0"/>
              </a:spcBef>
              <a:spcAft>
                <a:spcPts val="0"/>
              </a:spcAft>
              <a:buSzPts val="1400"/>
              <a:buFont typeface="Muli"/>
              <a:buChar char="●"/>
              <a:defRPr>
                <a:latin typeface="Muli"/>
                <a:ea typeface="Muli"/>
                <a:cs typeface="Muli"/>
                <a:sym typeface="Muli"/>
              </a:defRPr>
            </a:lvl4pPr>
            <a:lvl5pPr indent="-317500" lvl="4" marL="2286000">
              <a:spcBef>
                <a:spcPts val="0"/>
              </a:spcBef>
              <a:spcAft>
                <a:spcPts val="0"/>
              </a:spcAft>
              <a:buSzPts val="1400"/>
              <a:buFont typeface="Muli"/>
              <a:buChar char="○"/>
              <a:defRPr>
                <a:latin typeface="Muli"/>
                <a:ea typeface="Muli"/>
                <a:cs typeface="Muli"/>
                <a:sym typeface="Muli"/>
              </a:defRPr>
            </a:lvl5pPr>
            <a:lvl6pPr indent="-317500" lvl="5" marL="2743200">
              <a:spcBef>
                <a:spcPts val="0"/>
              </a:spcBef>
              <a:spcAft>
                <a:spcPts val="0"/>
              </a:spcAft>
              <a:buSzPts val="1400"/>
              <a:buFont typeface="Muli"/>
              <a:buChar char="■"/>
              <a:defRPr>
                <a:latin typeface="Muli"/>
                <a:ea typeface="Muli"/>
                <a:cs typeface="Muli"/>
                <a:sym typeface="Muli"/>
              </a:defRPr>
            </a:lvl6pPr>
            <a:lvl7pPr indent="-317500" lvl="6" marL="3200400">
              <a:spcBef>
                <a:spcPts val="0"/>
              </a:spcBef>
              <a:spcAft>
                <a:spcPts val="0"/>
              </a:spcAft>
              <a:buSzPts val="1400"/>
              <a:buFont typeface="Muli"/>
              <a:buChar char="●"/>
              <a:defRPr>
                <a:latin typeface="Muli"/>
                <a:ea typeface="Muli"/>
                <a:cs typeface="Muli"/>
                <a:sym typeface="Muli"/>
              </a:defRPr>
            </a:lvl7pPr>
            <a:lvl8pPr indent="-317500" lvl="7" marL="3657600">
              <a:spcBef>
                <a:spcPts val="0"/>
              </a:spcBef>
              <a:spcAft>
                <a:spcPts val="0"/>
              </a:spcAft>
              <a:buSzPts val="1400"/>
              <a:buFont typeface="Muli"/>
              <a:buChar char="○"/>
              <a:defRPr>
                <a:latin typeface="Muli"/>
                <a:ea typeface="Muli"/>
                <a:cs typeface="Muli"/>
                <a:sym typeface="Muli"/>
              </a:defRPr>
            </a:lvl8pPr>
            <a:lvl9pPr indent="-317500" lvl="8" marL="411480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a:spcBef>
                <a:spcPts val="60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6"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6"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6"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hyperlink" Target="https://www.dgcs.unam.mx/boletin/bdboletin/2018_520.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www.slidescarnival.com/" TargetMode="External"/><Relationship Id="rId4" Type="http://schemas.openxmlformats.org/officeDocument/2006/relationships/hyperlink" Target="http://unsplash.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www.fontsquirrel.com/fonts/nixie-one" TargetMode="External"/><Relationship Id="rId4" Type="http://schemas.openxmlformats.org/officeDocument/2006/relationships/hyperlink" Target="https://www.fontsquirrel.com/fonts/mul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7.jpg"/><Relationship Id="rId6"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hyperlink" Target="https://www.slidescarnival.com/?utm_source=template"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Aplicación</a:t>
            </a:r>
            <a:r>
              <a:rPr lang="en"/>
              <a:t> para el adulto mayor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6" name="Google Shape;396;p20"/>
          <p:cNvSpPr txBox="1"/>
          <p:nvPr>
            <p:ph type="title"/>
          </p:nvPr>
        </p:nvSpPr>
        <p:spPr>
          <a:xfrm>
            <a:off x="2552950" y="9249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Aplicacion 2</a:t>
            </a:r>
            <a:endParaRPr/>
          </a:p>
        </p:txBody>
      </p:sp>
      <p:sp>
        <p:nvSpPr>
          <p:cNvPr id="397" name="Google Shape;397;p20"/>
          <p:cNvSpPr txBox="1"/>
          <p:nvPr>
            <p:ph idx="1" type="body"/>
          </p:nvPr>
        </p:nvSpPr>
        <p:spPr>
          <a:xfrm>
            <a:off x="1131625" y="220687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Here you have a list of items</a:t>
            </a:r>
            <a:endParaRPr/>
          </a:p>
          <a:p>
            <a:pPr indent="-317500" lvl="0" marL="457200" rtl="0" algn="l">
              <a:spcBef>
                <a:spcPts val="0"/>
              </a:spcBef>
              <a:spcAft>
                <a:spcPts val="0"/>
              </a:spcAft>
              <a:buSzPts val="1400"/>
              <a:buChar char="◇"/>
            </a:pPr>
            <a:r>
              <a:rPr lang="en"/>
              <a:t>And some text</a:t>
            </a:r>
            <a:endParaRPr/>
          </a:p>
          <a:p>
            <a:pPr indent="-317500" lvl="0" marL="457200" rtl="0" algn="l">
              <a:spcBef>
                <a:spcPts val="0"/>
              </a:spcBef>
              <a:spcAft>
                <a:spcPts val="0"/>
              </a:spcAft>
              <a:buSzPts val="1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1"/>
          <p:cNvSpPr txBox="1"/>
          <p:nvPr>
            <p:ph idx="1" type="body"/>
          </p:nvPr>
        </p:nvSpPr>
        <p:spPr>
          <a:xfrm>
            <a:off x="1734000" y="2414450"/>
            <a:ext cx="5725500" cy="266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White</a:t>
            </a:r>
            <a:endParaRPr b="1"/>
          </a:p>
          <a:p>
            <a:pPr indent="0" lvl="0" marL="0" rtl="0" algn="l">
              <a:spcBef>
                <a:spcPts val="600"/>
              </a:spcBef>
              <a:spcAft>
                <a:spcPts val="0"/>
              </a:spcAft>
              <a:buNone/>
            </a:pPr>
            <a:r>
              <a:rPr lang="en"/>
              <a:t>Is the color of milk and fresh snow, the color produced by the combination of all the colors of the visible spectrum.</a:t>
            </a:r>
            <a:endParaRPr/>
          </a:p>
        </p:txBody>
      </p:sp>
      <p:sp>
        <p:nvSpPr>
          <p:cNvPr id="403" name="Google Shape;403;p21"/>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Conclusiones </a:t>
            </a:r>
            <a:endParaRPr/>
          </a:p>
        </p:txBody>
      </p:sp>
      <p:sp>
        <p:nvSpPr>
          <p:cNvPr id="404" name="Google Shape;404;p2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2"/>
          <p:cNvSpPr txBox="1"/>
          <p:nvPr>
            <p:ph idx="4294967295" type="title"/>
          </p:nvPr>
        </p:nvSpPr>
        <p:spPr>
          <a:xfrm>
            <a:off x="1520400" y="5872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Bibliografias</a:t>
            </a:r>
            <a:endParaRPr/>
          </a:p>
        </p:txBody>
      </p:sp>
      <p:sp>
        <p:nvSpPr>
          <p:cNvPr id="410" name="Google Shape;410;p22"/>
          <p:cNvSpPr txBox="1"/>
          <p:nvPr>
            <p:ph idx="4294967295" type="body"/>
          </p:nvPr>
        </p:nvSpPr>
        <p:spPr>
          <a:xfrm>
            <a:off x="67550" y="2380900"/>
            <a:ext cx="8241300" cy="2544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Estudios realizados por la unam: </a:t>
            </a:r>
            <a:br>
              <a:rPr lang="en"/>
            </a:br>
            <a:r>
              <a:rPr b="1" lang="en" u="sng">
                <a:solidFill>
                  <a:schemeClr val="hlink"/>
                </a:solidFill>
                <a:hlinkClick r:id="rId3"/>
              </a:rPr>
              <a:t>https://www.dgcs.unam.mx/boletin/bdboletin/2018_520.html</a:t>
            </a:r>
            <a:r>
              <a:rPr b="1" lang="en"/>
              <a:t> </a:t>
            </a:r>
            <a:endParaRPr b="1"/>
          </a:p>
          <a:p>
            <a:pPr indent="-317500" lvl="0" marL="457200" rtl="0" algn="l">
              <a:spcBef>
                <a:spcPts val="0"/>
              </a:spcBef>
              <a:spcAft>
                <a:spcPts val="0"/>
              </a:spcAft>
              <a:buSzPts val="1400"/>
              <a:buChar char="◇"/>
            </a:pPr>
            <a:r>
              <a:t/>
            </a:r>
            <a:endParaRPr b="1"/>
          </a:p>
        </p:txBody>
      </p:sp>
      <p:sp>
        <p:nvSpPr>
          <p:cNvPr id="411" name="Google Shape;411;p2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3"/>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tables to compare data</a:t>
            </a:r>
            <a:endParaRPr/>
          </a:p>
        </p:txBody>
      </p:sp>
      <p:graphicFrame>
        <p:nvGraphicFramePr>
          <p:cNvPr id="417" name="Google Shape;417;p23"/>
          <p:cNvGraphicFramePr/>
          <p:nvPr/>
        </p:nvGraphicFramePr>
        <p:xfrm>
          <a:off x="1852600" y="2397881"/>
          <a:ext cx="3000000" cy="3000000"/>
        </p:xfrm>
        <a:graphic>
          <a:graphicData uri="http://schemas.openxmlformats.org/drawingml/2006/table">
            <a:tbl>
              <a:tblPr>
                <a:noFill/>
                <a:tableStyleId>{25650F78-D2E7-4758-B237-D09B79E1D321}</a:tableStyleId>
              </a:tblPr>
              <a:tblGrid>
                <a:gridCol w="1326350"/>
                <a:gridCol w="1326350"/>
                <a:gridCol w="1326350"/>
                <a:gridCol w="1326350"/>
              </a:tblGrid>
              <a:tr h="454600">
                <a:tc>
                  <a:txBody>
                    <a:bodyPr/>
                    <a:lstStyle/>
                    <a:p>
                      <a:pPr indent="0" lvl="0" marL="0" rtl="0" algn="l">
                        <a:spcBef>
                          <a:spcPts val="0"/>
                        </a:spcBef>
                        <a:spcAft>
                          <a:spcPts val="0"/>
                        </a:spcAft>
                        <a:buNone/>
                      </a:pPr>
                      <a:r>
                        <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A</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B</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C6DAEC"/>
                          </a:solidFill>
                          <a:latin typeface="Muli"/>
                          <a:ea typeface="Muli"/>
                          <a:cs typeface="Muli"/>
                          <a:sym typeface="Muli"/>
                        </a:rPr>
                        <a:t>C</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454600">
                <a:tc>
                  <a:txBody>
                    <a:bodyPr/>
                    <a:lstStyle/>
                    <a:p>
                      <a:pPr indent="0" lvl="0" marL="0" rtl="0" algn="r">
                        <a:spcBef>
                          <a:spcPts val="0"/>
                        </a:spcBef>
                        <a:spcAft>
                          <a:spcPts val="0"/>
                        </a:spcAft>
                        <a:buNone/>
                      </a:pPr>
                      <a:r>
                        <a:rPr lang="en">
                          <a:solidFill>
                            <a:srgbClr val="C6DAEC"/>
                          </a:solidFill>
                          <a:latin typeface="Muli"/>
                          <a:ea typeface="Muli"/>
                          <a:cs typeface="Muli"/>
                          <a:sym typeface="Muli"/>
                        </a:rPr>
                        <a:t>Yellow</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10</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20</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7</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r>
              <a:tr h="454600">
                <a:tc>
                  <a:txBody>
                    <a:bodyPr/>
                    <a:lstStyle/>
                    <a:p>
                      <a:pPr indent="0" lvl="0" marL="0" rtl="0" algn="r">
                        <a:spcBef>
                          <a:spcPts val="0"/>
                        </a:spcBef>
                        <a:spcAft>
                          <a:spcPts val="0"/>
                        </a:spcAft>
                        <a:buNone/>
                      </a:pPr>
                      <a:r>
                        <a:rPr lang="en">
                          <a:solidFill>
                            <a:srgbClr val="C6DAEC"/>
                          </a:solidFill>
                          <a:latin typeface="Muli"/>
                          <a:ea typeface="Muli"/>
                          <a:cs typeface="Muli"/>
                          <a:sym typeface="Muli"/>
                        </a:rPr>
                        <a:t>Blue</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30</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15</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10</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454600">
                <a:tc>
                  <a:txBody>
                    <a:bodyPr/>
                    <a:lstStyle/>
                    <a:p>
                      <a:pPr indent="0" lvl="0" marL="0" rtl="0" algn="r">
                        <a:spcBef>
                          <a:spcPts val="0"/>
                        </a:spcBef>
                        <a:spcAft>
                          <a:spcPts val="0"/>
                        </a:spcAft>
                        <a:buNone/>
                      </a:pPr>
                      <a:r>
                        <a:rPr lang="en">
                          <a:solidFill>
                            <a:srgbClr val="C6DAEC"/>
                          </a:solidFill>
                          <a:latin typeface="Muli"/>
                          <a:ea typeface="Muli"/>
                          <a:cs typeface="Muli"/>
                          <a:sym typeface="Muli"/>
                        </a:rPr>
                        <a:t>Orange</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5</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24</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800">
                          <a:solidFill>
                            <a:srgbClr val="FFFFFF"/>
                          </a:solidFill>
                          <a:latin typeface="Muli"/>
                          <a:ea typeface="Muli"/>
                          <a:cs typeface="Muli"/>
                          <a:sym typeface="Muli"/>
                        </a:rPr>
                        <a:t>16</a:t>
                      </a:r>
                      <a:endParaRPr sz="18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solidFill>
                      <a:prstDash val="solid"/>
                      <a:round/>
                      <a:headEnd len="sm" w="sm" type="none"/>
                      <a:tailEnd len="sm" w="sm" type="none"/>
                    </a:lnB>
                    <a:solidFill>
                      <a:srgbClr val="184769"/>
                    </a:solidFill>
                  </a:tcPr>
                </a:tc>
              </a:tr>
            </a:tbl>
          </a:graphicData>
        </a:graphic>
      </p:graphicFrame>
      <p:sp>
        <p:nvSpPr>
          <p:cNvPr id="418" name="Google Shape;418;p2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4"/>
          <p:cNvSpPr/>
          <p:nvPr/>
        </p:nvSpPr>
        <p:spPr>
          <a:xfrm>
            <a:off x="875675" y="1285876"/>
            <a:ext cx="7451646" cy="3549800"/>
          </a:xfrm>
          <a:custGeom>
            <a:rect b="b" l="l" r="r" t="t"/>
            <a:pathLst>
              <a:path extrusionOk="0" h="136125" w="28575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txBox="1"/>
          <p:nvPr>
            <p:ph idx="4294967295" type="title"/>
          </p:nvPr>
        </p:nvSpPr>
        <p:spPr>
          <a:xfrm>
            <a:off x="1504100" y="6592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Maps</a:t>
            </a:r>
            <a:endParaRPr sz="3000"/>
          </a:p>
        </p:txBody>
      </p:sp>
      <p:sp>
        <p:nvSpPr>
          <p:cNvPr id="425" name="Google Shape;425;p24"/>
          <p:cNvSpPr/>
          <p:nvPr/>
        </p:nvSpPr>
        <p:spPr>
          <a:xfrm>
            <a:off x="2168025" y="2115131"/>
            <a:ext cx="702000" cy="202500"/>
          </a:xfrm>
          <a:prstGeom prst="wedgeRectCallout">
            <a:avLst>
              <a:gd fmla="val -21428" name="adj1"/>
              <a:gd fmla="val 84287" name="adj2"/>
            </a:avLst>
          </a:pr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FFFFFF"/>
                </a:solidFill>
                <a:latin typeface="Muli"/>
                <a:ea typeface="Muli"/>
                <a:cs typeface="Muli"/>
                <a:sym typeface="Muli"/>
              </a:rPr>
              <a:t>our office</a:t>
            </a:r>
            <a:endParaRPr sz="800">
              <a:solidFill>
                <a:srgbClr val="FFFFFF"/>
              </a:solidFill>
              <a:latin typeface="Muli"/>
              <a:ea typeface="Muli"/>
              <a:cs typeface="Muli"/>
              <a:sym typeface="Muli"/>
            </a:endParaRPr>
          </a:p>
        </p:txBody>
      </p:sp>
      <p:sp>
        <p:nvSpPr>
          <p:cNvPr id="426" name="Google Shape;426;p24"/>
          <p:cNvSpPr/>
          <p:nvPr/>
        </p:nvSpPr>
        <p:spPr>
          <a:xfrm>
            <a:off x="1504091" y="2317626"/>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endParaRPr>
          </a:p>
        </p:txBody>
      </p:sp>
      <p:sp>
        <p:nvSpPr>
          <p:cNvPr id="427" name="Google Shape;427;p24"/>
          <p:cNvSpPr/>
          <p:nvPr/>
        </p:nvSpPr>
        <p:spPr>
          <a:xfrm>
            <a:off x="2970941" y="3632076"/>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endParaRPr>
          </a:p>
        </p:txBody>
      </p:sp>
      <p:sp>
        <p:nvSpPr>
          <p:cNvPr id="428" name="Google Shape;428;p24"/>
          <p:cNvSpPr/>
          <p:nvPr/>
        </p:nvSpPr>
        <p:spPr>
          <a:xfrm>
            <a:off x="3923441" y="2043251"/>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endParaRPr>
          </a:p>
        </p:txBody>
      </p:sp>
      <p:sp>
        <p:nvSpPr>
          <p:cNvPr id="429" name="Google Shape;429;p24"/>
          <p:cNvSpPr/>
          <p:nvPr/>
        </p:nvSpPr>
        <p:spPr>
          <a:xfrm>
            <a:off x="4590191" y="3955926"/>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endParaRPr>
          </a:p>
        </p:txBody>
      </p:sp>
      <p:sp>
        <p:nvSpPr>
          <p:cNvPr id="430" name="Google Shape;430;p24"/>
          <p:cNvSpPr/>
          <p:nvPr/>
        </p:nvSpPr>
        <p:spPr>
          <a:xfrm>
            <a:off x="6533291" y="2489076"/>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endParaRPr>
          </a:p>
        </p:txBody>
      </p:sp>
      <p:sp>
        <p:nvSpPr>
          <p:cNvPr id="431" name="Google Shape;431;p24"/>
          <p:cNvSpPr/>
          <p:nvPr/>
        </p:nvSpPr>
        <p:spPr>
          <a:xfrm>
            <a:off x="7190516" y="4041651"/>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endParaRPr>
          </a:p>
        </p:txBody>
      </p:sp>
      <p:sp>
        <p:nvSpPr>
          <p:cNvPr id="432" name="Google Shape;432;p24"/>
          <p:cNvSpPr/>
          <p:nvPr/>
        </p:nvSpPr>
        <p:spPr>
          <a:xfrm>
            <a:off x="623423" y="409575"/>
            <a:ext cx="463838" cy="463814"/>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5"/>
          <p:cNvSpPr txBox="1"/>
          <p:nvPr>
            <p:ph idx="4294967295" type="ctrTitle"/>
          </p:nvPr>
        </p:nvSpPr>
        <p:spPr>
          <a:xfrm>
            <a:off x="685800" y="-9"/>
            <a:ext cx="77724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9600">
                <a:latin typeface="Muli"/>
                <a:ea typeface="Muli"/>
                <a:cs typeface="Muli"/>
                <a:sym typeface="Muli"/>
              </a:rPr>
              <a:t>89,526,124</a:t>
            </a:r>
            <a:endParaRPr b="1" sz="9600">
              <a:latin typeface="Muli"/>
              <a:ea typeface="Muli"/>
              <a:cs typeface="Muli"/>
              <a:sym typeface="Muli"/>
            </a:endParaRPr>
          </a:p>
          <a:p>
            <a:pPr indent="0" lvl="0" marL="0" rtl="0" algn="ctr">
              <a:spcBef>
                <a:spcPts val="600"/>
              </a:spcBef>
              <a:spcAft>
                <a:spcPts val="0"/>
              </a:spcAft>
              <a:buNone/>
            </a:pPr>
            <a:r>
              <a:rPr lang="en" sz="1400">
                <a:solidFill>
                  <a:srgbClr val="C6DAEC"/>
                </a:solidFill>
                <a:latin typeface="Muli"/>
                <a:ea typeface="Muli"/>
                <a:cs typeface="Muli"/>
                <a:sym typeface="Muli"/>
              </a:rPr>
              <a:t>Whoa! That’s a big number, aren’t you proud?</a:t>
            </a:r>
            <a:endParaRPr b="1" sz="9600">
              <a:latin typeface="Muli"/>
              <a:ea typeface="Muli"/>
              <a:cs typeface="Muli"/>
              <a:sym typeface="Muli"/>
            </a:endParaRPr>
          </a:p>
        </p:txBody>
      </p:sp>
      <p:sp>
        <p:nvSpPr>
          <p:cNvPr id="439" name="Google Shape;439;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6"/>
          <p:cNvSpPr txBox="1"/>
          <p:nvPr>
            <p:ph idx="4294967295" type="ctrTitle"/>
          </p:nvPr>
        </p:nvSpPr>
        <p:spPr>
          <a:xfrm>
            <a:off x="685800" y="571800"/>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00E1C6"/>
                </a:solidFill>
                <a:latin typeface="Muli"/>
                <a:ea typeface="Muli"/>
                <a:cs typeface="Muli"/>
                <a:sym typeface="Muli"/>
              </a:rPr>
              <a:t>89,526,124$</a:t>
            </a:r>
            <a:endParaRPr b="1" sz="4800">
              <a:solidFill>
                <a:srgbClr val="00E1C6"/>
              </a:solidFill>
              <a:latin typeface="Muli"/>
              <a:ea typeface="Muli"/>
              <a:cs typeface="Muli"/>
              <a:sym typeface="Muli"/>
            </a:endParaRPr>
          </a:p>
        </p:txBody>
      </p:sp>
      <p:sp>
        <p:nvSpPr>
          <p:cNvPr id="445" name="Google Shape;445;p26"/>
          <p:cNvSpPr txBox="1"/>
          <p:nvPr>
            <p:ph idx="4294967295" type="subTitle"/>
          </p:nvPr>
        </p:nvSpPr>
        <p:spPr>
          <a:xfrm>
            <a:off x="685800" y="118270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That’s a lot of money</a:t>
            </a:r>
            <a:endParaRPr/>
          </a:p>
        </p:txBody>
      </p:sp>
      <p:sp>
        <p:nvSpPr>
          <p:cNvPr id="446" name="Google Shape;446;p26"/>
          <p:cNvSpPr txBox="1"/>
          <p:nvPr>
            <p:ph idx="4294967295" type="ctrTitle"/>
          </p:nvPr>
        </p:nvSpPr>
        <p:spPr>
          <a:xfrm>
            <a:off x="685800" y="3505500"/>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solidFill>
                  <a:srgbClr val="3292E1"/>
                </a:solidFill>
                <a:latin typeface="Muli"/>
                <a:ea typeface="Muli"/>
                <a:cs typeface="Muli"/>
                <a:sym typeface="Muli"/>
              </a:rPr>
              <a:t>100%</a:t>
            </a:r>
            <a:endParaRPr b="1" sz="4800">
              <a:solidFill>
                <a:srgbClr val="3292E1"/>
              </a:solidFill>
              <a:latin typeface="Muli"/>
              <a:ea typeface="Muli"/>
              <a:cs typeface="Muli"/>
              <a:sym typeface="Muli"/>
            </a:endParaRPr>
          </a:p>
        </p:txBody>
      </p:sp>
      <p:sp>
        <p:nvSpPr>
          <p:cNvPr id="447" name="Google Shape;447;p26"/>
          <p:cNvSpPr txBox="1"/>
          <p:nvPr>
            <p:ph idx="4294967295" type="subTitle"/>
          </p:nvPr>
        </p:nvSpPr>
        <p:spPr>
          <a:xfrm>
            <a:off x="685800" y="411640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Total success!</a:t>
            </a:r>
            <a:endParaRPr/>
          </a:p>
        </p:txBody>
      </p:sp>
      <p:sp>
        <p:nvSpPr>
          <p:cNvPr id="448" name="Google Shape;448;p26"/>
          <p:cNvSpPr txBox="1"/>
          <p:nvPr>
            <p:ph idx="4294967295" type="ctrTitle"/>
          </p:nvPr>
        </p:nvSpPr>
        <p:spPr>
          <a:xfrm>
            <a:off x="685800" y="2038650"/>
            <a:ext cx="7772400" cy="89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800">
                <a:latin typeface="Muli"/>
                <a:ea typeface="Muli"/>
                <a:cs typeface="Muli"/>
                <a:sym typeface="Muli"/>
              </a:rPr>
              <a:t>185,244 users</a:t>
            </a:r>
            <a:endParaRPr b="1" sz="4800">
              <a:latin typeface="Muli"/>
              <a:ea typeface="Muli"/>
              <a:cs typeface="Muli"/>
              <a:sym typeface="Muli"/>
            </a:endParaRPr>
          </a:p>
        </p:txBody>
      </p:sp>
      <p:sp>
        <p:nvSpPr>
          <p:cNvPr id="449" name="Google Shape;449;p26"/>
          <p:cNvSpPr txBox="1"/>
          <p:nvPr>
            <p:ph idx="4294967295" type="subTitle"/>
          </p:nvPr>
        </p:nvSpPr>
        <p:spPr>
          <a:xfrm>
            <a:off x="685800" y="2649559"/>
            <a:ext cx="7772400" cy="4632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a:t>And a lot of users</a:t>
            </a:r>
            <a:endParaRPr/>
          </a:p>
        </p:txBody>
      </p:sp>
      <p:sp>
        <p:nvSpPr>
          <p:cNvPr id="450" name="Google Shape;450;p2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7"/>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 is easy</a:t>
            </a:r>
            <a:endParaRPr/>
          </a:p>
        </p:txBody>
      </p:sp>
      <p:sp>
        <p:nvSpPr>
          <p:cNvPr id="456" name="Google Shape;456;p27"/>
          <p:cNvSpPr/>
          <p:nvPr/>
        </p:nvSpPr>
        <p:spPr>
          <a:xfrm>
            <a:off x="1914525" y="2328350"/>
            <a:ext cx="1946100" cy="13251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E1C6"/>
                </a:solidFill>
                <a:latin typeface="Muli"/>
                <a:ea typeface="Muli"/>
                <a:cs typeface="Muli"/>
                <a:sym typeface="Muli"/>
              </a:rPr>
              <a:t>first</a:t>
            </a:r>
            <a:endParaRPr>
              <a:solidFill>
                <a:srgbClr val="00E1C6"/>
              </a:solidFill>
              <a:latin typeface="Muli"/>
              <a:ea typeface="Muli"/>
              <a:cs typeface="Muli"/>
              <a:sym typeface="Muli"/>
            </a:endParaRPr>
          </a:p>
        </p:txBody>
      </p:sp>
      <p:sp>
        <p:nvSpPr>
          <p:cNvPr id="457" name="Google Shape;457;p27"/>
          <p:cNvSpPr/>
          <p:nvPr/>
        </p:nvSpPr>
        <p:spPr>
          <a:xfrm>
            <a:off x="3666197" y="2328350"/>
            <a:ext cx="1983600" cy="13251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BBD5"/>
                </a:solidFill>
                <a:latin typeface="Muli"/>
                <a:ea typeface="Muli"/>
                <a:cs typeface="Muli"/>
                <a:sym typeface="Muli"/>
              </a:rPr>
              <a:t>second</a:t>
            </a:r>
            <a:endParaRPr>
              <a:solidFill>
                <a:srgbClr val="19BBD5"/>
              </a:solidFill>
              <a:latin typeface="Muli"/>
              <a:ea typeface="Muli"/>
              <a:cs typeface="Muli"/>
              <a:sym typeface="Muli"/>
            </a:endParaRPr>
          </a:p>
        </p:txBody>
      </p:sp>
      <p:sp>
        <p:nvSpPr>
          <p:cNvPr id="458" name="Google Shape;458;p27"/>
          <p:cNvSpPr/>
          <p:nvPr/>
        </p:nvSpPr>
        <p:spPr>
          <a:xfrm>
            <a:off x="5455294" y="2328350"/>
            <a:ext cx="1983600" cy="13251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3292E1"/>
                </a:solidFill>
                <a:latin typeface="Muli"/>
                <a:ea typeface="Muli"/>
                <a:cs typeface="Muli"/>
                <a:sym typeface="Muli"/>
              </a:rPr>
              <a:t>last</a:t>
            </a:r>
            <a:endParaRPr>
              <a:solidFill>
                <a:srgbClr val="3292E1"/>
              </a:solidFill>
              <a:latin typeface="Muli"/>
              <a:ea typeface="Muli"/>
              <a:cs typeface="Muli"/>
              <a:sym typeface="Muli"/>
            </a:endParaRPr>
          </a:p>
        </p:txBody>
      </p:sp>
      <p:sp>
        <p:nvSpPr>
          <p:cNvPr id="459" name="Google Shape;459;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8"/>
          <p:cNvSpPr txBox="1"/>
          <p:nvPr>
            <p:ph idx="4294967295" type="title"/>
          </p:nvPr>
        </p:nvSpPr>
        <p:spPr>
          <a:xfrm>
            <a:off x="3105600" y="461529"/>
            <a:ext cx="2932800" cy="64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Our sales funnel</a:t>
            </a:r>
            <a:endParaRPr sz="2400"/>
          </a:p>
        </p:txBody>
      </p:sp>
      <p:sp>
        <p:nvSpPr>
          <p:cNvPr id="465" name="Google Shape;465;p28"/>
          <p:cNvSpPr/>
          <p:nvPr/>
        </p:nvSpPr>
        <p:spPr>
          <a:xfrm>
            <a:off x="4156983" y="3996566"/>
            <a:ext cx="848400" cy="625500"/>
          </a:xfrm>
          <a:prstGeom prst="ellipse">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66" name="Google Shape;466;p28"/>
          <p:cNvSpPr/>
          <p:nvPr/>
        </p:nvSpPr>
        <p:spPr>
          <a:xfrm>
            <a:off x="3561295" y="2554335"/>
            <a:ext cx="2032200" cy="550500"/>
          </a:xfrm>
          <a:prstGeom prst="ellipse">
            <a:avLst/>
          </a:pr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67" name="Google Shape;467;p28"/>
          <p:cNvSpPr/>
          <p:nvPr/>
        </p:nvSpPr>
        <p:spPr>
          <a:xfrm>
            <a:off x="3180644" y="1938652"/>
            <a:ext cx="2776800" cy="598800"/>
          </a:xfrm>
          <a:prstGeom prst="ellipse">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68" name="Google Shape;468;p28"/>
          <p:cNvSpPr/>
          <p:nvPr/>
        </p:nvSpPr>
        <p:spPr>
          <a:xfrm>
            <a:off x="4055273" y="3638071"/>
            <a:ext cx="1048500" cy="403500"/>
          </a:xfrm>
          <a:prstGeom prst="ellipse">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69" name="Google Shape;469;p28"/>
          <p:cNvSpPr/>
          <p:nvPr/>
        </p:nvSpPr>
        <p:spPr>
          <a:xfrm rot="10800000">
            <a:off x="3904757" y="3561320"/>
            <a:ext cx="1334700" cy="491400"/>
          </a:xfrm>
          <a:custGeom>
            <a:rect b="b" l="l" r="r" t="t"/>
            <a:pathLst>
              <a:path extrusionOk="0" h="120000" w="12000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85119"/>
                  <a:pt x="59918" y="87052"/>
                </a:cubicBezTo>
                <a:cubicBezTo>
                  <a:pt x="36865" y="88984"/>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0" name="Google Shape;470;p28"/>
          <p:cNvSpPr/>
          <p:nvPr/>
        </p:nvSpPr>
        <p:spPr>
          <a:xfrm>
            <a:off x="3859233" y="3124713"/>
            <a:ext cx="1446000" cy="523200"/>
          </a:xfrm>
          <a:prstGeom prst="ellipse">
            <a:avLst/>
          </a:prstGeom>
          <a:solidFill>
            <a:srgbClr val="FFFFFF">
              <a:alpha val="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1" name="Google Shape;471;p28"/>
          <p:cNvSpPr/>
          <p:nvPr/>
        </p:nvSpPr>
        <p:spPr>
          <a:xfrm rot="10800000">
            <a:off x="3654625" y="3008669"/>
            <a:ext cx="1837800" cy="639300"/>
          </a:xfrm>
          <a:custGeom>
            <a:rect b="b" l="l" r="r" t="t"/>
            <a:pathLst>
              <a:path extrusionOk="0" h="120000" w="12000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64135" y="93695"/>
                  <a:pt x="60529" y="93738"/>
                </a:cubicBezTo>
                <a:cubicBezTo>
                  <a:pt x="45054" y="93837"/>
                  <a:pt x="41994" y="92997"/>
                  <a:pt x="31663" y="96697"/>
                </a:cubicBezTo>
                <a:cubicBezTo>
                  <a:pt x="21331" y="100396"/>
                  <a:pt x="13050" y="106171"/>
                  <a:pt x="0" y="12000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2" name="Google Shape;472;p28"/>
          <p:cNvSpPr/>
          <p:nvPr/>
        </p:nvSpPr>
        <p:spPr>
          <a:xfrm>
            <a:off x="3201585" y="1889037"/>
            <a:ext cx="2716800" cy="667500"/>
          </a:xfrm>
          <a:custGeom>
            <a:rect b="b" l="l" r="r" t="t"/>
            <a:pathLst>
              <a:path extrusionOk="0" h="120000" w="12000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9803"/>
                </a:srgbClr>
              </a:gs>
              <a:gs pos="80000">
                <a:srgbClr val="1BC5C5">
                  <a:alpha val="9803"/>
                </a:srgbClr>
              </a:gs>
              <a:gs pos="100000">
                <a:srgbClr val="1CD9BD">
                  <a:alpha val="9803"/>
                </a:srgbClr>
              </a:gs>
            </a:gsLst>
            <a:lin ang="10800025"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3" name="Google Shape;473;p28"/>
          <p:cNvSpPr/>
          <p:nvPr/>
        </p:nvSpPr>
        <p:spPr>
          <a:xfrm rot="10800000">
            <a:off x="2782868" y="1806585"/>
            <a:ext cx="3534600" cy="730800"/>
          </a:xfrm>
          <a:custGeom>
            <a:rect b="b" l="l" r="r" t="t"/>
            <a:pathLst>
              <a:path extrusionOk="0" h="120000" w="12000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971" y="78054"/>
                  <a:pt x="59918" y="79987"/>
                </a:cubicBezTo>
                <a:cubicBezTo>
                  <a:pt x="36865" y="81920"/>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4" name="Google Shape;474;p28"/>
          <p:cNvSpPr/>
          <p:nvPr/>
        </p:nvSpPr>
        <p:spPr>
          <a:xfrm rot="10800000">
            <a:off x="3276488" y="2411864"/>
            <a:ext cx="2589000" cy="692700"/>
          </a:xfrm>
          <a:custGeom>
            <a:rect b="b" l="l" r="r" t="t"/>
            <a:pathLst>
              <a:path extrusionOk="0" h="120000" w="12000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9385" y="119290"/>
                </a:lnTo>
                <a:lnTo>
                  <a:pt x="115298" y="112860"/>
                </a:lnTo>
                <a:cubicBezTo>
                  <a:pt x="103296" y="97691"/>
                  <a:pt x="82511" y="86907"/>
                  <a:pt x="59458" y="88840"/>
                </a:cubicBezTo>
                <a:cubicBezTo>
                  <a:pt x="36405" y="90772"/>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5" name="Google Shape;475;p28"/>
          <p:cNvSpPr/>
          <p:nvPr/>
        </p:nvSpPr>
        <p:spPr>
          <a:xfrm rot="10800000">
            <a:off x="4088990" y="3986748"/>
            <a:ext cx="989700" cy="677700"/>
          </a:xfrm>
          <a:custGeom>
            <a:rect b="b" l="l" r="r" t="t"/>
            <a:pathLst>
              <a:path extrusionOk="0" h="120000" w="120000">
                <a:moveTo>
                  <a:pt x="103533" y="25191"/>
                </a:moveTo>
                <a:lnTo>
                  <a:pt x="16113" y="25191"/>
                </a:lnTo>
                <a:lnTo>
                  <a:pt x="16468" y="24492"/>
                </a:lnTo>
                <a:cubicBezTo>
                  <a:pt x="24817" y="9903"/>
                  <a:pt x="41101" y="0"/>
                  <a:pt x="59823" y="0"/>
                </a:cubicBezTo>
                <a:cubicBezTo>
                  <a:pt x="78544" y="0"/>
                  <a:pt x="94829" y="9903"/>
                  <a:pt x="103178" y="24492"/>
                </a:cubicBezTo>
                <a:lnTo>
                  <a:pt x="103533" y="25191"/>
                </a:lnTo>
                <a:close/>
                <a:moveTo>
                  <a:pt x="0" y="120000"/>
                </a:moveTo>
                <a:lnTo>
                  <a:pt x="15886" y="25191"/>
                </a:lnTo>
                <a:lnTo>
                  <a:pt x="103500" y="25191"/>
                </a:lnTo>
                <a:lnTo>
                  <a:pt x="120000" y="119286"/>
                </a:lnTo>
                <a:lnTo>
                  <a:pt x="118167" y="117026"/>
                </a:lnTo>
                <a:lnTo>
                  <a:pt x="115298" y="112860"/>
                </a:lnTo>
                <a:cubicBezTo>
                  <a:pt x="104108" y="98257"/>
                  <a:pt x="61154" y="97749"/>
                  <a:pt x="58935" y="97745"/>
                </a:cubicBezTo>
                <a:cubicBezTo>
                  <a:pt x="56715" y="97741"/>
                  <a:pt x="16540" y="97691"/>
                  <a:pt x="4538" y="112860"/>
                </a:cubicBezTo>
                <a:lnTo>
                  <a:pt x="0" y="120000"/>
                </a:ln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6" name="Google Shape;476;p28"/>
          <p:cNvSpPr/>
          <p:nvPr/>
        </p:nvSpPr>
        <p:spPr>
          <a:xfrm>
            <a:off x="2695725" y="1301074"/>
            <a:ext cx="3709200" cy="674100"/>
          </a:xfrm>
          <a:custGeom>
            <a:rect b="b" l="l" r="r" t="t"/>
            <a:pathLst>
              <a:path extrusionOk="0" h="120000" w="120000">
                <a:moveTo>
                  <a:pt x="60000" y="0"/>
                </a:moveTo>
                <a:cubicBezTo>
                  <a:pt x="93137" y="0"/>
                  <a:pt x="120000" y="27671"/>
                  <a:pt x="120000" y="61804"/>
                </a:cubicBezTo>
                <a:cubicBezTo>
                  <a:pt x="120000" y="87405"/>
                  <a:pt x="104889" y="109370"/>
                  <a:pt x="83354" y="118752"/>
                </a:cubicBezTo>
                <a:lnTo>
                  <a:pt x="79454" y="120000"/>
                </a:lnTo>
                <a:lnTo>
                  <a:pt x="76579" y="118085"/>
                </a:lnTo>
                <a:cubicBezTo>
                  <a:pt x="71483" y="115441"/>
                  <a:pt x="65881" y="113979"/>
                  <a:pt x="59999" y="113979"/>
                </a:cubicBezTo>
                <a:cubicBezTo>
                  <a:pt x="54118" y="113979"/>
                  <a:pt x="48516" y="115441"/>
                  <a:pt x="43420" y="118085"/>
                </a:cubicBezTo>
                <a:lnTo>
                  <a:pt x="40545" y="120000"/>
                </a:lnTo>
                <a:lnTo>
                  <a:pt x="36645" y="118752"/>
                </a:lnTo>
                <a:cubicBezTo>
                  <a:pt x="15110" y="109370"/>
                  <a:pt x="0" y="87405"/>
                  <a:pt x="0" y="61804"/>
                </a:cubicBezTo>
                <a:cubicBezTo>
                  <a:pt x="0" y="27671"/>
                  <a:pt x="26862" y="0"/>
                  <a:pt x="60000" y="0"/>
                </a:cubicBezTo>
                <a:close/>
              </a:path>
            </a:pathLst>
          </a:custGeom>
          <a:gradFill>
            <a:gsLst>
              <a:gs pos="0">
                <a:srgbClr val="1ED7BE">
                  <a:alpha val="74901"/>
                </a:srgbClr>
              </a:gs>
              <a:gs pos="75000">
                <a:srgbClr val="1BC5C5">
                  <a:alpha val="74901"/>
                </a:srgbClr>
              </a:gs>
              <a:gs pos="100000">
                <a:srgbClr val="1CD9BD">
                  <a:alpha val="74901"/>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2400" u="none" cap="none" strike="noStrike">
              <a:solidFill>
                <a:srgbClr val="FFFFFF"/>
              </a:solidFill>
              <a:latin typeface="Calibri"/>
              <a:ea typeface="Calibri"/>
              <a:cs typeface="Calibri"/>
              <a:sym typeface="Calibri"/>
            </a:endParaRPr>
          </a:p>
        </p:txBody>
      </p:sp>
      <p:sp>
        <p:nvSpPr>
          <p:cNvPr id="477" name="Google Shape;477;p28"/>
          <p:cNvSpPr/>
          <p:nvPr/>
        </p:nvSpPr>
        <p:spPr>
          <a:xfrm>
            <a:off x="4350691" y="2135142"/>
            <a:ext cx="434400" cy="434400"/>
          </a:xfrm>
          <a:prstGeom prst="ellipse">
            <a:avLst/>
          </a:prstGeom>
          <a:solidFill>
            <a:srgbClr val="1847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Nixie One"/>
              <a:ea typeface="Nixie One"/>
              <a:cs typeface="Nixie One"/>
              <a:sym typeface="Nixie One"/>
            </a:endParaRPr>
          </a:p>
        </p:txBody>
      </p:sp>
      <p:sp>
        <p:nvSpPr>
          <p:cNvPr id="478" name="Google Shape;478;p28"/>
          <p:cNvSpPr txBox="1"/>
          <p:nvPr/>
        </p:nvSpPr>
        <p:spPr>
          <a:xfrm>
            <a:off x="4337645" y="2226188"/>
            <a:ext cx="502500" cy="24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Nixie One"/>
                <a:ea typeface="Nixie One"/>
                <a:cs typeface="Nixie One"/>
                <a:sym typeface="Nixie One"/>
              </a:rPr>
              <a:t>20%</a:t>
            </a:r>
            <a:endParaRPr sz="1000">
              <a:solidFill>
                <a:srgbClr val="FFFFFF"/>
              </a:solidFill>
              <a:latin typeface="Nixie One"/>
              <a:ea typeface="Nixie One"/>
              <a:cs typeface="Nixie One"/>
              <a:sym typeface="Nixie One"/>
            </a:endParaRPr>
          </a:p>
        </p:txBody>
      </p:sp>
      <p:sp>
        <p:nvSpPr>
          <p:cNvPr id="479" name="Google Shape;479;p28"/>
          <p:cNvSpPr/>
          <p:nvPr/>
        </p:nvSpPr>
        <p:spPr>
          <a:xfrm>
            <a:off x="4350691" y="2704400"/>
            <a:ext cx="434400" cy="434400"/>
          </a:xfrm>
          <a:prstGeom prst="ellipse">
            <a:avLst/>
          </a:prstGeom>
          <a:solidFill>
            <a:srgbClr val="1847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Nixie One"/>
              <a:ea typeface="Nixie One"/>
              <a:cs typeface="Nixie One"/>
              <a:sym typeface="Nixie One"/>
            </a:endParaRPr>
          </a:p>
        </p:txBody>
      </p:sp>
      <p:sp>
        <p:nvSpPr>
          <p:cNvPr id="480" name="Google Shape;480;p28"/>
          <p:cNvSpPr txBox="1"/>
          <p:nvPr/>
        </p:nvSpPr>
        <p:spPr>
          <a:xfrm>
            <a:off x="4284559" y="2795437"/>
            <a:ext cx="609000" cy="24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Nixie One"/>
                <a:ea typeface="Nixie One"/>
                <a:cs typeface="Nixie One"/>
                <a:sym typeface="Nixie One"/>
              </a:rPr>
              <a:t>40%</a:t>
            </a:r>
            <a:endParaRPr sz="1000">
              <a:latin typeface="Nixie One"/>
              <a:ea typeface="Nixie One"/>
              <a:cs typeface="Nixie One"/>
              <a:sym typeface="Nixie One"/>
            </a:endParaRPr>
          </a:p>
        </p:txBody>
      </p:sp>
      <p:sp>
        <p:nvSpPr>
          <p:cNvPr id="481" name="Google Shape;481;p28"/>
          <p:cNvSpPr/>
          <p:nvPr/>
        </p:nvSpPr>
        <p:spPr>
          <a:xfrm>
            <a:off x="4350691" y="3273659"/>
            <a:ext cx="434400" cy="434400"/>
          </a:xfrm>
          <a:prstGeom prst="ellipse">
            <a:avLst/>
          </a:prstGeom>
          <a:solidFill>
            <a:srgbClr val="1847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Nixie One"/>
              <a:ea typeface="Nixie One"/>
              <a:cs typeface="Nixie One"/>
              <a:sym typeface="Nixie One"/>
            </a:endParaRPr>
          </a:p>
        </p:txBody>
      </p:sp>
      <p:sp>
        <p:nvSpPr>
          <p:cNvPr id="482" name="Google Shape;482;p28"/>
          <p:cNvSpPr txBox="1"/>
          <p:nvPr/>
        </p:nvSpPr>
        <p:spPr>
          <a:xfrm>
            <a:off x="4306473" y="3364715"/>
            <a:ext cx="564900" cy="24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Nixie One"/>
                <a:ea typeface="Nixie One"/>
                <a:cs typeface="Nixie One"/>
                <a:sym typeface="Nixie One"/>
              </a:rPr>
              <a:t>60%</a:t>
            </a:r>
            <a:endParaRPr sz="1000">
              <a:latin typeface="Nixie One"/>
              <a:ea typeface="Nixie One"/>
              <a:cs typeface="Nixie One"/>
              <a:sym typeface="Nixie One"/>
            </a:endParaRPr>
          </a:p>
        </p:txBody>
      </p:sp>
      <p:sp>
        <p:nvSpPr>
          <p:cNvPr id="483" name="Google Shape;483;p28"/>
          <p:cNvSpPr/>
          <p:nvPr/>
        </p:nvSpPr>
        <p:spPr>
          <a:xfrm>
            <a:off x="4350691" y="4412177"/>
            <a:ext cx="434400" cy="434400"/>
          </a:xfrm>
          <a:prstGeom prst="ellipse">
            <a:avLst/>
          </a:prstGeom>
          <a:solidFill>
            <a:srgbClr val="1847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Nixie One"/>
              <a:ea typeface="Nixie One"/>
              <a:cs typeface="Nixie One"/>
              <a:sym typeface="Nixie One"/>
            </a:endParaRPr>
          </a:p>
        </p:txBody>
      </p:sp>
      <p:sp>
        <p:nvSpPr>
          <p:cNvPr id="484" name="Google Shape;484;p28"/>
          <p:cNvSpPr txBox="1"/>
          <p:nvPr/>
        </p:nvSpPr>
        <p:spPr>
          <a:xfrm>
            <a:off x="4337645" y="4507514"/>
            <a:ext cx="502500" cy="24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Nixie One"/>
                <a:ea typeface="Nixie One"/>
                <a:cs typeface="Nixie One"/>
                <a:sym typeface="Nixie One"/>
              </a:rPr>
              <a:t>100%</a:t>
            </a:r>
            <a:endParaRPr sz="1000">
              <a:latin typeface="Nixie One"/>
              <a:ea typeface="Nixie One"/>
              <a:cs typeface="Nixie One"/>
              <a:sym typeface="Nixie One"/>
            </a:endParaRPr>
          </a:p>
        </p:txBody>
      </p:sp>
      <p:sp>
        <p:nvSpPr>
          <p:cNvPr id="485" name="Google Shape;485;p28"/>
          <p:cNvSpPr/>
          <p:nvPr/>
        </p:nvSpPr>
        <p:spPr>
          <a:xfrm>
            <a:off x="4350691" y="3842918"/>
            <a:ext cx="434400" cy="434400"/>
          </a:xfrm>
          <a:prstGeom prst="ellipse">
            <a:avLst/>
          </a:prstGeom>
          <a:solidFill>
            <a:srgbClr val="1847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000" u="none" cap="none" strike="noStrike">
              <a:solidFill>
                <a:srgbClr val="FFFFFF"/>
              </a:solidFill>
              <a:latin typeface="Nixie One"/>
              <a:ea typeface="Nixie One"/>
              <a:cs typeface="Nixie One"/>
              <a:sym typeface="Nixie One"/>
            </a:endParaRPr>
          </a:p>
        </p:txBody>
      </p:sp>
      <p:sp>
        <p:nvSpPr>
          <p:cNvPr id="486" name="Google Shape;486;p28"/>
          <p:cNvSpPr txBox="1"/>
          <p:nvPr/>
        </p:nvSpPr>
        <p:spPr>
          <a:xfrm>
            <a:off x="4337596" y="3938244"/>
            <a:ext cx="502500" cy="24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Font typeface="Arial"/>
              <a:buNone/>
            </a:pPr>
            <a:r>
              <a:rPr b="0" i="0" lang="en" sz="1000" u="none" cap="none" strike="noStrike">
                <a:solidFill>
                  <a:srgbClr val="FFFFFF"/>
                </a:solidFill>
                <a:latin typeface="Nixie One"/>
                <a:ea typeface="Nixie One"/>
                <a:cs typeface="Nixie One"/>
                <a:sym typeface="Nixie One"/>
              </a:rPr>
              <a:t>80%</a:t>
            </a:r>
            <a:endParaRPr sz="1000">
              <a:latin typeface="Nixie One"/>
              <a:ea typeface="Nixie One"/>
              <a:cs typeface="Nixie One"/>
              <a:sym typeface="Nixie One"/>
            </a:endParaRPr>
          </a:p>
        </p:txBody>
      </p:sp>
      <p:sp>
        <p:nvSpPr>
          <p:cNvPr id="487" name="Google Shape;487;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2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You can copy&amp;paste graphs from Excel and Google Sheets</a:t>
            </a:r>
            <a:endParaRPr/>
          </a:p>
        </p:txBody>
      </p:sp>
      <p:sp>
        <p:nvSpPr>
          <p:cNvPr id="493" name="Google Shape;493;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cxnSp>
        <p:nvCxnSpPr>
          <p:cNvPr id="494" name="Google Shape;494;p29"/>
          <p:cNvCxnSpPr/>
          <p:nvPr/>
        </p:nvCxnSpPr>
        <p:spPr>
          <a:xfrm>
            <a:off x="1680750" y="1074699"/>
            <a:ext cx="5782500" cy="0"/>
          </a:xfrm>
          <a:prstGeom prst="straightConnector1">
            <a:avLst/>
          </a:prstGeom>
          <a:noFill/>
          <a:ln cap="flat" cmpd="sng" w="9525">
            <a:solidFill>
              <a:schemeClr val="lt2"/>
            </a:solidFill>
            <a:prstDash val="solid"/>
            <a:round/>
            <a:headEnd len="med" w="med" type="none"/>
            <a:tailEnd len="med" w="med" type="none"/>
          </a:ln>
        </p:spPr>
      </p:cxnSp>
      <p:cxnSp>
        <p:nvCxnSpPr>
          <p:cNvPr id="495" name="Google Shape;495;p29"/>
          <p:cNvCxnSpPr/>
          <p:nvPr/>
        </p:nvCxnSpPr>
        <p:spPr>
          <a:xfrm>
            <a:off x="1680750" y="1784181"/>
            <a:ext cx="5782500" cy="0"/>
          </a:xfrm>
          <a:prstGeom prst="straightConnector1">
            <a:avLst/>
          </a:prstGeom>
          <a:noFill/>
          <a:ln cap="flat" cmpd="sng" w="9525">
            <a:solidFill>
              <a:schemeClr val="lt2"/>
            </a:solidFill>
            <a:prstDash val="solid"/>
            <a:round/>
            <a:headEnd len="med" w="med" type="none"/>
            <a:tailEnd len="med" w="med" type="none"/>
          </a:ln>
        </p:spPr>
      </p:cxnSp>
      <p:cxnSp>
        <p:nvCxnSpPr>
          <p:cNvPr id="496" name="Google Shape;496;p29"/>
          <p:cNvCxnSpPr/>
          <p:nvPr/>
        </p:nvCxnSpPr>
        <p:spPr>
          <a:xfrm>
            <a:off x="1680750" y="2493663"/>
            <a:ext cx="5782500" cy="0"/>
          </a:xfrm>
          <a:prstGeom prst="straightConnector1">
            <a:avLst/>
          </a:prstGeom>
          <a:noFill/>
          <a:ln cap="flat" cmpd="sng" w="9525">
            <a:solidFill>
              <a:schemeClr val="lt2"/>
            </a:solidFill>
            <a:prstDash val="solid"/>
            <a:round/>
            <a:headEnd len="med" w="med" type="none"/>
            <a:tailEnd len="med" w="med" type="none"/>
          </a:ln>
        </p:spPr>
      </p:cxnSp>
      <p:cxnSp>
        <p:nvCxnSpPr>
          <p:cNvPr id="497" name="Google Shape;497;p29"/>
          <p:cNvCxnSpPr/>
          <p:nvPr/>
        </p:nvCxnSpPr>
        <p:spPr>
          <a:xfrm>
            <a:off x="1680750" y="3203146"/>
            <a:ext cx="5782500" cy="0"/>
          </a:xfrm>
          <a:prstGeom prst="straightConnector1">
            <a:avLst/>
          </a:prstGeom>
          <a:noFill/>
          <a:ln cap="flat" cmpd="sng" w="9525">
            <a:solidFill>
              <a:schemeClr val="lt2"/>
            </a:solidFill>
            <a:prstDash val="solid"/>
            <a:round/>
            <a:headEnd len="med" w="med" type="none"/>
            <a:tailEnd len="med" w="med" type="none"/>
          </a:ln>
        </p:spPr>
      </p:cxnSp>
      <p:cxnSp>
        <p:nvCxnSpPr>
          <p:cNvPr id="498" name="Google Shape;498;p29"/>
          <p:cNvCxnSpPr/>
          <p:nvPr/>
        </p:nvCxnSpPr>
        <p:spPr>
          <a:xfrm>
            <a:off x="1680750" y="3934526"/>
            <a:ext cx="5782500" cy="0"/>
          </a:xfrm>
          <a:prstGeom prst="straightConnector1">
            <a:avLst/>
          </a:prstGeom>
          <a:noFill/>
          <a:ln cap="flat" cmpd="sng" w="9525">
            <a:solidFill>
              <a:schemeClr val="lt2"/>
            </a:solidFill>
            <a:prstDash val="solid"/>
            <a:round/>
            <a:headEnd len="med" w="med" type="none"/>
            <a:tailEnd len="med" w="med" type="none"/>
          </a:ln>
        </p:spPr>
      </p:cxnSp>
      <p:sp>
        <p:nvSpPr>
          <p:cNvPr id="499" name="Google Shape;499;p29"/>
          <p:cNvSpPr txBox="1"/>
          <p:nvPr/>
        </p:nvSpPr>
        <p:spPr>
          <a:xfrm>
            <a:off x="1680750" y="915950"/>
            <a:ext cx="309300" cy="303030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None/>
            </a:pPr>
            <a:r>
              <a:rPr lang="en" sz="1000">
                <a:solidFill>
                  <a:schemeClr val="dk2"/>
                </a:solidFill>
                <a:latin typeface="Muli"/>
                <a:ea typeface="Muli"/>
                <a:cs typeface="Muli"/>
                <a:sym typeface="Muli"/>
              </a:rPr>
              <a:t>4000</a:t>
            </a:r>
            <a:endParaRPr sz="1000">
              <a:solidFill>
                <a:schemeClr val="dk2"/>
              </a:solidFill>
              <a:latin typeface="Muli"/>
              <a:ea typeface="Muli"/>
              <a:cs typeface="Muli"/>
              <a:sym typeface="Muli"/>
            </a:endParaRPr>
          </a:p>
          <a:p>
            <a:pPr indent="0" lvl="0" marL="0" marR="0" rtl="0" algn="r">
              <a:lnSpc>
                <a:spcPct val="100000"/>
              </a:lnSpc>
              <a:spcBef>
                <a:spcPts val="4400"/>
              </a:spcBef>
              <a:spcAft>
                <a:spcPts val="0"/>
              </a:spcAft>
              <a:buNone/>
            </a:pPr>
            <a:r>
              <a:rPr lang="en" sz="1000">
                <a:solidFill>
                  <a:schemeClr val="dk2"/>
                </a:solidFill>
                <a:latin typeface="Muli"/>
                <a:ea typeface="Muli"/>
                <a:cs typeface="Muli"/>
                <a:sym typeface="Muli"/>
              </a:rPr>
              <a:t>3000</a:t>
            </a:r>
            <a:endParaRPr sz="1000">
              <a:solidFill>
                <a:schemeClr val="dk2"/>
              </a:solidFill>
              <a:latin typeface="Muli"/>
              <a:ea typeface="Muli"/>
              <a:cs typeface="Muli"/>
              <a:sym typeface="Muli"/>
            </a:endParaRPr>
          </a:p>
          <a:p>
            <a:pPr indent="0" lvl="0" marL="0" marR="0" rtl="0" algn="r">
              <a:lnSpc>
                <a:spcPct val="100000"/>
              </a:lnSpc>
              <a:spcBef>
                <a:spcPts val="4400"/>
              </a:spcBef>
              <a:spcAft>
                <a:spcPts val="0"/>
              </a:spcAft>
              <a:buNone/>
            </a:pPr>
            <a:r>
              <a:rPr lang="en" sz="1000">
                <a:solidFill>
                  <a:schemeClr val="dk2"/>
                </a:solidFill>
                <a:latin typeface="Muli"/>
                <a:ea typeface="Muli"/>
                <a:cs typeface="Muli"/>
                <a:sym typeface="Muli"/>
              </a:rPr>
              <a:t>2000</a:t>
            </a:r>
            <a:endParaRPr sz="1000">
              <a:solidFill>
                <a:schemeClr val="dk2"/>
              </a:solidFill>
              <a:latin typeface="Muli"/>
              <a:ea typeface="Muli"/>
              <a:cs typeface="Muli"/>
              <a:sym typeface="Muli"/>
            </a:endParaRPr>
          </a:p>
          <a:p>
            <a:pPr indent="0" lvl="0" marL="0" marR="0" rtl="0" algn="r">
              <a:lnSpc>
                <a:spcPct val="100000"/>
              </a:lnSpc>
              <a:spcBef>
                <a:spcPts val="4400"/>
              </a:spcBef>
              <a:spcAft>
                <a:spcPts val="0"/>
              </a:spcAft>
              <a:buNone/>
            </a:pPr>
            <a:r>
              <a:rPr lang="en" sz="1000">
                <a:solidFill>
                  <a:schemeClr val="dk2"/>
                </a:solidFill>
                <a:latin typeface="Muli"/>
                <a:ea typeface="Muli"/>
                <a:cs typeface="Muli"/>
                <a:sym typeface="Muli"/>
              </a:rPr>
              <a:t>1000</a:t>
            </a:r>
            <a:endParaRPr sz="1000">
              <a:solidFill>
                <a:schemeClr val="dk2"/>
              </a:solidFill>
              <a:latin typeface="Muli"/>
              <a:ea typeface="Muli"/>
              <a:cs typeface="Muli"/>
              <a:sym typeface="Muli"/>
            </a:endParaRPr>
          </a:p>
          <a:p>
            <a:pPr indent="0" lvl="0" marL="0" marR="0" rtl="0" algn="r">
              <a:lnSpc>
                <a:spcPct val="100000"/>
              </a:lnSpc>
              <a:spcBef>
                <a:spcPts val="4400"/>
              </a:spcBef>
              <a:spcAft>
                <a:spcPts val="4400"/>
              </a:spcAft>
              <a:buNone/>
            </a:pPr>
            <a:r>
              <a:rPr lang="en" sz="1000">
                <a:solidFill>
                  <a:schemeClr val="dk2"/>
                </a:solidFill>
                <a:latin typeface="Muli"/>
                <a:ea typeface="Muli"/>
                <a:cs typeface="Muli"/>
                <a:sym typeface="Muli"/>
              </a:rPr>
              <a:t>0</a:t>
            </a:r>
            <a:endParaRPr sz="1000">
              <a:solidFill>
                <a:schemeClr val="dk2"/>
              </a:solidFill>
              <a:latin typeface="Muli"/>
              <a:ea typeface="Muli"/>
              <a:cs typeface="Muli"/>
              <a:sym typeface="Muli"/>
            </a:endParaRPr>
          </a:p>
        </p:txBody>
      </p:sp>
      <p:sp>
        <p:nvSpPr>
          <p:cNvPr id="500" name="Google Shape;500;p29"/>
          <p:cNvSpPr/>
          <p:nvPr/>
        </p:nvSpPr>
        <p:spPr>
          <a:xfrm>
            <a:off x="2176225" y="1784165"/>
            <a:ext cx="186600" cy="2150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2427235" y="1986873"/>
            <a:ext cx="186600" cy="1947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2678248" y="2493663"/>
            <a:ext cx="186600" cy="1441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3576494" y="2694726"/>
            <a:ext cx="186600" cy="123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3827508" y="2096343"/>
            <a:ext cx="186600" cy="1838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4078521" y="1229023"/>
            <a:ext cx="186600" cy="2706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4976767" y="2140118"/>
            <a:ext cx="186600" cy="1794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5227780" y="1074575"/>
            <a:ext cx="186600" cy="286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5478794" y="2322561"/>
            <a:ext cx="186600" cy="1611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6377039" y="2753100"/>
            <a:ext cx="186600" cy="118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6628053" y="1293618"/>
            <a:ext cx="186600" cy="264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6879066" y="1607408"/>
            <a:ext cx="186600" cy="2327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2"/>
          <p:cNvSpPr txBox="1"/>
          <p:nvPr>
            <p:ph type="title"/>
          </p:nvPr>
        </p:nvSpPr>
        <p:spPr>
          <a:xfrm>
            <a:off x="1732700" y="76622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Indice</a:t>
            </a:r>
            <a:endParaRPr/>
          </a:p>
        </p:txBody>
      </p:sp>
      <p:sp>
        <p:nvSpPr>
          <p:cNvPr id="343" name="Google Shape;343;p12"/>
          <p:cNvSpPr txBox="1"/>
          <p:nvPr>
            <p:ph idx="1" type="body"/>
          </p:nvPr>
        </p:nvSpPr>
        <p:spPr>
          <a:xfrm>
            <a:off x="1251525" y="1517225"/>
            <a:ext cx="6161700" cy="2931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AutoNum type="arabicPeriod"/>
            </a:pPr>
            <a:r>
              <a:rPr lang="en"/>
              <a:t>Contexto</a:t>
            </a:r>
            <a:endParaRPr/>
          </a:p>
          <a:p>
            <a:pPr indent="-317500" lvl="0" marL="457200" rtl="0" algn="l">
              <a:spcBef>
                <a:spcPts val="0"/>
              </a:spcBef>
              <a:spcAft>
                <a:spcPts val="0"/>
              </a:spcAft>
              <a:buSzPts val="1400"/>
              <a:buAutoNum type="arabicPeriod"/>
            </a:pPr>
            <a:r>
              <a:rPr lang="en"/>
              <a:t>Problemática</a:t>
            </a:r>
            <a:endParaRPr/>
          </a:p>
          <a:p>
            <a:pPr indent="-317500" lvl="0" marL="457200" rtl="0" algn="l">
              <a:spcBef>
                <a:spcPts val="0"/>
              </a:spcBef>
              <a:spcAft>
                <a:spcPts val="0"/>
              </a:spcAft>
              <a:buSzPts val="1400"/>
              <a:buAutoNum type="arabicPeriod"/>
            </a:pPr>
            <a:r>
              <a:rPr lang="en"/>
              <a:t>Porque es </a:t>
            </a:r>
            <a:r>
              <a:rPr lang="en"/>
              <a:t>relevante</a:t>
            </a:r>
            <a:r>
              <a:rPr lang="en"/>
              <a:t> la </a:t>
            </a:r>
            <a:r>
              <a:rPr lang="en"/>
              <a:t>aplicación (Solución planteada con la aplicación)</a:t>
            </a:r>
            <a:r>
              <a:rPr lang="en"/>
              <a:t>? </a:t>
            </a:r>
            <a:endParaRPr/>
          </a:p>
          <a:p>
            <a:pPr indent="-317500" lvl="0" marL="457200" rtl="0" algn="l">
              <a:spcBef>
                <a:spcPts val="0"/>
              </a:spcBef>
              <a:spcAft>
                <a:spcPts val="0"/>
              </a:spcAft>
              <a:buSzPts val="1400"/>
              <a:buAutoNum type="arabicPeriod"/>
            </a:pPr>
            <a:r>
              <a:rPr lang="en"/>
              <a:t>Funcionalidades de la </a:t>
            </a:r>
            <a:r>
              <a:rPr lang="en"/>
              <a:t>aplicación</a:t>
            </a:r>
            <a:endParaRPr/>
          </a:p>
          <a:p>
            <a:pPr indent="-317500" lvl="0" marL="457200" rtl="0" algn="l">
              <a:spcBef>
                <a:spcPts val="0"/>
              </a:spcBef>
              <a:spcAft>
                <a:spcPts val="0"/>
              </a:spcAft>
              <a:buClr>
                <a:schemeClr val="accent2"/>
              </a:buClr>
              <a:buSzPts val="1400"/>
              <a:buAutoNum type="arabicPeriod"/>
            </a:pPr>
            <a:r>
              <a:rPr lang="en"/>
              <a:t>¿Que innovación ofrece esta aplicación respecto a otras?</a:t>
            </a:r>
            <a:endParaRPr/>
          </a:p>
          <a:p>
            <a:pPr indent="-317500" lvl="0" marL="457200" rtl="0" algn="l">
              <a:spcBef>
                <a:spcPts val="0"/>
              </a:spcBef>
              <a:spcAft>
                <a:spcPts val="0"/>
              </a:spcAft>
              <a:buClr>
                <a:schemeClr val="accent2"/>
              </a:buClr>
              <a:buSzPts val="1400"/>
              <a:buAutoNum type="arabicPeriod"/>
            </a:pPr>
            <a:r>
              <a:rPr lang="en"/>
              <a:t>Aplicaciones similares </a:t>
            </a:r>
            <a:endParaRPr/>
          </a:p>
          <a:p>
            <a:pPr indent="-317500" lvl="0" marL="457200" rtl="0" algn="l">
              <a:spcBef>
                <a:spcPts val="0"/>
              </a:spcBef>
              <a:spcAft>
                <a:spcPts val="0"/>
              </a:spcAft>
              <a:buSzPts val="1400"/>
              <a:buAutoNum type="arabicPeriod"/>
            </a:pPr>
            <a:r>
              <a:rPr lang="en"/>
              <a:t>¿cuáles y cuántas fuentes de información tomaron?</a:t>
            </a:r>
            <a:endParaRPr/>
          </a:p>
          <a:p>
            <a:pPr indent="-317500" lvl="0" marL="457200" rtl="0" algn="l">
              <a:spcBef>
                <a:spcPts val="0"/>
              </a:spcBef>
              <a:spcAft>
                <a:spcPts val="0"/>
              </a:spcAft>
              <a:buSzPts val="1400"/>
              <a:buAutoNum type="arabicPeriod"/>
            </a:pPr>
            <a:r>
              <a:rPr lang="en"/>
              <a:t>Cómo validaron que la información es correcta?</a:t>
            </a:r>
            <a:endParaRPr/>
          </a:p>
          <a:p>
            <a:pPr indent="-317500" lvl="0" marL="457200" rtl="0" algn="l">
              <a:spcBef>
                <a:spcPts val="0"/>
              </a:spcBef>
              <a:spcAft>
                <a:spcPts val="0"/>
              </a:spcAft>
              <a:buSzPts val="1400"/>
              <a:buAutoNum type="arabicPeriod"/>
            </a:pPr>
            <a:r>
              <a:rPr lang="en"/>
              <a:t>Bibliografia </a:t>
            </a:r>
            <a:endParaRPr/>
          </a:p>
        </p:txBody>
      </p:sp>
      <p:sp>
        <p:nvSpPr>
          <p:cNvPr id="344" name="Google Shape;344;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0"/>
          <p:cNvSpPr txBox="1"/>
          <p:nvPr>
            <p:ph idx="4294967295" type="body"/>
          </p:nvPr>
        </p:nvSpPr>
        <p:spPr>
          <a:xfrm>
            <a:off x="457200" y="1476375"/>
            <a:ext cx="4101900" cy="27186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Mobile</a:t>
            </a:r>
            <a:r>
              <a:rPr b="1" lang="en">
                <a:solidFill>
                  <a:srgbClr val="19BBD5"/>
                </a:solidFill>
              </a:rPr>
              <a:t> project</a:t>
            </a:r>
            <a:endParaRPr b="1">
              <a:solidFill>
                <a:srgbClr val="19BBD5"/>
              </a:solidFill>
            </a:endParaRPr>
          </a:p>
          <a:p>
            <a:pPr indent="0" lvl="0" marL="0" rtl="0" algn="l">
              <a:spcBef>
                <a:spcPts val="600"/>
              </a:spcBef>
              <a:spcAft>
                <a:spcPts val="0"/>
              </a:spcAft>
              <a:buNone/>
            </a:pPr>
            <a:r>
              <a:rPr lang="en" sz="1800"/>
              <a:t>Show and explain your web, app or software projects using these gadget templates.</a:t>
            </a:r>
            <a:endParaRPr sz="1800"/>
          </a:p>
        </p:txBody>
      </p:sp>
      <p:sp>
        <p:nvSpPr>
          <p:cNvPr id="517" name="Google Shape;517;p30"/>
          <p:cNvSpPr/>
          <p:nvPr/>
        </p:nvSpPr>
        <p:spPr>
          <a:xfrm>
            <a:off x="764399" y="4802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519" name="Google Shape;519;p30"/>
          <p:cNvGrpSpPr/>
          <p:nvPr/>
        </p:nvGrpSpPr>
        <p:grpSpPr>
          <a:xfrm>
            <a:off x="5353200" y="373572"/>
            <a:ext cx="2119546" cy="4396359"/>
            <a:chOff x="2547150" y="238125"/>
            <a:chExt cx="2525675" cy="5238750"/>
          </a:xfrm>
        </p:grpSpPr>
        <p:sp>
          <p:nvSpPr>
            <p:cNvPr id="520" name="Google Shape;520;p30"/>
            <p:cNvSpPr/>
            <p:nvPr/>
          </p:nvSpPr>
          <p:spPr>
            <a:xfrm>
              <a:off x="2547150" y="238125"/>
              <a:ext cx="2525675" cy="5238750"/>
            </a:xfrm>
            <a:custGeom>
              <a:rect b="b" l="l" r="r" t="t"/>
              <a:pathLst>
                <a:path extrusionOk="0" h="209550" w="101027">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3557025" y="5147100"/>
              <a:ext cx="504050" cy="179900"/>
            </a:xfrm>
            <a:custGeom>
              <a:rect b="b" l="l" r="r" t="t"/>
              <a:pathLst>
                <a:path extrusionOk="0" h="7196" w="20162">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3008050" y="423600"/>
              <a:ext cx="99325" cy="99325"/>
            </a:xfrm>
            <a:custGeom>
              <a:rect b="b" l="l" r="r" t="t"/>
              <a:pathLst>
                <a:path extrusionOk="0" h="3973" w="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3566400" y="434850"/>
              <a:ext cx="487175" cy="76850"/>
            </a:xfrm>
            <a:custGeom>
              <a:rect b="b" l="l" r="r" t="t"/>
              <a:pathLst>
                <a:path extrusionOk="0" h="3074" w="19487">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4" name="Google Shape;524;p30"/>
          <p:cNvPicPr preferRelativeResize="0"/>
          <p:nvPr/>
        </p:nvPicPr>
        <p:blipFill rotWithShape="1">
          <a:blip r:embed="rId3">
            <a:alphaModFix/>
          </a:blip>
          <a:srcRect b="23786" l="0" r="0" t="0"/>
          <a:stretch/>
        </p:blipFill>
        <p:spPr>
          <a:xfrm>
            <a:off x="5399525" y="756087"/>
            <a:ext cx="2025525" cy="3631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1"/>
          <p:cNvSpPr txBox="1"/>
          <p:nvPr>
            <p:ph idx="4294967295" type="body"/>
          </p:nvPr>
        </p:nvSpPr>
        <p:spPr>
          <a:xfrm>
            <a:off x="457200" y="1476375"/>
            <a:ext cx="4101900" cy="27186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Tablet project</a:t>
            </a:r>
            <a:endParaRPr b="1">
              <a:solidFill>
                <a:srgbClr val="19BBD5"/>
              </a:solidFill>
            </a:endParaRPr>
          </a:p>
          <a:p>
            <a:pPr indent="0" lvl="0" marL="0" rtl="0" algn="l">
              <a:spcBef>
                <a:spcPts val="600"/>
              </a:spcBef>
              <a:spcAft>
                <a:spcPts val="0"/>
              </a:spcAft>
              <a:buNone/>
            </a:pPr>
            <a:r>
              <a:rPr lang="en" sz="1800"/>
              <a:t>Show and explain your web, app or software projects using these gadget templates.</a:t>
            </a:r>
            <a:endParaRPr sz="1800"/>
          </a:p>
        </p:txBody>
      </p:sp>
      <p:sp>
        <p:nvSpPr>
          <p:cNvPr id="530" name="Google Shape;530;p31"/>
          <p:cNvSpPr/>
          <p:nvPr/>
        </p:nvSpPr>
        <p:spPr>
          <a:xfrm>
            <a:off x="728630" y="480277"/>
            <a:ext cx="276059" cy="354335"/>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532" name="Google Shape;532;p31"/>
          <p:cNvGrpSpPr/>
          <p:nvPr/>
        </p:nvGrpSpPr>
        <p:grpSpPr>
          <a:xfrm>
            <a:off x="5011702" y="465959"/>
            <a:ext cx="2736410" cy="4222433"/>
            <a:chOff x="2112475" y="238125"/>
            <a:chExt cx="3395050" cy="5238750"/>
          </a:xfrm>
        </p:grpSpPr>
        <p:sp>
          <p:nvSpPr>
            <p:cNvPr id="533" name="Google Shape;533;p31"/>
            <p:cNvSpPr/>
            <p:nvPr/>
          </p:nvSpPr>
          <p:spPr>
            <a:xfrm>
              <a:off x="2112475" y="238125"/>
              <a:ext cx="3395050" cy="5238750"/>
            </a:xfrm>
            <a:custGeom>
              <a:rect b="b" l="l" r="r" t="t"/>
              <a:pathLst>
                <a:path extrusionOk="0" h="209550" w="135802">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lt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1"/>
            <p:cNvSpPr/>
            <p:nvPr/>
          </p:nvSpPr>
          <p:spPr>
            <a:xfrm>
              <a:off x="3671350" y="5147100"/>
              <a:ext cx="279175" cy="179900"/>
            </a:xfrm>
            <a:custGeom>
              <a:rect b="b" l="l" r="r" t="t"/>
              <a:pathLst>
                <a:path extrusionOk="0" h="7196" w="11167">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1"/>
            <p:cNvSpPr/>
            <p:nvPr/>
          </p:nvSpPr>
          <p:spPr>
            <a:xfrm>
              <a:off x="3650725" y="446100"/>
              <a:ext cx="54375" cy="54350"/>
            </a:xfrm>
            <a:custGeom>
              <a:rect b="b" l="l" r="r" t="t"/>
              <a:pathLst>
                <a:path extrusionOk="0" h="2174" w="2175">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1"/>
            <p:cNvSpPr/>
            <p:nvPr/>
          </p:nvSpPr>
          <p:spPr>
            <a:xfrm>
              <a:off x="3761275" y="423600"/>
              <a:ext cx="99325" cy="99325"/>
            </a:xfrm>
            <a:custGeom>
              <a:rect b="b" l="l" r="r" t="t"/>
              <a:pathLst>
                <a:path extrusionOk="0" h="3973" w="3973">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37" name="Google Shape;537;p31"/>
          <p:cNvPicPr preferRelativeResize="0"/>
          <p:nvPr/>
        </p:nvPicPr>
        <p:blipFill>
          <a:blip r:embed="rId3">
            <a:alphaModFix/>
          </a:blip>
          <a:stretch>
            <a:fillRect/>
          </a:stretch>
        </p:blipFill>
        <p:spPr>
          <a:xfrm>
            <a:off x="5079288" y="839688"/>
            <a:ext cx="2597800" cy="34637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2"/>
          <p:cNvSpPr txBox="1"/>
          <p:nvPr>
            <p:ph idx="4294967295" type="body"/>
          </p:nvPr>
        </p:nvSpPr>
        <p:spPr>
          <a:xfrm>
            <a:off x="457200" y="1476375"/>
            <a:ext cx="2838300" cy="2718600"/>
          </a:xfrm>
          <a:prstGeom prst="rect">
            <a:avLst/>
          </a:prstGeom>
        </p:spPr>
        <p:txBody>
          <a:bodyPr anchorCtr="0" anchor="b" bIns="91425" lIns="91425" spcFirstLastPara="1" rIns="91425" wrap="square" tIns="91425">
            <a:noAutofit/>
          </a:bodyPr>
          <a:lstStyle/>
          <a:p>
            <a:pPr indent="0" lvl="0" marL="0" rtl="0" algn="l">
              <a:spcBef>
                <a:spcPts val="600"/>
              </a:spcBef>
              <a:spcAft>
                <a:spcPts val="0"/>
              </a:spcAft>
              <a:buNone/>
            </a:pPr>
            <a:r>
              <a:rPr b="1" lang="en">
                <a:solidFill>
                  <a:srgbClr val="19BBD5"/>
                </a:solidFill>
              </a:rPr>
              <a:t>Desktop project</a:t>
            </a:r>
            <a:endParaRPr b="1">
              <a:solidFill>
                <a:srgbClr val="19BBD5"/>
              </a:solidFill>
            </a:endParaRPr>
          </a:p>
          <a:p>
            <a:pPr indent="0" lvl="0" marL="0" rtl="0" algn="l">
              <a:spcBef>
                <a:spcPts val="600"/>
              </a:spcBef>
              <a:spcAft>
                <a:spcPts val="0"/>
              </a:spcAft>
              <a:buNone/>
            </a:pPr>
            <a:r>
              <a:rPr lang="en" sz="1800"/>
              <a:t>Show and explain your web, app or software projects using these gadget templates.</a:t>
            </a:r>
            <a:endParaRPr sz="1800"/>
          </a:p>
        </p:txBody>
      </p:sp>
      <p:grpSp>
        <p:nvGrpSpPr>
          <p:cNvPr id="543" name="Google Shape;543;p32"/>
          <p:cNvGrpSpPr/>
          <p:nvPr/>
        </p:nvGrpSpPr>
        <p:grpSpPr>
          <a:xfrm>
            <a:off x="707161" y="503826"/>
            <a:ext cx="318996" cy="307211"/>
            <a:chOff x="2583325" y="2972875"/>
            <a:chExt cx="462850" cy="445750"/>
          </a:xfrm>
        </p:grpSpPr>
        <p:sp>
          <p:nvSpPr>
            <p:cNvPr id="544" name="Google Shape;544;p32"/>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547" name="Google Shape;547;p32"/>
          <p:cNvGrpSpPr/>
          <p:nvPr/>
        </p:nvGrpSpPr>
        <p:grpSpPr>
          <a:xfrm>
            <a:off x="3438912" y="1241123"/>
            <a:ext cx="5041613" cy="2953821"/>
            <a:chOff x="3438912" y="1241123"/>
            <a:chExt cx="5041613" cy="2953821"/>
          </a:xfrm>
        </p:grpSpPr>
        <p:sp>
          <p:nvSpPr>
            <p:cNvPr id="548" name="Google Shape;548;p32"/>
            <p:cNvSpPr/>
            <p:nvPr/>
          </p:nvSpPr>
          <p:spPr>
            <a:xfrm>
              <a:off x="3851203" y="1241123"/>
              <a:ext cx="4215484" cy="2821676"/>
            </a:xfrm>
            <a:custGeom>
              <a:rect b="b" l="l" r="r" t="t"/>
              <a:pathLst>
                <a:path extrusionOk="0" h="3454973" w="5161606">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32"/>
            <p:cNvSpPr/>
            <p:nvPr/>
          </p:nvSpPr>
          <p:spPr>
            <a:xfrm>
              <a:off x="3438912" y="4117212"/>
              <a:ext cx="5041613" cy="77732"/>
            </a:xfrm>
            <a:custGeom>
              <a:rect b="b" l="l" r="r" t="t"/>
              <a:pathLst>
                <a:path extrusionOk="0" h="95178" w="6173152">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32"/>
            <p:cNvSpPr/>
            <p:nvPr/>
          </p:nvSpPr>
          <p:spPr>
            <a:xfrm>
              <a:off x="3438912" y="4055026"/>
              <a:ext cx="5040836" cy="62185"/>
            </a:xfrm>
            <a:custGeom>
              <a:rect b="b" l="l" r="r" t="t"/>
              <a:pathLst>
                <a:path extrusionOk="0" h="76142" w="6172200">
                  <a:moveTo>
                    <a:pt x="0" y="76143"/>
                  </a:moveTo>
                  <a:lnTo>
                    <a:pt x="6172200" y="76143"/>
                  </a:lnTo>
                  <a:lnTo>
                    <a:pt x="6172200" y="0"/>
                  </a:lnTo>
                  <a:lnTo>
                    <a:pt x="0" y="0"/>
                  </a:lnTo>
                  <a:close/>
                </a:path>
              </a:pathLst>
            </a:cu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32"/>
            <p:cNvSpPr/>
            <p:nvPr/>
          </p:nvSpPr>
          <p:spPr>
            <a:xfrm>
              <a:off x="5585935" y="4055026"/>
              <a:ext cx="738233" cy="38866"/>
            </a:xfrm>
            <a:custGeom>
              <a:rect b="b" l="l" r="r" t="t"/>
              <a:pathLst>
                <a:path extrusionOk="0" h="47589" w="903922">
                  <a:moveTo>
                    <a:pt x="0" y="0"/>
                  </a:moveTo>
                  <a:cubicBezTo>
                    <a:pt x="0" y="0"/>
                    <a:pt x="26670" y="47589"/>
                    <a:pt x="53340" y="47589"/>
                  </a:cubicBezTo>
                  <a:lnTo>
                    <a:pt x="850582" y="47589"/>
                  </a:lnTo>
                  <a:cubicBezTo>
                    <a:pt x="877253" y="47589"/>
                    <a:pt x="903922" y="0"/>
                    <a:pt x="903922" y="0"/>
                  </a:cubicBezTo>
                  <a:lnTo>
                    <a:pt x="0" y="0"/>
                  </a:lnTo>
                  <a:close/>
                </a:path>
              </a:pathLst>
            </a:custGeom>
            <a:gradFill>
              <a:gsLst>
                <a:gs pos="0">
                  <a:srgbClr val="3393E2"/>
                </a:gs>
                <a:gs pos="100000">
                  <a:srgbClr val="00E2C7"/>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552" name="Google Shape;552;p32"/>
          <p:cNvPicPr preferRelativeResize="0"/>
          <p:nvPr/>
        </p:nvPicPr>
        <p:blipFill rotWithShape="1">
          <a:blip r:embed="rId3">
            <a:alphaModFix/>
          </a:blip>
          <a:srcRect b="6620" l="0" r="0" t="0"/>
          <a:stretch/>
        </p:blipFill>
        <p:spPr>
          <a:xfrm>
            <a:off x="4001864" y="1403979"/>
            <a:ext cx="3918761" cy="24892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3"/>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58" name="Google Shape;558;p33"/>
          <p:cNvSpPr txBox="1"/>
          <p:nvPr>
            <p:ph idx="4294967295" type="ctrTitle"/>
          </p:nvPr>
        </p:nvSpPr>
        <p:spPr>
          <a:xfrm>
            <a:off x="3152775" y="1354750"/>
            <a:ext cx="45621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8000"/>
              <a:t>Thanks!</a:t>
            </a:r>
            <a:endParaRPr sz="8000"/>
          </a:p>
        </p:txBody>
      </p:sp>
      <p:sp>
        <p:nvSpPr>
          <p:cNvPr id="559" name="Google Shape;559;p33"/>
          <p:cNvSpPr txBox="1"/>
          <p:nvPr>
            <p:ph idx="4294967295" type="body"/>
          </p:nvPr>
        </p:nvSpPr>
        <p:spPr>
          <a:xfrm>
            <a:off x="3286468" y="2400250"/>
            <a:ext cx="45621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3600"/>
              <a:t>Any questions?</a:t>
            </a:r>
            <a:endParaRPr/>
          </a:p>
          <a:p>
            <a:pPr indent="0" lvl="0" marL="0" rtl="0" algn="l">
              <a:spcBef>
                <a:spcPts val="600"/>
              </a:spcBef>
              <a:spcAft>
                <a:spcPts val="0"/>
              </a:spcAft>
              <a:buClr>
                <a:schemeClr val="dk1"/>
              </a:buClr>
              <a:buSzPts val="1100"/>
              <a:buFont typeface="Arial"/>
              <a:buNone/>
            </a:pPr>
            <a:r>
              <a:rPr lang="en"/>
              <a:t>You can find me at:</a:t>
            </a:r>
            <a:endParaRPr/>
          </a:p>
          <a:p>
            <a:pPr indent="-317500" lvl="0" marL="457200" rtl="0" algn="l">
              <a:spcBef>
                <a:spcPts val="600"/>
              </a:spcBef>
              <a:spcAft>
                <a:spcPts val="0"/>
              </a:spcAft>
              <a:buSzPts val="1400"/>
              <a:buChar char="◇"/>
            </a:pPr>
            <a:r>
              <a:rPr lang="en"/>
              <a:t>@username</a:t>
            </a:r>
            <a:endParaRPr/>
          </a:p>
          <a:p>
            <a:pPr indent="-317500" lvl="0" marL="457200" rtl="0" algn="l">
              <a:spcBef>
                <a:spcPts val="0"/>
              </a:spcBef>
              <a:spcAft>
                <a:spcPts val="0"/>
              </a:spcAft>
              <a:buSzPts val="1400"/>
              <a:buChar char="◇"/>
            </a:pPr>
            <a:r>
              <a:rPr lang="en"/>
              <a:t>user@mail.me</a:t>
            </a:r>
            <a:endParaRPr/>
          </a:p>
        </p:txBody>
      </p:sp>
      <p:sp>
        <p:nvSpPr>
          <p:cNvPr id="560" name="Google Shape;560;p33"/>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4"/>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Credits</a:t>
            </a:r>
            <a:endParaRPr/>
          </a:p>
        </p:txBody>
      </p:sp>
      <p:sp>
        <p:nvSpPr>
          <p:cNvPr id="567" name="Google Shape;567;p34"/>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Special thanks to all the people who made and released these awesome resources for free:</a:t>
            </a:r>
            <a:endParaRPr/>
          </a:p>
          <a:p>
            <a:pPr indent="-317500" lvl="0" marL="457200" rtl="0" algn="l">
              <a:lnSpc>
                <a:spcPct val="115000"/>
              </a:lnSpc>
              <a:spcBef>
                <a:spcPts val="600"/>
              </a:spcBef>
              <a:spcAft>
                <a:spcPts val="0"/>
              </a:spcAft>
              <a:buClr>
                <a:srgbClr val="C6DAEC"/>
              </a:buClr>
              <a:buSzPts val="1400"/>
              <a:buChar char="◇"/>
            </a:pPr>
            <a:r>
              <a:rPr lang="en"/>
              <a:t>Presentation template by </a:t>
            </a:r>
            <a:r>
              <a:rPr lang="en" u="sng">
                <a:hlinkClick r:id="rId3"/>
              </a:rPr>
              <a:t>SlidesCarnival</a:t>
            </a:r>
            <a:endParaRPr/>
          </a:p>
          <a:p>
            <a:pPr indent="-317500" lvl="0" marL="457200" rtl="0" algn="l">
              <a:lnSpc>
                <a:spcPct val="115000"/>
              </a:lnSpc>
              <a:spcBef>
                <a:spcPts val="0"/>
              </a:spcBef>
              <a:spcAft>
                <a:spcPts val="0"/>
              </a:spcAft>
              <a:buClr>
                <a:srgbClr val="C6DAEC"/>
              </a:buClr>
              <a:buSzPts val="1400"/>
              <a:buChar char="◇"/>
            </a:pPr>
            <a:r>
              <a:rPr lang="en"/>
              <a:t>Photographs by </a:t>
            </a:r>
            <a:r>
              <a:rPr lang="en" u="sng">
                <a:hlinkClick r:id="rId4"/>
              </a:rPr>
              <a:t>Unsplash</a:t>
            </a:r>
            <a:endParaRPr/>
          </a:p>
        </p:txBody>
      </p:sp>
      <p:sp>
        <p:nvSpPr>
          <p:cNvPr id="568" name="Google Shape;568;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5"/>
          <p:cNvSpPr txBox="1"/>
          <p:nvPr>
            <p:ph idx="4294967295" type="title"/>
          </p:nvPr>
        </p:nvSpPr>
        <p:spPr>
          <a:xfrm>
            <a:off x="1732700" y="706900"/>
            <a:ext cx="62589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19BBD5"/>
                </a:solidFill>
              </a:rPr>
              <a:t>Presentation design</a:t>
            </a:r>
            <a:endParaRPr>
              <a:solidFill>
                <a:srgbClr val="19BBD5"/>
              </a:solidFill>
            </a:endParaRPr>
          </a:p>
        </p:txBody>
      </p:sp>
      <p:sp>
        <p:nvSpPr>
          <p:cNvPr id="574" name="Google Shape;574;p35"/>
          <p:cNvSpPr txBox="1"/>
          <p:nvPr>
            <p:ph idx="4294967295" type="body"/>
          </p:nvPr>
        </p:nvSpPr>
        <p:spPr>
          <a:xfrm>
            <a:off x="1732700" y="1285875"/>
            <a:ext cx="6954000" cy="2581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presentation uses the following typographies and colors:</a:t>
            </a:r>
            <a:endParaRPr/>
          </a:p>
          <a:p>
            <a:pPr indent="-317500" lvl="0" marL="457200" rtl="0" algn="l">
              <a:lnSpc>
                <a:spcPct val="115000"/>
              </a:lnSpc>
              <a:spcBef>
                <a:spcPts val="600"/>
              </a:spcBef>
              <a:spcAft>
                <a:spcPts val="0"/>
              </a:spcAft>
              <a:buSzPts val="1400"/>
              <a:buChar char="◇"/>
            </a:pPr>
            <a:r>
              <a:rPr lang="en"/>
              <a:t>Titles: Nixie One</a:t>
            </a:r>
            <a:endParaRPr/>
          </a:p>
          <a:p>
            <a:pPr indent="-317500" lvl="0" marL="457200" rtl="0" algn="l">
              <a:lnSpc>
                <a:spcPct val="115000"/>
              </a:lnSpc>
              <a:spcBef>
                <a:spcPts val="0"/>
              </a:spcBef>
              <a:spcAft>
                <a:spcPts val="0"/>
              </a:spcAft>
              <a:buSzPts val="1400"/>
              <a:buChar char="◇"/>
            </a:pPr>
            <a:r>
              <a:rPr lang="en"/>
              <a:t>Body copy: Muli</a:t>
            </a:r>
            <a:endParaRPr/>
          </a:p>
          <a:p>
            <a:pPr indent="0" lvl="0" marL="0" rtl="0" algn="l">
              <a:lnSpc>
                <a:spcPct val="115000"/>
              </a:lnSpc>
              <a:spcBef>
                <a:spcPts val="600"/>
              </a:spcBef>
              <a:spcAft>
                <a:spcPts val="0"/>
              </a:spcAft>
              <a:buNone/>
            </a:pPr>
            <a:r>
              <a:rPr lang="en"/>
              <a:t>You can download the fonts on this page:</a:t>
            </a:r>
            <a:endParaRPr/>
          </a:p>
          <a:p>
            <a:pPr indent="0" lvl="0" marL="0" rtl="0" algn="l">
              <a:lnSpc>
                <a:spcPct val="115000"/>
              </a:lnSpc>
              <a:spcBef>
                <a:spcPts val="600"/>
              </a:spcBef>
              <a:spcAft>
                <a:spcPts val="0"/>
              </a:spcAft>
              <a:buNone/>
            </a:pPr>
            <a:r>
              <a:rPr lang="en" u="sng">
                <a:solidFill>
                  <a:srgbClr val="00E1C6"/>
                </a:solidFill>
                <a:hlinkClick r:id="rId3">
                  <a:extLst>
                    <a:ext uri="{A12FA001-AC4F-418D-AE19-62706E023703}">
                      <ahyp:hlinkClr val="tx"/>
                    </a:ext>
                  </a:extLst>
                </a:hlinkClick>
              </a:rPr>
              <a:t>https://www.fontsquirrel.com/fonts/nixie-one</a:t>
            </a:r>
            <a:endParaRPr>
              <a:solidFill>
                <a:srgbClr val="00E1C6"/>
              </a:solidFill>
            </a:endParaRPr>
          </a:p>
          <a:p>
            <a:pPr indent="0" lvl="0" marL="0" rtl="0" algn="l">
              <a:lnSpc>
                <a:spcPct val="115000"/>
              </a:lnSpc>
              <a:spcBef>
                <a:spcPts val="600"/>
              </a:spcBef>
              <a:spcAft>
                <a:spcPts val="0"/>
              </a:spcAft>
              <a:buNone/>
            </a:pPr>
            <a:r>
              <a:rPr lang="en" u="sng">
                <a:solidFill>
                  <a:srgbClr val="00E1C6"/>
                </a:solidFill>
                <a:hlinkClick r:id="rId4">
                  <a:extLst>
                    <a:ext uri="{A12FA001-AC4F-418D-AE19-62706E023703}">
                      <ahyp:hlinkClr val="tx"/>
                    </a:ext>
                  </a:extLst>
                </a:hlinkClick>
              </a:rPr>
              <a:t>https://www.fontsquirrel.com/fonts/muli</a:t>
            </a:r>
            <a:endParaRPr>
              <a:solidFill>
                <a:srgbClr val="00E1C6"/>
              </a:solidFill>
            </a:endParaRPr>
          </a:p>
          <a:p>
            <a:pPr indent="0" lvl="0" marL="0" rtl="0" algn="l">
              <a:lnSpc>
                <a:spcPct val="115000"/>
              </a:lnSpc>
              <a:spcBef>
                <a:spcPts val="600"/>
              </a:spcBef>
              <a:spcAft>
                <a:spcPts val="0"/>
              </a:spcAft>
              <a:buNone/>
            </a:pPr>
            <a:r>
              <a:t/>
            </a:r>
            <a:endParaRPr/>
          </a:p>
          <a:p>
            <a:pPr indent="0" lvl="0" marL="0" rtl="0" algn="l">
              <a:lnSpc>
                <a:spcPct val="115000"/>
              </a:lnSpc>
              <a:spcBef>
                <a:spcPts val="600"/>
              </a:spcBef>
              <a:spcAft>
                <a:spcPts val="0"/>
              </a:spcAft>
              <a:buNone/>
            </a:pPr>
            <a:r>
              <a:rPr lang="en">
                <a:solidFill>
                  <a:srgbClr val="C6DAEC"/>
                </a:solidFill>
              </a:rPr>
              <a:t>Aquamarina </a:t>
            </a:r>
            <a:r>
              <a:rPr b="1" lang="en">
                <a:solidFill>
                  <a:srgbClr val="00E1C6"/>
                </a:solidFill>
              </a:rPr>
              <a:t>#00e1c6</a:t>
            </a:r>
            <a:r>
              <a:rPr lang="en">
                <a:solidFill>
                  <a:srgbClr val="C6DAEC"/>
                </a:solidFill>
              </a:rPr>
              <a:t>  /  Turquoise </a:t>
            </a:r>
            <a:r>
              <a:rPr b="1" lang="en">
                <a:solidFill>
                  <a:srgbClr val="19BBD5"/>
                </a:solidFill>
              </a:rPr>
              <a:t>#19bbd5</a:t>
            </a:r>
            <a:r>
              <a:rPr lang="en">
                <a:solidFill>
                  <a:srgbClr val="C6DAEC"/>
                </a:solidFill>
              </a:rPr>
              <a:t>  /  Skyblue </a:t>
            </a:r>
            <a:r>
              <a:rPr b="1" lang="en">
                <a:solidFill>
                  <a:srgbClr val="2C9DDE"/>
                </a:solidFill>
              </a:rPr>
              <a:t>#2c9dde</a:t>
            </a:r>
            <a:r>
              <a:rPr lang="en">
                <a:solidFill>
                  <a:srgbClr val="C6DAEC"/>
                </a:solidFill>
              </a:rPr>
              <a:t>  /  </a:t>
            </a:r>
            <a:endParaRPr>
              <a:solidFill>
                <a:srgbClr val="C6DAEC"/>
              </a:solidFill>
            </a:endParaRPr>
          </a:p>
          <a:p>
            <a:pPr indent="0" lvl="0" marL="0" rtl="0" algn="l">
              <a:lnSpc>
                <a:spcPct val="115000"/>
              </a:lnSpc>
              <a:spcBef>
                <a:spcPts val="600"/>
              </a:spcBef>
              <a:spcAft>
                <a:spcPts val="0"/>
              </a:spcAft>
              <a:buNone/>
            </a:pPr>
            <a:r>
              <a:rPr lang="en">
                <a:solidFill>
                  <a:srgbClr val="C6DAEC"/>
                </a:solidFill>
              </a:rPr>
              <a:t>Light gray </a:t>
            </a:r>
            <a:r>
              <a:rPr b="1" lang="en">
                <a:solidFill>
                  <a:srgbClr val="C6DAEC"/>
                </a:solidFill>
              </a:rPr>
              <a:t>#c6daec</a:t>
            </a:r>
            <a:r>
              <a:rPr lang="en">
                <a:solidFill>
                  <a:srgbClr val="C6DAEC"/>
                </a:solidFill>
              </a:rPr>
              <a:t>  /  Dark blue  </a:t>
            </a:r>
            <a:r>
              <a:rPr b="1" lang="en">
                <a:solidFill>
                  <a:srgbClr val="0E293C"/>
                </a:solidFill>
                <a:highlight>
                  <a:srgbClr val="C6DAEC"/>
                </a:highlight>
              </a:rPr>
              <a:t>#0e293c</a:t>
            </a:r>
            <a:endParaRPr>
              <a:solidFill>
                <a:srgbClr val="0E293C"/>
              </a:solidFill>
              <a:highlight>
                <a:srgbClr val="C6DAEC"/>
              </a:highlight>
            </a:endParaRPr>
          </a:p>
        </p:txBody>
      </p:sp>
      <p:sp>
        <p:nvSpPr>
          <p:cNvPr id="575" name="Google Shape;575;p35"/>
          <p:cNvSpPr txBox="1"/>
          <p:nvPr/>
        </p:nvSpPr>
        <p:spPr>
          <a:xfrm>
            <a:off x="1732700" y="4247850"/>
            <a:ext cx="6039900" cy="53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19BBD5"/>
                </a:solidFill>
                <a:latin typeface="Muli"/>
                <a:ea typeface="Muli"/>
                <a:cs typeface="Muli"/>
                <a:sym typeface="Muli"/>
              </a:rPr>
              <a:t>You don’t need to keep this slide in your presentation. It’s only here to serve you as a design guide if you need to create new slides or download the fonts to edit the presentation in PowerPoint®</a:t>
            </a:r>
            <a:endParaRPr sz="1000">
              <a:solidFill>
                <a:srgbClr val="19BBD5"/>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1000">
              <a:solidFill>
                <a:srgbClr val="19BBD5"/>
              </a:solidFill>
              <a:latin typeface="Muli"/>
              <a:ea typeface="Muli"/>
              <a:cs typeface="Muli"/>
              <a:sym typeface="Muli"/>
            </a:endParaRPr>
          </a:p>
          <a:p>
            <a:pPr indent="0" lvl="0" marL="0" rtl="0" algn="l">
              <a:spcBef>
                <a:spcPts val="0"/>
              </a:spcBef>
              <a:spcAft>
                <a:spcPts val="0"/>
              </a:spcAft>
              <a:buNone/>
            </a:pPr>
            <a:r>
              <a:t/>
            </a:r>
            <a:endParaRPr sz="1000">
              <a:solidFill>
                <a:srgbClr val="19BBD5"/>
              </a:solidFill>
              <a:latin typeface="Muli"/>
              <a:ea typeface="Muli"/>
              <a:cs typeface="Muli"/>
              <a:sym typeface="Muli"/>
            </a:endParaRPr>
          </a:p>
        </p:txBody>
      </p:sp>
      <p:sp>
        <p:nvSpPr>
          <p:cNvPr id="576" name="Google Shape;576;p3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6"/>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Extra Resources</a:t>
            </a:r>
            <a:endParaRPr/>
          </a:p>
        </p:txBody>
      </p:sp>
      <p:sp>
        <p:nvSpPr>
          <p:cNvPr id="582" name="Google Shape;582;p36"/>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Business Plans, Marketing Plans, Project Proposals, Lessons, etc</a:t>
            </a:r>
            <a:endParaRPr/>
          </a:p>
        </p:txBody>
      </p:sp>
      <p:sp>
        <p:nvSpPr>
          <p:cNvPr id="583" name="Google Shape;583;p36"/>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FFFFFF"/>
                </a:solidFill>
                <a:latin typeface="Nixie One"/>
                <a:ea typeface="Nixie One"/>
                <a:cs typeface="Nixie One"/>
                <a:sym typeface="Nixie One"/>
              </a:rPr>
              <a:t>2</a:t>
            </a:r>
            <a:endParaRPr b="1">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7"/>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589" name="Google Shape;589;p3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90" name="Google Shape;590;p37"/>
          <p:cNvSpPr/>
          <p:nvPr/>
        </p:nvSpPr>
        <p:spPr>
          <a:xfrm>
            <a:off x="6745467" y="2755950"/>
            <a:ext cx="7176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DEC</a:t>
            </a:r>
            <a:endParaRPr sz="1000">
              <a:solidFill>
                <a:schemeClr val="dk1"/>
              </a:solidFill>
              <a:latin typeface="Muli"/>
              <a:ea typeface="Muli"/>
              <a:cs typeface="Muli"/>
              <a:sym typeface="Muli"/>
            </a:endParaRPr>
          </a:p>
        </p:txBody>
      </p:sp>
      <p:sp>
        <p:nvSpPr>
          <p:cNvPr id="591" name="Google Shape;591;p37"/>
          <p:cNvSpPr/>
          <p:nvPr/>
        </p:nvSpPr>
        <p:spPr>
          <a:xfrm>
            <a:off x="6169842" y="2755950"/>
            <a:ext cx="7176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NOV</a:t>
            </a:r>
            <a:endParaRPr sz="1000">
              <a:solidFill>
                <a:schemeClr val="dk1"/>
              </a:solidFill>
              <a:latin typeface="Muli"/>
              <a:ea typeface="Muli"/>
              <a:cs typeface="Muli"/>
              <a:sym typeface="Muli"/>
            </a:endParaRPr>
          </a:p>
        </p:txBody>
      </p:sp>
      <p:sp>
        <p:nvSpPr>
          <p:cNvPr id="592" name="Google Shape;592;p37"/>
          <p:cNvSpPr/>
          <p:nvPr/>
        </p:nvSpPr>
        <p:spPr>
          <a:xfrm>
            <a:off x="5594218" y="2755950"/>
            <a:ext cx="717600" cy="393600"/>
          </a:xfrm>
          <a:prstGeom prst="homePlate">
            <a:avLst>
              <a:gd fmla="val 32030" name="adj"/>
            </a:avLst>
          </a:prstGeom>
          <a:solidFill>
            <a:schemeClr val="accent4"/>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OCT</a:t>
            </a:r>
            <a:endParaRPr sz="1000">
              <a:solidFill>
                <a:schemeClr val="dk1"/>
              </a:solidFill>
              <a:latin typeface="Muli"/>
              <a:ea typeface="Muli"/>
              <a:cs typeface="Muli"/>
              <a:sym typeface="Muli"/>
            </a:endParaRPr>
          </a:p>
        </p:txBody>
      </p:sp>
      <p:sp>
        <p:nvSpPr>
          <p:cNvPr id="593" name="Google Shape;593;p37"/>
          <p:cNvSpPr/>
          <p:nvPr/>
        </p:nvSpPr>
        <p:spPr>
          <a:xfrm>
            <a:off x="5018593" y="2755950"/>
            <a:ext cx="7176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SEP</a:t>
            </a:r>
            <a:endParaRPr sz="1000">
              <a:solidFill>
                <a:schemeClr val="dk1"/>
              </a:solidFill>
              <a:latin typeface="Muli"/>
              <a:ea typeface="Muli"/>
              <a:cs typeface="Muli"/>
              <a:sym typeface="Muli"/>
            </a:endParaRPr>
          </a:p>
        </p:txBody>
      </p:sp>
      <p:sp>
        <p:nvSpPr>
          <p:cNvPr id="594" name="Google Shape;594;p37"/>
          <p:cNvSpPr/>
          <p:nvPr/>
        </p:nvSpPr>
        <p:spPr>
          <a:xfrm>
            <a:off x="4442969" y="2755950"/>
            <a:ext cx="7176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AUG</a:t>
            </a:r>
            <a:endParaRPr sz="1000">
              <a:solidFill>
                <a:schemeClr val="dk1"/>
              </a:solidFill>
              <a:latin typeface="Muli"/>
              <a:ea typeface="Muli"/>
              <a:cs typeface="Muli"/>
              <a:sym typeface="Muli"/>
            </a:endParaRPr>
          </a:p>
        </p:txBody>
      </p:sp>
      <p:sp>
        <p:nvSpPr>
          <p:cNvPr id="595" name="Google Shape;595;p37"/>
          <p:cNvSpPr/>
          <p:nvPr/>
        </p:nvSpPr>
        <p:spPr>
          <a:xfrm>
            <a:off x="3867344" y="2755950"/>
            <a:ext cx="717600" cy="393600"/>
          </a:xfrm>
          <a:prstGeom prst="homePlate">
            <a:avLst>
              <a:gd fmla="val 32030" name="adj"/>
            </a:avLst>
          </a:prstGeom>
          <a:solidFill>
            <a:schemeClr val="accent3"/>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JUL</a:t>
            </a:r>
            <a:endParaRPr sz="1000">
              <a:solidFill>
                <a:schemeClr val="dk1"/>
              </a:solidFill>
              <a:latin typeface="Muli"/>
              <a:ea typeface="Muli"/>
              <a:cs typeface="Muli"/>
              <a:sym typeface="Muli"/>
            </a:endParaRPr>
          </a:p>
        </p:txBody>
      </p:sp>
      <p:sp>
        <p:nvSpPr>
          <p:cNvPr id="596" name="Google Shape;596;p37"/>
          <p:cNvSpPr/>
          <p:nvPr/>
        </p:nvSpPr>
        <p:spPr>
          <a:xfrm>
            <a:off x="3291720" y="2755950"/>
            <a:ext cx="7176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JUN</a:t>
            </a:r>
            <a:endParaRPr sz="1000">
              <a:solidFill>
                <a:schemeClr val="dk1"/>
              </a:solidFill>
              <a:latin typeface="Muli"/>
              <a:ea typeface="Muli"/>
              <a:cs typeface="Muli"/>
              <a:sym typeface="Muli"/>
            </a:endParaRPr>
          </a:p>
        </p:txBody>
      </p:sp>
      <p:sp>
        <p:nvSpPr>
          <p:cNvPr id="597" name="Google Shape;597;p37"/>
          <p:cNvSpPr/>
          <p:nvPr/>
        </p:nvSpPr>
        <p:spPr>
          <a:xfrm>
            <a:off x="2716095" y="2755950"/>
            <a:ext cx="7176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MAY</a:t>
            </a:r>
            <a:endParaRPr sz="1000">
              <a:solidFill>
                <a:schemeClr val="dk1"/>
              </a:solidFill>
              <a:latin typeface="Muli"/>
              <a:ea typeface="Muli"/>
              <a:cs typeface="Muli"/>
              <a:sym typeface="Muli"/>
            </a:endParaRPr>
          </a:p>
        </p:txBody>
      </p:sp>
      <p:sp>
        <p:nvSpPr>
          <p:cNvPr id="598" name="Google Shape;598;p37"/>
          <p:cNvSpPr/>
          <p:nvPr/>
        </p:nvSpPr>
        <p:spPr>
          <a:xfrm>
            <a:off x="2140471" y="2755950"/>
            <a:ext cx="717600" cy="393600"/>
          </a:xfrm>
          <a:prstGeom prst="homePlate">
            <a:avLst>
              <a:gd fmla="val 32030" name="adj"/>
            </a:avLst>
          </a:prstGeom>
          <a:solidFill>
            <a:schemeClr val="accent2"/>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APR</a:t>
            </a:r>
            <a:endParaRPr sz="1000">
              <a:solidFill>
                <a:schemeClr val="dk1"/>
              </a:solidFill>
              <a:latin typeface="Muli"/>
              <a:ea typeface="Muli"/>
              <a:cs typeface="Muli"/>
              <a:sym typeface="Muli"/>
            </a:endParaRPr>
          </a:p>
        </p:txBody>
      </p:sp>
      <p:sp>
        <p:nvSpPr>
          <p:cNvPr id="599" name="Google Shape;599;p37"/>
          <p:cNvSpPr/>
          <p:nvPr/>
        </p:nvSpPr>
        <p:spPr>
          <a:xfrm>
            <a:off x="1564846" y="2755950"/>
            <a:ext cx="7176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MAR</a:t>
            </a:r>
            <a:endParaRPr sz="1000">
              <a:solidFill>
                <a:schemeClr val="dk1"/>
              </a:solidFill>
              <a:latin typeface="Muli"/>
              <a:ea typeface="Muli"/>
              <a:cs typeface="Muli"/>
              <a:sym typeface="Muli"/>
            </a:endParaRPr>
          </a:p>
        </p:txBody>
      </p:sp>
      <p:sp>
        <p:nvSpPr>
          <p:cNvPr id="600" name="Google Shape;600;p37"/>
          <p:cNvSpPr/>
          <p:nvPr/>
        </p:nvSpPr>
        <p:spPr>
          <a:xfrm>
            <a:off x="989222" y="2755950"/>
            <a:ext cx="7176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FEB</a:t>
            </a:r>
            <a:endParaRPr sz="1000">
              <a:solidFill>
                <a:schemeClr val="dk1"/>
              </a:solidFill>
              <a:latin typeface="Muli"/>
              <a:ea typeface="Muli"/>
              <a:cs typeface="Muli"/>
              <a:sym typeface="Muli"/>
            </a:endParaRPr>
          </a:p>
        </p:txBody>
      </p:sp>
      <p:sp>
        <p:nvSpPr>
          <p:cNvPr id="601" name="Google Shape;601;p37"/>
          <p:cNvSpPr/>
          <p:nvPr/>
        </p:nvSpPr>
        <p:spPr>
          <a:xfrm>
            <a:off x="413597" y="2755950"/>
            <a:ext cx="717600" cy="393600"/>
          </a:xfrm>
          <a:prstGeom prst="homePlate">
            <a:avLst>
              <a:gd fmla="val 32030" name="adj"/>
            </a:avLst>
          </a:prstGeom>
          <a:solidFill>
            <a:schemeClr val="accent1"/>
          </a:solidFill>
          <a:ln>
            <a:noFill/>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JAN</a:t>
            </a:r>
            <a:endParaRPr sz="1000">
              <a:solidFill>
                <a:schemeClr val="dk1"/>
              </a:solidFill>
              <a:latin typeface="Muli"/>
              <a:ea typeface="Muli"/>
              <a:cs typeface="Muli"/>
              <a:sym typeface="Muli"/>
            </a:endParaRPr>
          </a:p>
        </p:txBody>
      </p:sp>
      <p:sp>
        <p:nvSpPr>
          <p:cNvPr id="602" name="Google Shape;602;p37"/>
          <p:cNvSpPr/>
          <p:nvPr/>
        </p:nvSpPr>
        <p:spPr>
          <a:xfrm>
            <a:off x="0" y="2755950"/>
            <a:ext cx="555600" cy="393600"/>
          </a:xfrm>
          <a:prstGeom prst="homePlate">
            <a:avLst>
              <a:gd fmla="val 32030" name="adj"/>
            </a:avLst>
          </a:prstGeom>
          <a:solidFill>
            <a:schemeClr val="lt2"/>
          </a:solidFill>
          <a:ln>
            <a:noFill/>
          </a:ln>
          <a:effectLst>
            <a:outerShdw blurRad="28575" rotWithShape="0" algn="bl" dist="9525">
              <a:srgbClr val="000000">
                <a:alpha val="20000"/>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000">
              <a:solidFill>
                <a:schemeClr val="dk1"/>
              </a:solidFill>
            </a:endParaRPr>
          </a:p>
        </p:txBody>
      </p:sp>
      <p:cxnSp>
        <p:nvCxnSpPr>
          <p:cNvPr id="603" name="Google Shape;603;p37"/>
          <p:cNvCxnSpPr/>
          <p:nvPr/>
        </p:nvCxnSpPr>
        <p:spPr>
          <a:xfrm rot="10800000">
            <a:off x="670537"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604" name="Google Shape;604;p37"/>
          <p:cNvSpPr txBox="1"/>
          <p:nvPr/>
        </p:nvSpPr>
        <p:spPr>
          <a:xfrm>
            <a:off x="634763" y="1727200"/>
            <a:ext cx="1089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cxnSp>
        <p:nvCxnSpPr>
          <p:cNvPr id="605" name="Google Shape;605;p37"/>
          <p:cNvCxnSpPr/>
          <p:nvPr/>
        </p:nvCxnSpPr>
        <p:spPr>
          <a:xfrm rot="10800000">
            <a:off x="1822716"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606" name="Google Shape;606;p37"/>
          <p:cNvSpPr txBox="1"/>
          <p:nvPr/>
        </p:nvSpPr>
        <p:spPr>
          <a:xfrm>
            <a:off x="1788257" y="1727200"/>
            <a:ext cx="1089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Red is the colour of danger and courage</a:t>
            </a:r>
            <a:endParaRPr sz="900">
              <a:solidFill>
                <a:schemeClr val="dk1"/>
              </a:solidFill>
              <a:latin typeface="Muli"/>
              <a:ea typeface="Muli"/>
              <a:cs typeface="Muli"/>
              <a:sym typeface="Muli"/>
            </a:endParaRPr>
          </a:p>
        </p:txBody>
      </p:sp>
      <p:cxnSp>
        <p:nvCxnSpPr>
          <p:cNvPr id="607" name="Google Shape;607;p37"/>
          <p:cNvCxnSpPr/>
          <p:nvPr/>
        </p:nvCxnSpPr>
        <p:spPr>
          <a:xfrm rot="10800000">
            <a:off x="2974895"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608" name="Google Shape;608;p37"/>
          <p:cNvSpPr txBox="1"/>
          <p:nvPr/>
        </p:nvSpPr>
        <p:spPr>
          <a:xfrm>
            <a:off x="2941750" y="1727200"/>
            <a:ext cx="1089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Black is the color of ebony and of outer space</a:t>
            </a:r>
            <a:endParaRPr sz="900">
              <a:solidFill>
                <a:schemeClr val="dk1"/>
              </a:solidFill>
              <a:latin typeface="Muli"/>
              <a:ea typeface="Muli"/>
              <a:cs typeface="Muli"/>
              <a:sym typeface="Muli"/>
            </a:endParaRPr>
          </a:p>
        </p:txBody>
      </p:sp>
      <p:cxnSp>
        <p:nvCxnSpPr>
          <p:cNvPr id="609" name="Google Shape;609;p37"/>
          <p:cNvCxnSpPr/>
          <p:nvPr/>
        </p:nvCxnSpPr>
        <p:spPr>
          <a:xfrm rot="10800000">
            <a:off x="4127075"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610" name="Google Shape;610;p37"/>
          <p:cNvSpPr txBox="1"/>
          <p:nvPr/>
        </p:nvSpPr>
        <p:spPr>
          <a:xfrm>
            <a:off x="4095243" y="1727200"/>
            <a:ext cx="1089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cxnSp>
        <p:nvCxnSpPr>
          <p:cNvPr id="611" name="Google Shape;611;p37"/>
          <p:cNvCxnSpPr/>
          <p:nvPr/>
        </p:nvCxnSpPr>
        <p:spPr>
          <a:xfrm rot="10800000">
            <a:off x="5279254"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612" name="Google Shape;612;p37"/>
          <p:cNvSpPr txBox="1"/>
          <p:nvPr/>
        </p:nvSpPr>
        <p:spPr>
          <a:xfrm>
            <a:off x="5248737" y="1727200"/>
            <a:ext cx="1089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White is the color of milk and fresh snow</a:t>
            </a:r>
            <a:endParaRPr sz="900">
              <a:solidFill>
                <a:schemeClr val="dk1"/>
              </a:solidFill>
              <a:latin typeface="Muli"/>
              <a:ea typeface="Muli"/>
              <a:cs typeface="Muli"/>
              <a:sym typeface="Muli"/>
            </a:endParaRPr>
          </a:p>
        </p:txBody>
      </p:sp>
      <p:cxnSp>
        <p:nvCxnSpPr>
          <p:cNvPr id="613" name="Google Shape;613;p37"/>
          <p:cNvCxnSpPr/>
          <p:nvPr/>
        </p:nvCxnSpPr>
        <p:spPr>
          <a:xfrm rot="10800000">
            <a:off x="6431433" y="2281931"/>
            <a:ext cx="0" cy="498600"/>
          </a:xfrm>
          <a:prstGeom prst="straightConnector1">
            <a:avLst/>
          </a:prstGeom>
          <a:noFill/>
          <a:ln cap="flat" cmpd="sng" w="9525">
            <a:solidFill>
              <a:schemeClr val="lt2"/>
            </a:solidFill>
            <a:prstDash val="solid"/>
            <a:round/>
            <a:headEnd len="med" w="med" type="oval"/>
            <a:tailEnd len="med" w="med" type="oval"/>
          </a:ln>
        </p:spPr>
      </p:cxnSp>
      <p:sp>
        <p:nvSpPr>
          <p:cNvPr id="614" name="Google Shape;614;p37"/>
          <p:cNvSpPr txBox="1"/>
          <p:nvPr/>
        </p:nvSpPr>
        <p:spPr>
          <a:xfrm>
            <a:off x="6402230" y="1727200"/>
            <a:ext cx="1089600" cy="533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cxnSp>
        <p:nvCxnSpPr>
          <p:cNvPr id="615" name="Google Shape;615;p37"/>
          <p:cNvCxnSpPr/>
          <p:nvPr/>
        </p:nvCxnSpPr>
        <p:spPr>
          <a:xfrm rot="10800000">
            <a:off x="1255475"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616" name="Google Shape;616;p37"/>
          <p:cNvSpPr txBox="1"/>
          <p:nvPr/>
        </p:nvSpPr>
        <p:spPr>
          <a:xfrm>
            <a:off x="1194310" y="3648150"/>
            <a:ext cx="108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cxnSp>
        <p:nvCxnSpPr>
          <p:cNvPr id="617" name="Google Shape;617;p37"/>
          <p:cNvCxnSpPr/>
          <p:nvPr/>
        </p:nvCxnSpPr>
        <p:spPr>
          <a:xfrm rot="10800000">
            <a:off x="2407654"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618" name="Google Shape;618;p37"/>
          <p:cNvSpPr txBox="1"/>
          <p:nvPr/>
        </p:nvSpPr>
        <p:spPr>
          <a:xfrm>
            <a:off x="2354478" y="3648150"/>
            <a:ext cx="108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White is the color of milk and fresh snow</a:t>
            </a:r>
            <a:endParaRPr sz="900">
              <a:solidFill>
                <a:schemeClr val="dk1"/>
              </a:solidFill>
              <a:latin typeface="Muli"/>
              <a:ea typeface="Muli"/>
              <a:cs typeface="Muli"/>
              <a:sym typeface="Muli"/>
            </a:endParaRPr>
          </a:p>
        </p:txBody>
      </p:sp>
      <p:cxnSp>
        <p:nvCxnSpPr>
          <p:cNvPr id="619" name="Google Shape;619;p37"/>
          <p:cNvCxnSpPr/>
          <p:nvPr/>
        </p:nvCxnSpPr>
        <p:spPr>
          <a:xfrm rot="10800000">
            <a:off x="3559833"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620" name="Google Shape;620;p37"/>
          <p:cNvSpPr txBox="1"/>
          <p:nvPr/>
        </p:nvSpPr>
        <p:spPr>
          <a:xfrm>
            <a:off x="3514646" y="3648150"/>
            <a:ext cx="108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cxnSp>
        <p:nvCxnSpPr>
          <p:cNvPr id="621" name="Google Shape;621;p37"/>
          <p:cNvCxnSpPr/>
          <p:nvPr/>
        </p:nvCxnSpPr>
        <p:spPr>
          <a:xfrm rot="10800000">
            <a:off x="4712013"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622" name="Google Shape;622;p37"/>
          <p:cNvSpPr txBox="1"/>
          <p:nvPr/>
        </p:nvSpPr>
        <p:spPr>
          <a:xfrm>
            <a:off x="4674814" y="3648150"/>
            <a:ext cx="108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Red is the colour of danger and courage</a:t>
            </a:r>
            <a:endParaRPr sz="900">
              <a:solidFill>
                <a:schemeClr val="dk1"/>
              </a:solidFill>
              <a:latin typeface="Muli"/>
              <a:ea typeface="Muli"/>
              <a:cs typeface="Muli"/>
              <a:sym typeface="Muli"/>
            </a:endParaRPr>
          </a:p>
        </p:txBody>
      </p:sp>
      <p:cxnSp>
        <p:nvCxnSpPr>
          <p:cNvPr id="623" name="Google Shape;623;p37"/>
          <p:cNvCxnSpPr/>
          <p:nvPr/>
        </p:nvCxnSpPr>
        <p:spPr>
          <a:xfrm rot="10800000">
            <a:off x="5864192"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624" name="Google Shape;624;p37"/>
          <p:cNvSpPr txBox="1"/>
          <p:nvPr/>
        </p:nvSpPr>
        <p:spPr>
          <a:xfrm>
            <a:off x="5834982" y="3648150"/>
            <a:ext cx="108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Black is the color of ebony and of outer space</a:t>
            </a:r>
            <a:endParaRPr sz="900">
              <a:solidFill>
                <a:schemeClr val="dk1"/>
              </a:solidFill>
              <a:latin typeface="Muli"/>
              <a:ea typeface="Muli"/>
              <a:cs typeface="Muli"/>
              <a:sym typeface="Muli"/>
            </a:endParaRPr>
          </a:p>
        </p:txBody>
      </p:sp>
      <p:cxnSp>
        <p:nvCxnSpPr>
          <p:cNvPr id="625" name="Google Shape;625;p37"/>
          <p:cNvCxnSpPr/>
          <p:nvPr/>
        </p:nvCxnSpPr>
        <p:spPr>
          <a:xfrm rot="10800000">
            <a:off x="7016371" y="3124969"/>
            <a:ext cx="0" cy="498600"/>
          </a:xfrm>
          <a:prstGeom prst="straightConnector1">
            <a:avLst/>
          </a:prstGeom>
          <a:noFill/>
          <a:ln cap="flat" cmpd="sng" w="9525">
            <a:solidFill>
              <a:schemeClr val="lt2"/>
            </a:solidFill>
            <a:prstDash val="solid"/>
            <a:round/>
            <a:headEnd len="med" w="med" type="oval"/>
            <a:tailEnd len="med" w="med" type="oval"/>
          </a:ln>
        </p:spPr>
      </p:cxnSp>
      <p:sp>
        <p:nvSpPr>
          <p:cNvPr id="626" name="Google Shape;626;p37"/>
          <p:cNvSpPr txBox="1"/>
          <p:nvPr/>
        </p:nvSpPr>
        <p:spPr>
          <a:xfrm>
            <a:off x="6983418" y="3648150"/>
            <a:ext cx="9024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Roadmap</a:t>
            </a:r>
            <a:endParaRPr/>
          </a:p>
        </p:txBody>
      </p:sp>
      <p:sp>
        <p:nvSpPr>
          <p:cNvPr id="632" name="Google Shape;632;p3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33" name="Google Shape;633;p38"/>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38"/>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dk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635" name="Google Shape;635;p38"/>
          <p:cNvGrpSpPr/>
          <p:nvPr/>
        </p:nvGrpSpPr>
        <p:grpSpPr>
          <a:xfrm>
            <a:off x="1786339" y="2008201"/>
            <a:ext cx="473400" cy="473400"/>
            <a:chOff x="1786339" y="1703401"/>
            <a:chExt cx="473400" cy="473400"/>
          </a:xfrm>
        </p:grpSpPr>
        <p:sp>
          <p:nvSpPr>
            <p:cNvPr id="636" name="Google Shape;636;p38"/>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sp>
          <p:nvSpPr>
            <p:cNvPr id="637" name="Google Shape;637;p38"/>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Muli"/>
                  <a:ea typeface="Muli"/>
                  <a:cs typeface="Muli"/>
                  <a:sym typeface="Muli"/>
                </a:rPr>
                <a:t>1</a:t>
              </a:r>
              <a:endParaRPr sz="600">
                <a:solidFill>
                  <a:schemeClr val="dk1"/>
                </a:solidFill>
                <a:latin typeface="Muli"/>
                <a:ea typeface="Muli"/>
                <a:cs typeface="Muli"/>
                <a:sym typeface="Muli"/>
              </a:endParaRPr>
            </a:p>
          </p:txBody>
        </p:sp>
      </p:grpSp>
      <p:grpSp>
        <p:nvGrpSpPr>
          <p:cNvPr id="638" name="Google Shape;638;p38"/>
          <p:cNvGrpSpPr/>
          <p:nvPr/>
        </p:nvGrpSpPr>
        <p:grpSpPr>
          <a:xfrm>
            <a:off x="3814414" y="2008201"/>
            <a:ext cx="473400" cy="473400"/>
            <a:chOff x="3814414" y="1703401"/>
            <a:chExt cx="473400" cy="473400"/>
          </a:xfrm>
        </p:grpSpPr>
        <p:sp>
          <p:nvSpPr>
            <p:cNvPr id="639" name="Google Shape;639;p38"/>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sp>
          <p:nvSpPr>
            <p:cNvPr id="640" name="Google Shape;640;p38"/>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Muli"/>
                  <a:ea typeface="Muli"/>
                  <a:cs typeface="Muli"/>
                  <a:sym typeface="Muli"/>
                </a:rPr>
                <a:t>3</a:t>
              </a:r>
              <a:endParaRPr sz="600">
                <a:solidFill>
                  <a:schemeClr val="dk1"/>
                </a:solidFill>
                <a:latin typeface="Muli"/>
                <a:ea typeface="Muli"/>
                <a:cs typeface="Muli"/>
                <a:sym typeface="Muli"/>
              </a:endParaRPr>
            </a:p>
          </p:txBody>
        </p:sp>
      </p:grpSp>
      <p:grpSp>
        <p:nvGrpSpPr>
          <p:cNvPr id="641" name="Google Shape;641;p38"/>
          <p:cNvGrpSpPr/>
          <p:nvPr/>
        </p:nvGrpSpPr>
        <p:grpSpPr>
          <a:xfrm>
            <a:off x="5842489" y="2008201"/>
            <a:ext cx="473400" cy="473400"/>
            <a:chOff x="5842489" y="1703401"/>
            <a:chExt cx="473400" cy="473400"/>
          </a:xfrm>
        </p:grpSpPr>
        <p:sp>
          <p:nvSpPr>
            <p:cNvPr id="642" name="Google Shape;642;p38"/>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sp>
          <p:nvSpPr>
            <p:cNvPr id="643" name="Google Shape;643;p38"/>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Muli"/>
                  <a:ea typeface="Muli"/>
                  <a:cs typeface="Muli"/>
                  <a:sym typeface="Muli"/>
                </a:rPr>
                <a:t>5</a:t>
              </a:r>
              <a:endParaRPr sz="600">
                <a:solidFill>
                  <a:schemeClr val="dk1"/>
                </a:solidFill>
                <a:latin typeface="Muli"/>
                <a:ea typeface="Muli"/>
                <a:cs typeface="Muli"/>
                <a:sym typeface="Muli"/>
              </a:endParaRPr>
            </a:p>
          </p:txBody>
        </p:sp>
      </p:grpSp>
      <p:grpSp>
        <p:nvGrpSpPr>
          <p:cNvPr id="644" name="Google Shape;644;p38"/>
          <p:cNvGrpSpPr/>
          <p:nvPr/>
        </p:nvGrpSpPr>
        <p:grpSpPr>
          <a:xfrm>
            <a:off x="6880814" y="3881100"/>
            <a:ext cx="473400" cy="473400"/>
            <a:chOff x="6880814" y="3576300"/>
            <a:chExt cx="473400" cy="473400"/>
          </a:xfrm>
        </p:grpSpPr>
        <p:sp>
          <p:nvSpPr>
            <p:cNvPr id="645" name="Google Shape;645;p38"/>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sp>
          <p:nvSpPr>
            <p:cNvPr id="646" name="Google Shape;646;p38"/>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Muli"/>
                  <a:ea typeface="Muli"/>
                  <a:cs typeface="Muli"/>
                  <a:sym typeface="Muli"/>
                </a:rPr>
                <a:t>6</a:t>
              </a:r>
              <a:endParaRPr sz="600">
                <a:solidFill>
                  <a:schemeClr val="dk1"/>
                </a:solidFill>
                <a:latin typeface="Muli"/>
                <a:ea typeface="Muli"/>
                <a:cs typeface="Muli"/>
                <a:sym typeface="Muli"/>
              </a:endParaRPr>
            </a:p>
          </p:txBody>
        </p:sp>
      </p:grpSp>
      <p:grpSp>
        <p:nvGrpSpPr>
          <p:cNvPr id="647" name="Google Shape;647;p38"/>
          <p:cNvGrpSpPr/>
          <p:nvPr/>
        </p:nvGrpSpPr>
        <p:grpSpPr>
          <a:xfrm>
            <a:off x="4852739" y="3881100"/>
            <a:ext cx="473400" cy="473400"/>
            <a:chOff x="4852739" y="3576300"/>
            <a:chExt cx="473400" cy="473400"/>
          </a:xfrm>
        </p:grpSpPr>
        <p:sp>
          <p:nvSpPr>
            <p:cNvPr id="648" name="Google Shape;648;p38"/>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sp>
          <p:nvSpPr>
            <p:cNvPr id="649" name="Google Shape;649;p38"/>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Muli"/>
                  <a:ea typeface="Muli"/>
                  <a:cs typeface="Muli"/>
                  <a:sym typeface="Muli"/>
                </a:rPr>
                <a:t>4</a:t>
              </a:r>
              <a:endParaRPr sz="600">
                <a:solidFill>
                  <a:schemeClr val="dk1"/>
                </a:solidFill>
                <a:latin typeface="Muli"/>
                <a:ea typeface="Muli"/>
                <a:cs typeface="Muli"/>
                <a:sym typeface="Muli"/>
              </a:endParaRPr>
            </a:p>
          </p:txBody>
        </p:sp>
      </p:grpSp>
      <p:grpSp>
        <p:nvGrpSpPr>
          <p:cNvPr id="650" name="Google Shape;650;p38"/>
          <p:cNvGrpSpPr/>
          <p:nvPr/>
        </p:nvGrpSpPr>
        <p:grpSpPr>
          <a:xfrm>
            <a:off x="2824664" y="3881100"/>
            <a:ext cx="473400" cy="473400"/>
            <a:chOff x="2824664" y="3576300"/>
            <a:chExt cx="473400" cy="473400"/>
          </a:xfrm>
        </p:grpSpPr>
        <p:sp>
          <p:nvSpPr>
            <p:cNvPr id="651" name="Google Shape;651;p38"/>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Muli"/>
                <a:ea typeface="Muli"/>
                <a:cs typeface="Muli"/>
                <a:sym typeface="Muli"/>
              </a:endParaRPr>
            </a:p>
          </p:txBody>
        </p:sp>
        <p:sp>
          <p:nvSpPr>
            <p:cNvPr id="652" name="Google Shape;652;p38"/>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1"/>
                  </a:solidFill>
                  <a:latin typeface="Muli"/>
                  <a:ea typeface="Muli"/>
                  <a:cs typeface="Muli"/>
                  <a:sym typeface="Muli"/>
                </a:rPr>
                <a:t>2</a:t>
              </a:r>
              <a:endParaRPr sz="600">
                <a:solidFill>
                  <a:schemeClr val="dk1"/>
                </a:solidFill>
                <a:latin typeface="Muli"/>
                <a:ea typeface="Muli"/>
                <a:cs typeface="Muli"/>
                <a:sym typeface="Muli"/>
              </a:endParaRPr>
            </a:p>
          </p:txBody>
        </p:sp>
      </p:grpSp>
      <p:sp>
        <p:nvSpPr>
          <p:cNvPr id="653" name="Google Shape;653;p38"/>
          <p:cNvSpPr txBox="1"/>
          <p:nvPr/>
        </p:nvSpPr>
        <p:spPr>
          <a:xfrm>
            <a:off x="1379850" y="14609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sp>
        <p:nvSpPr>
          <p:cNvPr id="654" name="Google Shape;654;p38"/>
          <p:cNvSpPr txBox="1"/>
          <p:nvPr/>
        </p:nvSpPr>
        <p:spPr>
          <a:xfrm>
            <a:off x="3377205" y="14609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Muli"/>
                <a:ea typeface="Muli"/>
                <a:cs typeface="Muli"/>
                <a:sym typeface="Muli"/>
              </a:rPr>
              <a:t>Red is the colour of danger and courage</a:t>
            </a:r>
            <a:endParaRPr sz="900">
              <a:solidFill>
                <a:schemeClr val="dk1"/>
              </a:solidFill>
              <a:latin typeface="Muli"/>
              <a:ea typeface="Muli"/>
              <a:cs typeface="Muli"/>
              <a:sym typeface="Muli"/>
            </a:endParaRPr>
          </a:p>
        </p:txBody>
      </p:sp>
      <p:sp>
        <p:nvSpPr>
          <p:cNvPr id="655" name="Google Shape;655;p38"/>
          <p:cNvSpPr txBox="1"/>
          <p:nvPr/>
        </p:nvSpPr>
        <p:spPr>
          <a:xfrm>
            <a:off x="5436010" y="14609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Muli"/>
                <a:ea typeface="Muli"/>
                <a:cs typeface="Muli"/>
                <a:sym typeface="Muli"/>
              </a:rPr>
              <a:t>Black is the color of ebony and of outer space</a:t>
            </a:r>
            <a:endParaRPr sz="900">
              <a:solidFill>
                <a:schemeClr val="dk1"/>
              </a:solidFill>
              <a:latin typeface="Muli"/>
              <a:ea typeface="Muli"/>
              <a:cs typeface="Muli"/>
              <a:sym typeface="Muli"/>
            </a:endParaRPr>
          </a:p>
        </p:txBody>
      </p:sp>
      <p:sp>
        <p:nvSpPr>
          <p:cNvPr id="656" name="Google Shape;656;p38"/>
          <p:cNvSpPr txBox="1"/>
          <p:nvPr/>
        </p:nvSpPr>
        <p:spPr>
          <a:xfrm>
            <a:off x="2418175" y="43684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Muli"/>
                <a:ea typeface="Muli"/>
                <a:cs typeface="Muli"/>
                <a:sym typeface="Muli"/>
              </a:rPr>
              <a:t>Yellow is the color of gold, butter and ripe lemons</a:t>
            </a:r>
            <a:endParaRPr sz="900">
              <a:solidFill>
                <a:schemeClr val="dk1"/>
              </a:solidFill>
              <a:latin typeface="Muli"/>
              <a:ea typeface="Muli"/>
              <a:cs typeface="Muli"/>
              <a:sym typeface="Muli"/>
            </a:endParaRPr>
          </a:p>
        </p:txBody>
      </p:sp>
      <p:sp>
        <p:nvSpPr>
          <p:cNvPr id="657" name="Google Shape;657;p38"/>
          <p:cNvSpPr txBox="1"/>
          <p:nvPr/>
        </p:nvSpPr>
        <p:spPr>
          <a:xfrm>
            <a:off x="4446255" y="43684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Muli"/>
                <a:ea typeface="Muli"/>
                <a:cs typeface="Muli"/>
                <a:sym typeface="Muli"/>
              </a:rPr>
              <a:t>White is the color of milk and fresh snow</a:t>
            </a:r>
            <a:endParaRPr sz="900">
              <a:solidFill>
                <a:schemeClr val="dk1"/>
              </a:solidFill>
              <a:latin typeface="Muli"/>
              <a:ea typeface="Muli"/>
              <a:cs typeface="Muli"/>
              <a:sym typeface="Muli"/>
            </a:endParaRPr>
          </a:p>
        </p:txBody>
      </p:sp>
      <p:sp>
        <p:nvSpPr>
          <p:cNvPr id="658" name="Google Shape;658;p38"/>
          <p:cNvSpPr txBox="1"/>
          <p:nvPr/>
        </p:nvSpPr>
        <p:spPr>
          <a:xfrm>
            <a:off x="6474335" y="43684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dk1"/>
                </a:solidFill>
                <a:latin typeface="Muli"/>
                <a:ea typeface="Muli"/>
                <a:cs typeface="Muli"/>
                <a:sym typeface="Muli"/>
              </a:rPr>
              <a:t>Blue is the colour of the clear sky and the deep sea</a:t>
            </a:r>
            <a:endParaRPr sz="900">
              <a:solidFill>
                <a:schemeClr val="dk1"/>
              </a:solidFill>
              <a:latin typeface="Muli"/>
              <a:ea typeface="Muli"/>
              <a:cs typeface="Muli"/>
              <a:sym typeface="Mul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39"/>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sp>
        <p:nvSpPr>
          <p:cNvPr id="664" name="Google Shape;664;p3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665" name="Google Shape;665;p39"/>
          <p:cNvGraphicFramePr/>
          <p:nvPr/>
        </p:nvGraphicFramePr>
        <p:xfrm>
          <a:off x="1108900" y="1564481"/>
          <a:ext cx="3000000" cy="3000000"/>
        </p:xfrm>
        <a:graphic>
          <a:graphicData uri="http://schemas.openxmlformats.org/drawingml/2006/table">
            <a:tbl>
              <a:tblPr>
                <a:noFill/>
                <a:tableStyleId>{25650F78-D2E7-4758-B237-D09B79E1D321}</a:tableStyleId>
              </a:tblPr>
              <a:tblGrid>
                <a:gridCol w="948500"/>
                <a:gridCol w="382850"/>
                <a:gridCol w="382850"/>
                <a:gridCol w="382850"/>
                <a:gridCol w="382850"/>
                <a:gridCol w="382850"/>
                <a:gridCol w="382850"/>
                <a:gridCol w="382850"/>
                <a:gridCol w="382850"/>
                <a:gridCol w="382850"/>
                <a:gridCol w="382850"/>
                <a:gridCol w="382850"/>
                <a:gridCol w="382850"/>
                <a:gridCol w="382850"/>
                <a:gridCol w="382850"/>
              </a:tblGrid>
              <a:tr h="319775">
                <a:tc>
                  <a:txBody>
                    <a:bodyPr/>
                    <a:lstStyle/>
                    <a:p>
                      <a:pPr indent="0" lvl="0" marL="0" rtl="0" algn="l">
                        <a:spcBef>
                          <a:spcPts val="0"/>
                        </a:spcBef>
                        <a:spcAft>
                          <a:spcPts val="0"/>
                        </a:spcAft>
                        <a:buNone/>
                      </a:pPr>
                      <a:r>
                        <a:t/>
                      </a:r>
                      <a:endParaRPr sz="800">
                        <a:solidFill>
                          <a:schemeClr val="dk2"/>
                        </a:solidFill>
                        <a:latin typeface="Muli"/>
                        <a:ea typeface="Muli"/>
                        <a:cs typeface="Muli"/>
                        <a:sym typeface="Muli"/>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rgbClr val="FFFFFF">
                          <a:alpha val="0"/>
                        </a:srgbClr>
                      </a:solidFill>
                      <a:prstDash val="solid"/>
                      <a:round/>
                      <a:headEnd len="sm" w="sm" type="none"/>
                      <a:tailEnd len="sm" w="sm" type="none"/>
                    </a:lnB>
                  </a:tcPr>
                </a:tc>
                <a:tc gridSpan="7">
                  <a:txBody>
                    <a:bodyPr/>
                    <a:lstStyle/>
                    <a:p>
                      <a:pPr indent="0" lvl="0" marL="0" rtl="0" algn="ctr">
                        <a:spcBef>
                          <a:spcPts val="0"/>
                        </a:spcBef>
                        <a:spcAft>
                          <a:spcPts val="0"/>
                        </a:spcAft>
                        <a:buNone/>
                      </a:pPr>
                      <a:r>
                        <a:rPr b="1" lang="en" sz="800">
                          <a:solidFill>
                            <a:schemeClr val="dk2"/>
                          </a:solidFill>
                          <a:latin typeface="Muli"/>
                          <a:ea typeface="Muli"/>
                          <a:cs typeface="Muli"/>
                          <a:sym typeface="Muli"/>
                        </a:rPr>
                        <a:t>Week 1</a:t>
                      </a:r>
                      <a:endParaRPr b="1"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c gridSpan="7">
                  <a:txBody>
                    <a:bodyPr/>
                    <a:lstStyle/>
                    <a:p>
                      <a:pPr indent="0" lvl="0" marL="0" rtl="0" algn="ctr">
                        <a:spcBef>
                          <a:spcPts val="0"/>
                        </a:spcBef>
                        <a:spcAft>
                          <a:spcPts val="0"/>
                        </a:spcAft>
                        <a:buNone/>
                      </a:pPr>
                      <a:r>
                        <a:rPr b="1" lang="en" sz="800">
                          <a:solidFill>
                            <a:schemeClr val="dk2"/>
                          </a:solidFill>
                          <a:latin typeface="Muli"/>
                          <a:ea typeface="Muli"/>
                          <a:cs typeface="Muli"/>
                          <a:sym typeface="Muli"/>
                        </a:rPr>
                        <a:t>Week 2</a:t>
                      </a:r>
                      <a:endParaRPr b="1"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hMerge="1"/>
                <a:tc hMerge="1"/>
                <a:tc hMerge="1"/>
                <a:tc hMerge="1"/>
                <a:tc hMerge="1"/>
                <a:tc hMerge="1"/>
              </a:tr>
              <a:tr h="319775">
                <a:tc>
                  <a:txBody>
                    <a:bodyPr/>
                    <a:lstStyle/>
                    <a:p>
                      <a:pPr indent="0" lvl="0" marL="0" rtl="0" algn="l">
                        <a:spcBef>
                          <a:spcPts val="0"/>
                        </a:spcBef>
                        <a:spcAft>
                          <a:spcPts val="0"/>
                        </a:spcAft>
                        <a:buNone/>
                      </a:pPr>
                      <a:r>
                        <a:t/>
                      </a:r>
                      <a:endParaRPr sz="800">
                        <a:solidFill>
                          <a:schemeClr val="dk2"/>
                        </a:solidFill>
                        <a:latin typeface="Muli"/>
                        <a:ea typeface="Muli"/>
                        <a:cs typeface="Muli"/>
                        <a:sym typeface="Muli"/>
                      </a:endParaRPr>
                    </a:p>
                  </a:txBody>
                  <a:tcPr marT="45700" marB="45700" marR="91425" marL="91425" anchor="ctr">
                    <a:lnL cap="flat" cmpd="sng" w="9525">
                      <a:solidFill>
                        <a:srgbClr val="FFFFFF">
                          <a:alpha val="0"/>
                        </a:srgbClr>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1</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2</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3</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4</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5</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6</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7</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8</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9</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10</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11</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12</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13</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2"/>
                          </a:solidFill>
                          <a:latin typeface="Muli"/>
                          <a:ea typeface="Muli"/>
                          <a:cs typeface="Muli"/>
                          <a:sym typeface="Muli"/>
                        </a:rPr>
                        <a:t>14</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r>
              <a:tr h="319775">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Task 1</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FFFFFF"/>
                      </a:solidFill>
                      <a:prstDash val="solid"/>
                      <a:round/>
                      <a:headEnd len="sm" w="sm" type="none"/>
                      <a:tailEnd len="sm" w="sm" type="none"/>
                    </a:lnB>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2</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3</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4</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5</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 sz="800">
                          <a:solidFill>
                            <a:schemeClr val="lt1"/>
                          </a:solidFill>
                          <a:latin typeface="Muli"/>
                          <a:ea typeface="Muli"/>
                          <a:cs typeface="Muli"/>
                          <a:sym typeface="Muli"/>
                        </a:rPr>
                        <a:t>◆</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6</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3"/>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lt2"/>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7</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chemeClr val="accent1"/>
                    </a:solidFill>
                  </a:tcPr>
                </a:tc>
              </a:tr>
              <a:tr h="319775">
                <a:tc>
                  <a:txBody>
                    <a:bodyPr/>
                    <a:lstStyle/>
                    <a:p>
                      <a:pPr indent="0" lvl="0" marL="0" rtl="0" algn="r">
                        <a:spcBef>
                          <a:spcPts val="0"/>
                        </a:spcBef>
                        <a:spcAft>
                          <a:spcPts val="0"/>
                        </a:spcAft>
                        <a:buClr>
                          <a:schemeClr val="dk1"/>
                        </a:buClr>
                        <a:buSzPts val="1100"/>
                        <a:buFont typeface="Arial"/>
                        <a:buNone/>
                      </a:pPr>
                      <a:r>
                        <a:rPr lang="en" sz="800">
                          <a:solidFill>
                            <a:schemeClr val="dk2"/>
                          </a:solidFill>
                          <a:latin typeface="Muli"/>
                          <a:ea typeface="Muli"/>
                          <a:cs typeface="Muli"/>
                          <a:sym typeface="Muli"/>
                        </a:rPr>
                        <a:t>Task 8</a:t>
                      </a:r>
                      <a:endParaRPr sz="800">
                        <a:solidFill>
                          <a:schemeClr val="dk2"/>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t/>
                      </a:r>
                      <a:endParaRPr sz="800">
                        <a:solidFill>
                          <a:schemeClr val="lt1"/>
                        </a:solidFill>
                        <a:latin typeface="Muli"/>
                        <a:ea typeface="Muli"/>
                        <a:cs typeface="Muli"/>
                        <a:sym typeface="Muli"/>
                      </a:endParaRPr>
                    </a:p>
                  </a:txBody>
                  <a:tcPr marT="45700" marB="45700"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chemeClr val="dk2"/>
                      </a:solidFill>
                      <a:prstDash val="solid"/>
                      <a:round/>
                      <a:headEnd len="sm" w="sm" type="none"/>
                      <a:tailEnd len="sm" w="sm" type="none"/>
                    </a:lnB>
                    <a:solidFill>
                      <a:schemeClr val="accent2"/>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ph type="title"/>
          </p:nvPr>
        </p:nvSpPr>
        <p:spPr>
          <a:xfrm>
            <a:off x="2147650" y="1099225"/>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Porque es relevante la aplicación?</a:t>
            </a:r>
            <a:endParaRPr/>
          </a:p>
        </p:txBody>
      </p:sp>
      <p:sp>
        <p:nvSpPr>
          <p:cNvPr id="350" name="Google Shape;350;p13"/>
          <p:cNvSpPr txBox="1"/>
          <p:nvPr/>
        </p:nvSpPr>
        <p:spPr>
          <a:xfrm>
            <a:off x="721650" y="1908575"/>
            <a:ext cx="7700700" cy="2822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¿Contexto?</a:t>
            </a:r>
            <a:endParaRPr sz="1100">
              <a:solidFill>
                <a:srgbClr val="00E1C6"/>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Aproximadamente el 12% de las personas que se encuentran en un rango de 60-85+  que viven en </a:t>
            </a:r>
            <a:r>
              <a:rPr lang="en" sz="1100">
                <a:solidFill>
                  <a:srgbClr val="C6DAEC"/>
                </a:solidFill>
                <a:latin typeface="Muli"/>
                <a:ea typeface="Muli"/>
                <a:cs typeface="Muli"/>
                <a:sym typeface="Muli"/>
              </a:rPr>
              <a:t>mérida</a:t>
            </a:r>
            <a:r>
              <a:rPr lang="en" sz="1100">
                <a:solidFill>
                  <a:srgbClr val="C6DAEC"/>
                </a:solidFill>
                <a:latin typeface="Muli"/>
                <a:ea typeface="Muli"/>
                <a:cs typeface="Muli"/>
                <a:sym typeface="Muli"/>
              </a:rPr>
              <a:t> </a:t>
            </a:r>
            <a:r>
              <a:rPr lang="en" sz="1100">
                <a:solidFill>
                  <a:srgbClr val="C6DAEC"/>
                </a:solidFill>
                <a:latin typeface="Muli"/>
                <a:ea typeface="Muli"/>
                <a:cs typeface="Muli"/>
                <a:sym typeface="Muli"/>
              </a:rPr>
              <a:t>yucatán</a:t>
            </a:r>
            <a:r>
              <a:rPr lang="en" sz="1100">
                <a:solidFill>
                  <a:srgbClr val="C6DAEC"/>
                </a:solidFill>
                <a:latin typeface="Muli"/>
                <a:ea typeface="Muli"/>
                <a:cs typeface="Muli"/>
                <a:sym typeface="Muli"/>
              </a:rPr>
              <a:t> son personas mayores, la gran </a:t>
            </a:r>
            <a:r>
              <a:rPr lang="en" sz="1100">
                <a:solidFill>
                  <a:srgbClr val="C6DAEC"/>
                </a:solidFill>
                <a:latin typeface="Muli"/>
                <a:ea typeface="Muli"/>
                <a:cs typeface="Muli"/>
                <a:sym typeface="Muli"/>
              </a:rPr>
              <a:t>mayoría</a:t>
            </a:r>
            <a:r>
              <a:rPr lang="en" sz="1100">
                <a:solidFill>
                  <a:srgbClr val="C6DAEC"/>
                </a:solidFill>
                <a:latin typeface="Muli"/>
                <a:ea typeface="Muli"/>
                <a:cs typeface="Muli"/>
                <a:sym typeface="Muli"/>
              </a:rPr>
              <a:t> de estas personas ya no </a:t>
            </a:r>
            <a:r>
              <a:rPr lang="en" sz="1100">
                <a:solidFill>
                  <a:srgbClr val="C6DAEC"/>
                </a:solidFill>
                <a:latin typeface="Muli"/>
                <a:ea typeface="Muli"/>
                <a:cs typeface="Muli"/>
                <a:sym typeface="Muli"/>
              </a:rPr>
              <a:t>están</a:t>
            </a:r>
            <a:r>
              <a:rPr lang="en" sz="1100">
                <a:solidFill>
                  <a:srgbClr val="C6DAEC"/>
                </a:solidFill>
                <a:latin typeface="Muli"/>
                <a:ea typeface="Muli"/>
                <a:cs typeface="Muli"/>
                <a:sym typeface="Muli"/>
              </a:rPr>
              <a:t> en condiciones de realizar actividades que un adulto de menor edad </a:t>
            </a:r>
            <a:r>
              <a:rPr lang="en" sz="1100">
                <a:solidFill>
                  <a:srgbClr val="C6DAEC"/>
                </a:solidFill>
                <a:latin typeface="Muli"/>
                <a:ea typeface="Muli"/>
                <a:cs typeface="Muli"/>
                <a:sym typeface="Muli"/>
              </a:rPr>
              <a:t>podría</a:t>
            </a:r>
            <a:r>
              <a:rPr lang="en" sz="1100">
                <a:solidFill>
                  <a:srgbClr val="C6DAEC"/>
                </a:solidFill>
                <a:latin typeface="Muli"/>
                <a:ea typeface="Muli"/>
                <a:cs typeface="Muli"/>
                <a:sym typeface="Muli"/>
              </a:rPr>
              <a:t> hacer, como conducir, realizar compras en supermercados, solicitar </a:t>
            </a:r>
            <a:r>
              <a:rPr lang="en" sz="1100">
                <a:solidFill>
                  <a:srgbClr val="C6DAEC"/>
                </a:solidFill>
                <a:latin typeface="Muli"/>
                <a:ea typeface="Muli"/>
                <a:cs typeface="Muli"/>
                <a:sym typeface="Muli"/>
              </a:rPr>
              <a:t>algún</a:t>
            </a:r>
            <a:r>
              <a:rPr lang="en" sz="1100">
                <a:solidFill>
                  <a:srgbClr val="C6DAEC"/>
                </a:solidFill>
                <a:latin typeface="Muli"/>
                <a:ea typeface="Muli"/>
                <a:cs typeface="Muli"/>
                <a:sym typeface="Muli"/>
              </a:rPr>
              <a:t> servicio desde alguna </a:t>
            </a:r>
            <a:r>
              <a:rPr lang="en" sz="1100">
                <a:solidFill>
                  <a:srgbClr val="C6DAEC"/>
                </a:solidFill>
                <a:latin typeface="Muli"/>
                <a:ea typeface="Muli"/>
                <a:cs typeface="Muli"/>
                <a:sym typeface="Muli"/>
              </a:rPr>
              <a:t>aplicación y requieren de ayuda asistida por lo general para hacer este tipo de actividades, además de no poder administrarse tanto de manera económica económica, social y a nivel de salud</a:t>
            </a:r>
            <a:endParaRPr sz="1100">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sz="1100">
              <a:solidFill>
                <a:srgbClr val="C6DAEC"/>
              </a:solidFill>
              <a:latin typeface="Muli"/>
              <a:ea typeface="Muli"/>
              <a:cs typeface="Muli"/>
              <a:sym typeface="Muli"/>
            </a:endParaRPr>
          </a:p>
          <a:p>
            <a:pPr indent="0" lvl="0" marL="0" rtl="0" algn="l">
              <a:spcBef>
                <a:spcPts val="600"/>
              </a:spcBef>
              <a:spcAft>
                <a:spcPts val="0"/>
              </a:spcAft>
              <a:buNone/>
            </a:pPr>
            <a:r>
              <a:rPr b="1" lang="en" sz="1100">
                <a:solidFill>
                  <a:schemeClr val="accent1"/>
                </a:solidFill>
                <a:latin typeface="Muli"/>
                <a:ea typeface="Muli"/>
                <a:cs typeface="Muli"/>
                <a:sym typeface="Muli"/>
              </a:rPr>
              <a:t>Problematica</a:t>
            </a:r>
            <a:r>
              <a:rPr b="1" lang="en" sz="1100">
                <a:solidFill>
                  <a:schemeClr val="accent1"/>
                </a:solidFill>
                <a:latin typeface="Muli"/>
                <a:ea typeface="Muli"/>
                <a:cs typeface="Muli"/>
                <a:sym typeface="Muli"/>
              </a:rPr>
              <a:t>: </a:t>
            </a:r>
            <a:endParaRPr sz="1100">
              <a:solidFill>
                <a:schemeClr val="accent1"/>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La gran mayoría de los adultos mayores requieren diversos tipos de servicios relacionados a la atención médica, y ellos no están en condiciones de solicitar o comprar servicios médicos de distintas instituciones del sector de salud, es por ello que muchas veces suelen gastar cantidades excesivas en servicios que probablemente sean menos costosos en algún otro lugar.</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sp>
        <p:nvSpPr>
          <p:cNvPr id="351" name="Google Shape;351;p1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40"/>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SWOT Analysis</a:t>
            </a:r>
            <a:endParaRPr/>
          </a:p>
        </p:txBody>
      </p:sp>
      <p:sp>
        <p:nvSpPr>
          <p:cNvPr id="671" name="Google Shape;671;p4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72" name="Google Shape;672;p40"/>
          <p:cNvSpPr/>
          <p:nvPr/>
        </p:nvSpPr>
        <p:spPr>
          <a:xfrm>
            <a:off x="846400" y="1762650"/>
            <a:ext cx="3657900" cy="1378200"/>
          </a:xfrm>
          <a:prstGeom prst="rect">
            <a:avLst/>
          </a:prstGeom>
          <a:solidFill>
            <a:schemeClr val="lt2"/>
          </a:solidFill>
          <a:ln>
            <a:noFill/>
          </a:ln>
        </p:spPr>
        <p:txBody>
          <a:bodyPr anchorCtr="0" anchor="t" bIns="91425" lIns="91425" spcFirstLastPara="1" rIns="1371600" wrap="square" tIns="91425">
            <a:noAutofit/>
          </a:bodyPr>
          <a:lstStyle/>
          <a:p>
            <a:pPr indent="0" lvl="0" marL="0" rtl="0" algn="l">
              <a:spcBef>
                <a:spcPts val="0"/>
              </a:spcBef>
              <a:spcAft>
                <a:spcPts val="0"/>
              </a:spcAft>
              <a:buNone/>
            </a:pPr>
            <a:r>
              <a:rPr b="1" lang="en">
                <a:solidFill>
                  <a:schemeClr val="dk1"/>
                </a:solidFill>
                <a:latin typeface="Muli"/>
                <a:ea typeface="Muli"/>
                <a:cs typeface="Muli"/>
                <a:sym typeface="Muli"/>
              </a:rPr>
              <a:t>STRENGTHS</a:t>
            </a:r>
            <a:endParaRPr b="1">
              <a:solidFill>
                <a:schemeClr val="dk1"/>
              </a:solidFill>
              <a:latin typeface="Muli"/>
              <a:ea typeface="Muli"/>
              <a:cs typeface="Muli"/>
              <a:sym typeface="Muli"/>
            </a:endParaRPr>
          </a:p>
          <a:p>
            <a:pPr indent="0" lvl="0" marL="0" rtl="0" algn="l">
              <a:spcBef>
                <a:spcPts val="600"/>
              </a:spcBef>
              <a:spcAft>
                <a:spcPts val="600"/>
              </a:spcAft>
              <a:buNone/>
            </a:pPr>
            <a:r>
              <a:rPr lang="en">
                <a:solidFill>
                  <a:schemeClr val="dk1"/>
                </a:solidFill>
                <a:latin typeface="Muli"/>
                <a:ea typeface="Muli"/>
                <a:cs typeface="Muli"/>
                <a:sym typeface="Muli"/>
              </a:rPr>
              <a:t>Blue is the colour of the clear sky and the deep sea</a:t>
            </a:r>
            <a:endParaRPr>
              <a:solidFill>
                <a:schemeClr val="dk1"/>
              </a:solidFill>
              <a:latin typeface="Muli"/>
              <a:ea typeface="Muli"/>
              <a:cs typeface="Muli"/>
              <a:sym typeface="Muli"/>
            </a:endParaRPr>
          </a:p>
        </p:txBody>
      </p:sp>
      <p:sp>
        <p:nvSpPr>
          <p:cNvPr id="673" name="Google Shape;673;p40"/>
          <p:cNvSpPr/>
          <p:nvPr/>
        </p:nvSpPr>
        <p:spPr>
          <a:xfrm>
            <a:off x="4655735" y="1762650"/>
            <a:ext cx="3657900" cy="1378200"/>
          </a:xfrm>
          <a:prstGeom prst="rect">
            <a:avLst/>
          </a:prstGeom>
          <a:solidFill>
            <a:schemeClr val="lt2"/>
          </a:solidFill>
          <a:ln>
            <a:noFill/>
          </a:ln>
        </p:spPr>
        <p:txBody>
          <a:bodyPr anchorCtr="0" anchor="t"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b="1" lang="en">
                <a:solidFill>
                  <a:schemeClr val="dk1"/>
                </a:solidFill>
                <a:latin typeface="Muli"/>
                <a:ea typeface="Muli"/>
                <a:cs typeface="Muli"/>
                <a:sym typeface="Muli"/>
              </a:rPr>
              <a:t>WEAKNESSES</a:t>
            </a:r>
            <a:endParaRPr b="1">
              <a:solidFill>
                <a:schemeClr val="dk1"/>
              </a:solidFill>
              <a:latin typeface="Muli"/>
              <a:ea typeface="Muli"/>
              <a:cs typeface="Muli"/>
              <a:sym typeface="Muli"/>
            </a:endParaRPr>
          </a:p>
          <a:p>
            <a:pPr indent="0" lvl="0" marL="0" rtl="0" algn="r">
              <a:spcBef>
                <a:spcPts val="600"/>
              </a:spcBef>
              <a:spcAft>
                <a:spcPts val="600"/>
              </a:spcAft>
              <a:buNone/>
            </a:pPr>
            <a:r>
              <a:rPr lang="en">
                <a:solidFill>
                  <a:schemeClr val="dk1"/>
                </a:solidFill>
                <a:latin typeface="Muli"/>
                <a:ea typeface="Muli"/>
                <a:cs typeface="Muli"/>
                <a:sym typeface="Muli"/>
              </a:rPr>
              <a:t>Yellow is the color of gold, butter and ripe lemons</a:t>
            </a:r>
            <a:endParaRPr>
              <a:solidFill>
                <a:schemeClr val="dk1"/>
              </a:solidFill>
              <a:latin typeface="Muli"/>
              <a:ea typeface="Muli"/>
              <a:cs typeface="Muli"/>
              <a:sym typeface="Muli"/>
            </a:endParaRPr>
          </a:p>
        </p:txBody>
      </p:sp>
      <p:sp>
        <p:nvSpPr>
          <p:cNvPr id="674" name="Google Shape;674;p40"/>
          <p:cNvSpPr/>
          <p:nvPr/>
        </p:nvSpPr>
        <p:spPr>
          <a:xfrm>
            <a:off x="846400" y="3291942"/>
            <a:ext cx="3657900" cy="1378200"/>
          </a:xfrm>
          <a:prstGeom prst="rect">
            <a:avLst/>
          </a:prstGeom>
          <a:solidFill>
            <a:schemeClr val="lt2"/>
          </a:solidFill>
          <a:ln>
            <a:noFill/>
          </a:ln>
        </p:spPr>
        <p:txBody>
          <a:bodyPr anchorCtr="0" anchor="b" bIns="91425" lIns="91425" spcFirstLastPara="1" rIns="1371600" wrap="square" tIns="91425">
            <a:noAutofit/>
          </a:bodyPr>
          <a:lstStyle/>
          <a:p>
            <a:pPr indent="0" lvl="0" marL="0" rtl="0" algn="l">
              <a:spcBef>
                <a:spcPts val="0"/>
              </a:spcBef>
              <a:spcAft>
                <a:spcPts val="0"/>
              </a:spcAft>
              <a:buClr>
                <a:schemeClr val="dk1"/>
              </a:buClr>
              <a:buSzPts val="1100"/>
              <a:buFont typeface="Arial"/>
              <a:buNone/>
            </a:pPr>
            <a:r>
              <a:t/>
            </a:r>
            <a:endParaRPr b="1">
              <a:solidFill>
                <a:schemeClr val="dk1"/>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a:solidFill>
                  <a:schemeClr val="dk1"/>
                </a:solidFill>
                <a:latin typeface="Muli"/>
                <a:ea typeface="Muli"/>
                <a:cs typeface="Muli"/>
                <a:sym typeface="Muli"/>
              </a:rPr>
              <a:t>Black is the color of ebony and of outer space</a:t>
            </a:r>
            <a:endParaRPr>
              <a:solidFill>
                <a:schemeClr val="dk1"/>
              </a:solidFill>
              <a:latin typeface="Muli"/>
              <a:ea typeface="Muli"/>
              <a:cs typeface="Muli"/>
              <a:sym typeface="Muli"/>
            </a:endParaRPr>
          </a:p>
          <a:p>
            <a:pPr indent="0" lvl="0" marL="0" rtl="0" algn="l">
              <a:spcBef>
                <a:spcPts val="600"/>
              </a:spcBef>
              <a:spcAft>
                <a:spcPts val="600"/>
              </a:spcAft>
              <a:buClr>
                <a:schemeClr val="dk1"/>
              </a:buClr>
              <a:buSzPts val="1100"/>
              <a:buFont typeface="Arial"/>
              <a:buNone/>
            </a:pPr>
            <a:r>
              <a:rPr b="1" lang="en">
                <a:solidFill>
                  <a:schemeClr val="dk1"/>
                </a:solidFill>
                <a:latin typeface="Muli"/>
                <a:ea typeface="Muli"/>
                <a:cs typeface="Muli"/>
                <a:sym typeface="Muli"/>
              </a:rPr>
              <a:t>OPPORTUNITIES</a:t>
            </a:r>
            <a:endParaRPr>
              <a:solidFill>
                <a:schemeClr val="dk1"/>
              </a:solidFill>
              <a:latin typeface="Muli"/>
              <a:ea typeface="Muli"/>
              <a:cs typeface="Muli"/>
              <a:sym typeface="Muli"/>
            </a:endParaRPr>
          </a:p>
        </p:txBody>
      </p:sp>
      <p:sp>
        <p:nvSpPr>
          <p:cNvPr id="675" name="Google Shape;675;p40"/>
          <p:cNvSpPr/>
          <p:nvPr/>
        </p:nvSpPr>
        <p:spPr>
          <a:xfrm>
            <a:off x="4655735" y="3291942"/>
            <a:ext cx="3657900" cy="1378200"/>
          </a:xfrm>
          <a:prstGeom prst="rect">
            <a:avLst/>
          </a:prstGeom>
          <a:solidFill>
            <a:schemeClr val="lt2"/>
          </a:solidFill>
          <a:ln>
            <a:noFill/>
          </a:ln>
        </p:spPr>
        <p:txBody>
          <a:bodyPr anchorCtr="0" anchor="b" bIns="91425" lIns="1371600" spcFirstLastPara="1" rIns="91425" wrap="square" tIns="91425">
            <a:noAutofit/>
          </a:bodyPr>
          <a:lstStyle/>
          <a:p>
            <a:pPr indent="0" lvl="0" marL="0" rtl="0" algn="r">
              <a:spcBef>
                <a:spcPts val="0"/>
              </a:spcBef>
              <a:spcAft>
                <a:spcPts val="0"/>
              </a:spcAft>
              <a:buClr>
                <a:schemeClr val="dk1"/>
              </a:buClr>
              <a:buSzPts val="1100"/>
              <a:buFont typeface="Arial"/>
              <a:buNone/>
            </a:pPr>
            <a:r>
              <a:rPr lang="en">
                <a:solidFill>
                  <a:schemeClr val="dk1"/>
                </a:solidFill>
                <a:latin typeface="Muli"/>
                <a:ea typeface="Muli"/>
                <a:cs typeface="Muli"/>
                <a:sym typeface="Muli"/>
              </a:rPr>
              <a:t>White is the color of milk and fresh snow</a:t>
            </a:r>
            <a:endParaRPr>
              <a:solidFill>
                <a:schemeClr val="dk1"/>
              </a:solidFill>
              <a:latin typeface="Muli"/>
              <a:ea typeface="Muli"/>
              <a:cs typeface="Muli"/>
              <a:sym typeface="Muli"/>
            </a:endParaRPr>
          </a:p>
          <a:p>
            <a:pPr indent="0" lvl="0" marL="0" rtl="0" algn="r">
              <a:spcBef>
                <a:spcPts val="600"/>
              </a:spcBef>
              <a:spcAft>
                <a:spcPts val="600"/>
              </a:spcAft>
              <a:buNone/>
            </a:pPr>
            <a:r>
              <a:rPr b="1" lang="en">
                <a:solidFill>
                  <a:schemeClr val="dk1"/>
                </a:solidFill>
                <a:latin typeface="Muli"/>
                <a:ea typeface="Muli"/>
                <a:cs typeface="Muli"/>
                <a:sym typeface="Muli"/>
              </a:rPr>
              <a:t>THREATS</a:t>
            </a:r>
            <a:endParaRPr>
              <a:solidFill>
                <a:schemeClr val="dk1"/>
              </a:solidFill>
              <a:latin typeface="Muli"/>
              <a:ea typeface="Muli"/>
              <a:cs typeface="Muli"/>
              <a:sym typeface="Muli"/>
            </a:endParaRPr>
          </a:p>
        </p:txBody>
      </p:sp>
      <p:sp>
        <p:nvSpPr>
          <p:cNvPr id="676" name="Google Shape;676;p40"/>
          <p:cNvSpPr/>
          <p:nvPr/>
        </p:nvSpPr>
        <p:spPr>
          <a:xfrm>
            <a:off x="3454355" y="2088762"/>
            <a:ext cx="2102100" cy="2102100"/>
          </a:xfrm>
          <a:prstGeom prst="pie">
            <a:avLst>
              <a:gd fmla="val 10788866"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rot="5400000">
            <a:off x="3605829" y="2088762"/>
            <a:ext cx="2102100" cy="2102100"/>
          </a:xfrm>
          <a:prstGeom prst="pie">
            <a:avLst>
              <a:gd fmla="val 10788866"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rot="10800000">
            <a:off x="3605829" y="2241436"/>
            <a:ext cx="2102100" cy="2102100"/>
          </a:xfrm>
          <a:prstGeom prst="pie">
            <a:avLst>
              <a:gd fmla="val 10788866" name="adj1"/>
              <a:gd fmla="val 1620000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40"/>
          <p:cNvSpPr/>
          <p:nvPr/>
        </p:nvSpPr>
        <p:spPr>
          <a:xfrm rot="-5400000">
            <a:off x="3454355" y="2241436"/>
            <a:ext cx="2102100" cy="2102100"/>
          </a:xfrm>
          <a:prstGeom prst="pie">
            <a:avLst>
              <a:gd fmla="val 10788866"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40"/>
          <p:cNvSpPr/>
          <p:nvPr/>
        </p:nvSpPr>
        <p:spPr>
          <a:xfrm>
            <a:off x="3938294" y="2527233"/>
            <a:ext cx="279296" cy="386712"/>
          </a:xfrm>
          <a:prstGeom prst="rect">
            <a:avLst/>
          </a:prstGeom>
        </p:spPr>
        <p:txBody>
          <a:bodyPr>
            <a:prstTxWarp prst="textPlain"/>
          </a:bodyPr>
          <a:lstStyle/>
          <a:p>
            <a:pPr lvl="0" algn="ctr"/>
            <a:r>
              <a:rPr b="0" i="0">
                <a:ln>
                  <a:noFill/>
                </a:ln>
                <a:solidFill>
                  <a:schemeClr val="dk1"/>
                </a:solidFill>
                <a:latin typeface="Nixie One"/>
              </a:rPr>
              <a:t>S</a:t>
            </a:r>
          </a:p>
        </p:txBody>
      </p:sp>
      <p:sp>
        <p:nvSpPr>
          <p:cNvPr id="681" name="Google Shape;681;p40"/>
          <p:cNvSpPr/>
          <p:nvPr/>
        </p:nvSpPr>
        <p:spPr>
          <a:xfrm>
            <a:off x="4821530" y="2533946"/>
            <a:ext cx="554832" cy="381341"/>
          </a:xfrm>
          <a:prstGeom prst="rect">
            <a:avLst/>
          </a:prstGeom>
        </p:spPr>
        <p:txBody>
          <a:bodyPr>
            <a:prstTxWarp prst="textPlain"/>
          </a:bodyPr>
          <a:lstStyle/>
          <a:p>
            <a:pPr lvl="0" algn="ctr"/>
            <a:r>
              <a:rPr b="0" i="0">
                <a:ln>
                  <a:noFill/>
                </a:ln>
                <a:solidFill>
                  <a:schemeClr val="dk1"/>
                </a:solidFill>
                <a:latin typeface="Nixie One"/>
              </a:rPr>
              <a:t>W</a:t>
            </a:r>
          </a:p>
        </p:txBody>
      </p:sp>
      <p:sp>
        <p:nvSpPr>
          <p:cNvPr id="682" name="Google Shape;682;p40"/>
          <p:cNvSpPr/>
          <p:nvPr/>
        </p:nvSpPr>
        <p:spPr>
          <a:xfrm>
            <a:off x="3908216" y="3489399"/>
            <a:ext cx="359862" cy="386712"/>
          </a:xfrm>
          <a:prstGeom prst="rect">
            <a:avLst/>
          </a:prstGeom>
        </p:spPr>
        <p:txBody>
          <a:bodyPr>
            <a:prstTxWarp prst="textPlain"/>
          </a:bodyPr>
          <a:lstStyle/>
          <a:p>
            <a:pPr lvl="0" algn="ctr"/>
            <a:r>
              <a:rPr b="0" i="0">
                <a:ln>
                  <a:noFill/>
                </a:ln>
                <a:solidFill>
                  <a:schemeClr val="dk1"/>
                </a:solidFill>
                <a:latin typeface="Nixie One"/>
              </a:rPr>
              <a:t>O</a:t>
            </a:r>
          </a:p>
        </p:txBody>
      </p:sp>
      <p:sp>
        <p:nvSpPr>
          <p:cNvPr id="683" name="Google Shape;683;p40"/>
          <p:cNvSpPr/>
          <p:nvPr/>
        </p:nvSpPr>
        <p:spPr>
          <a:xfrm>
            <a:off x="4920895" y="3496112"/>
            <a:ext cx="306151" cy="375970"/>
          </a:xfrm>
          <a:prstGeom prst="rect">
            <a:avLst/>
          </a:prstGeom>
        </p:spPr>
        <p:txBody>
          <a:bodyPr>
            <a:prstTxWarp prst="textPlain"/>
          </a:bodyPr>
          <a:lstStyle/>
          <a:p>
            <a:pPr lvl="0" algn="ctr"/>
            <a:r>
              <a:rPr b="0" i="0">
                <a:ln>
                  <a:noFill/>
                </a:ln>
                <a:solidFill>
                  <a:schemeClr val="dk1"/>
                </a:solidFill>
                <a:latin typeface="Nixie One"/>
              </a:rPr>
              <a:t>T</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41"/>
          <p:cNvSpPr txBox="1"/>
          <p:nvPr>
            <p:ph idx="4294967295" type="title"/>
          </p:nvPr>
        </p:nvSpPr>
        <p:spPr>
          <a:xfrm>
            <a:off x="262200" y="0"/>
            <a:ext cx="86196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Business Model Canvas</a:t>
            </a:r>
            <a:endParaRPr sz="1200"/>
          </a:p>
        </p:txBody>
      </p:sp>
      <p:sp>
        <p:nvSpPr>
          <p:cNvPr id="689" name="Google Shape;689;p4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90" name="Google Shape;690;p41"/>
          <p:cNvSpPr txBox="1"/>
          <p:nvPr/>
        </p:nvSpPr>
        <p:spPr>
          <a:xfrm>
            <a:off x="1986120" y="467025"/>
            <a:ext cx="1723800" cy="15945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Key Activities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800">
              <a:solidFill>
                <a:schemeClr val="dk2"/>
              </a:solidFill>
              <a:latin typeface="Muli"/>
              <a:ea typeface="Muli"/>
              <a:cs typeface="Muli"/>
              <a:sym typeface="Muli"/>
            </a:endParaRPr>
          </a:p>
        </p:txBody>
      </p:sp>
      <p:sp>
        <p:nvSpPr>
          <p:cNvPr id="691" name="Google Shape;691;p41"/>
          <p:cNvSpPr txBox="1"/>
          <p:nvPr/>
        </p:nvSpPr>
        <p:spPr>
          <a:xfrm>
            <a:off x="1986120" y="2061694"/>
            <a:ext cx="1723800" cy="15945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Key Resources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2" name="Google Shape;692;p41"/>
          <p:cNvSpPr txBox="1"/>
          <p:nvPr/>
        </p:nvSpPr>
        <p:spPr>
          <a:xfrm>
            <a:off x="3710040" y="467025"/>
            <a:ext cx="1723800" cy="31893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Value Propositions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3" name="Google Shape;693;p41"/>
          <p:cNvSpPr txBox="1"/>
          <p:nvPr/>
        </p:nvSpPr>
        <p:spPr>
          <a:xfrm>
            <a:off x="5433959" y="467025"/>
            <a:ext cx="1723800" cy="15945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Customer Relationships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4" name="Google Shape;694;p41"/>
          <p:cNvSpPr txBox="1"/>
          <p:nvPr/>
        </p:nvSpPr>
        <p:spPr>
          <a:xfrm>
            <a:off x="5433959" y="2061694"/>
            <a:ext cx="1723800" cy="15945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Channels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5" name="Google Shape;695;p41"/>
          <p:cNvSpPr txBox="1"/>
          <p:nvPr/>
        </p:nvSpPr>
        <p:spPr>
          <a:xfrm>
            <a:off x="7157879" y="467025"/>
            <a:ext cx="1723800" cy="31893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Customer Segments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6" name="Google Shape;696;p41"/>
          <p:cNvSpPr txBox="1"/>
          <p:nvPr/>
        </p:nvSpPr>
        <p:spPr>
          <a:xfrm>
            <a:off x="262200" y="467025"/>
            <a:ext cx="1723800" cy="31893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Key Partners</a:t>
            </a:r>
            <a:endParaRPr b="1" sz="900">
              <a:solidFill>
                <a:schemeClr val="dk1"/>
              </a:solidFill>
              <a:latin typeface="Muli"/>
              <a:ea typeface="Muli"/>
              <a:cs typeface="Muli"/>
              <a:sym typeface="Muli"/>
            </a:endParaRPr>
          </a:p>
          <a:p>
            <a:pPr indent="0" lvl="0" marL="0" rtl="0" algn="l">
              <a:spcBef>
                <a:spcPts val="400"/>
              </a:spcBef>
              <a:spcAft>
                <a:spcPts val="400"/>
              </a:spcAft>
              <a:buNone/>
            </a:pPr>
            <a:r>
              <a:rPr lang="en" sz="800">
                <a:solidFill>
                  <a:schemeClr val="dk2"/>
                </a:solidFill>
                <a:latin typeface="Muli"/>
                <a:ea typeface="Muli"/>
                <a:cs typeface="Muli"/>
                <a:sym typeface="Muli"/>
              </a:rPr>
              <a:t>Insert your content</a:t>
            </a:r>
            <a:endParaRPr b="1" sz="800">
              <a:solidFill>
                <a:schemeClr val="dk2"/>
              </a:solidFill>
              <a:latin typeface="Muli"/>
              <a:ea typeface="Muli"/>
              <a:cs typeface="Muli"/>
              <a:sym typeface="Muli"/>
            </a:endParaRPr>
          </a:p>
        </p:txBody>
      </p:sp>
      <p:sp>
        <p:nvSpPr>
          <p:cNvPr id="697" name="Google Shape;697;p41"/>
          <p:cNvSpPr txBox="1"/>
          <p:nvPr/>
        </p:nvSpPr>
        <p:spPr>
          <a:xfrm>
            <a:off x="262200" y="3656363"/>
            <a:ext cx="4309800" cy="12351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Cost Structure</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8" name="Google Shape;698;p41"/>
          <p:cNvSpPr txBox="1"/>
          <p:nvPr/>
        </p:nvSpPr>
        <p:spPr>
          <a:xfrm>
            <a:off x="4571999" y="3656363"/>
            <a:ext cx="4309800" cy="12351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1"/>
                </a:solidFill>
                <a:latin typeface="Muli"/>
                <a:ea typeface="Muli"/>
                <a:cs typeface="Muli"/>
                <a:sym typeface="Muli"/>
              </a:rPr>
              <a:t>Revenue Streams</a:t>
            </a:r>
            <a:endParaRPr b="1" sz="900">
              <a:solidFill>
                <a:schemeClr val="dk1"/>
              </a:solidFill>
              <a:latin typeface="Muli"/>
              <a:ea typeface="Muli"/>
              <a:cs typeface="Muli"/>
              <a:sym typeface="Muli"/>
            </a:endParaRPr>
          </a:p>
          <a:p>
            <a:pPr indent="0" lvl="0" marL="0" rtl="0" algn="l">
              <a:spcBef>
                <a:spcPts val="400"/>
              </a:spcBef>
              <a:spcAft>
                <a:spcPts val="400"/>
              </a:spcAft>
              <a:buClr>
                <a:schemeClr val="dk1"/>
              </a:buClr>
              <a:buSzPts val="1100"/>
              <a:buFont typeface="Arial"/>
              <a:buNone/>
            </a:pPr>
            <a:r>
              <a:rPr lang="en" sz="800">
                <a:solidFill>
                  <a:schemeClr val="dk2"/>
                </a:solidFill>
                <a:latin typeface="Muli"/>
                <a:ea typeface="Muli"/>
                <a:cs typeface="Muli"/>
                <a:sym typeface="Muli"/>
              </a:rPr>
              <a:t>Insert your content</a:t>
            </a:r>
            <a:endParaRPr b="1" sz="900">
              <a:solidFill>
                <a:schemeClr val="dk1"/>
              </a:solidFill>
              <a:latin typeface="Muli"/>
              <a:ea typeface="Muli"/>
              <a:cs typeface="Muli"/>
              <a:sym typeface="Muli"/>
            </a:endParaRPr>
          </a:p>
        </p:txBody>
      </p:sp>
      <p:sp>
        <p:nvSpPr>
          <p:cNvPr id="699" name="Google Shape;699;p41"/>
          <p:cNvSpPr/>
          <p:nvPr/>
        </p:nvSpPr>
        <p:spPr>
          <a:xfrm>
            <a:off x="4279907" y="3732570"/>
            <a:ext cx="215901" cy="214638"/>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0" name="Google Shape;700;p41"/>
          <p:cNvSpPr/>
          <p:nvPr/>
        </p:nvSpPr>
        <p:spPr>
          <a:xfrm>
            <a:off x="6866281" y="543303"/>
            <a:ext cx="215257" cy="193236"/>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1" name="Google Shape;701;p41"/>
          <p:cNvSpPr/>
          <p:nvPr/>
        </p:nvSpPr>
        <p:spPr>
          <a:xfrm>
            <a:off x="1702716" y="543215"/>
            <a:ext cx="207088" cy="207075"/>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2" name="Google Shape;702;p41"/>
          <p:cNvSpPr/>
          <p:nvPr/>
        </p:nvSpPr>
        <p:spPr>
          <a:xfrm>
            <a:off x="8608585" y="543301"/>
            <a:ext cx="197012" cy="207706"/>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03" name="Google Shape;703;p41"/>
          <p:cNvGrpSpPr/>
          <p:nvPr/>
        </p:nvGrpSpPr>
        <p:grpSpPr>
          <a:xfrm>
            <a:off x="8561977" y="3732397"/>
            <a:ext cx="233502" cy="171203"/>
            <a:chOff x="4610450" y="3703750"/>
            <a:chExt cx="453050" cy="332175"/>
          </a:xfrm>
        </p:grpSpPr>
        <p:sp>
          <p:nvSpPr>
            <p:cNvPr id="704" name="Google Shape;704;p41"/>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5" name="Google Shape;705;p41"/>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706" name="Google Shape;706;p41"/>
          <p:cNvSpPr/>
          <p:nvPr/>
        </p:nvSpPr>
        <p:spPr>
          <a:xfrm>
            <a:off x="3424268" y="543232"/>
            <a:ext cx="209587" cy="20960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707" name="Google Shape;707;p41"/>
          <p:cNvGrpSpPr/>
          <p:nvPr/>
        </p:nvGrpSpPr>
        <p:grpSpPr>
          <a:xfrm>
            <a:off x="5169556" y="543233"/>
            <a:ext cx="188198" cy="239803"/>
            <a:chOff x="1958100" y="4985350"/>
            <a:chExt cx="365150" cy="465275"/>
          </a:xfrm>
        </p:grpSpPr>
        <p:sp>
          <p:nvSpPr>
            <p:cNvPr id="708" name="Google Shape;708;p41"/>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09" name="Google Shape;709;p41"/>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0" name="Google Shape;710;p41"/>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711" name="Google Shape;711;p41"/>
          <p:cNvGrpSpPr/>
          <p:nvPr/>
        </p:nvGrpSpPr>
        <p:grpSpPr>
          <a:xfrm>
            <a:off x="3342459" y="2137720"/>
            <a:ext cx="283238" cy="257429"/>
            <a:chOff x="4562200" y="4968250"/>
            <a:chExt cx="549550" cy="499475"/>
          </a:xfrm>
        </p:grpSpPr>
        <p:sp>
          <p:nvSpPr>
            <p:cNvPr id="712" name="Google Shape;712;p41"/>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3" name="Google Shape;713;p41"/>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4" name="Google Shape;714;p41"/>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5" name="Google Shape;715;p41"/>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6" name="Google Shape;716;p41"/>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717" name="Google Shape;717;p41"/>
          <p:cNvGrpSpPr/>
          <p:nvPr/>
        </p:nvGrpSpPr>
        <p:grpSpPr>
          <a:xfrm>
            <a:off x="6790078" y="2139229"/>
            <a:ext cx="278200" cy="266861"/>
            <a:chOff x="5241175" y="4959100"/>
            <a:chExt cx="539775" cy="517775"/>
          </a:xfrm>
        </p:grpSpPr>
        <p:sp>
          <p:nvSpPr>
            <p:cNvPr id="718" name="Google Shape;718;p4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9" name="Google Shape;719;p4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0" name="Google Shape;720;p4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1" name="Google Shape;721;p4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2" name="Google Shape;722;p4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23" name="Google Shape;723;p4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42"/>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Funnel</a:t>
            </a:r>
            <a:endParaRPr/>
          </a:p>
        </p:txBody>
      </p:sp>
      <p:sp>
        <p:nvSpPr>
          <p:cNvPr id="729" name="Google Shape;729;p4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730" name="Google Shape;730;p42"/>
          <p:cNvGrpSpPr/>
          <p:nvPr/>
        </p:nvGrpSpPr>
        <p:grpSpPr>
          <a:xfrm>
            <a:off x="1732697" y="1705894"/>
            <a:ext cx="3282274" cy="2950827"/>
            <a:chOff x="3778727" y="4460423"/>
            <a:chExt cx="720160" cy="647438"/>
          </a:xfrm>
        </p:grpSpPr>
        <p:sp>
          <p:nvSpPr>
            <p:cNvPr id="731" name="Google Shape;731;p42"/>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Muli"/>
                  <a:ea typeface="Muli"/>
                  <a:cs typeface="Muli"/>
                  <a:sym typeface="Muli"/>
                </a:rPr>
                <a:t>PURCHASE</a:t>
              </a:r>
              <a:endParaRPr b="1" i="0" sz="1200" u="none" cap="none" strike="noStrike">
                <a:solidFill>
                  <a:schemeClr val="dk1"/>
                </a:solidFill>
                <a:latin typeface="Muli"/>
                <a:ea typeface="Muli"/>
                <a:cs typeface="Muli"/>
                <a:sym typeface="Muli"/>
              </a:endParaRPr>
            </a:p>
          </p:txBody>
        </p:sp>
        <p:sp>
          <p:nvSpPr>
            <p:cNvPr id="732" name="Google Shape;732;p42"/>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Muli"/>
                  <a:ea typeface="Muli"/>
                  <a:cs typeface="Muli"/>
                  <a:sym typeface="Muli"/>
                </a:rPr>
                <a:t>LOYALTY</a:t>
              </a:r>
              <a:endParaRPr b="1" i="0" sz="1200" u="none" cap="none" strike="noStrike">
                <a:solidFill>
                  <a:schemeClr val="dk1"/>
                </a:solidFill>
                <a:latin typeface="Muli"/>
                <a:ea typeface="Muli"/>
                <a:cs typeface="Muli"/>
                <a:sym typeface="Muli"/>
              </a:endParaRPr>
            </a:p>
          </p:txBody>
        </p:sp>
        <p:sp>
          <p:nvSpPr>
            <p:cNvPr id="733" name="Google Shape;733;p42"/>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Muli"/>
                  <a:ea typeface="Muli"/>
                  <a:cs typeface="Muli"/>
                  <a:sym typeface="Muli"/>
                </a:rPr>
                <a:t>AWARENESS</a:t>
              </a:r>
              <a:endParaRPr b="1" i="0" sz="1200" u="none" cap="none" strike="noStrike">
                <a:solidFill>
                  <a:schemeClr val="dk1"/>
                </a:solidFill>
                <a:latin typeface="Muli"/>
                <a:ea typeface="Muli"/>
                <a:cs typeface="Muli"/>
                <a:sym typeface="Muli"/>
              </a:endParaRPr>
            </a:p>
          </p:txBody>
        </p:sp>
        <p:sp>
          <p:nvSpPr>
            <p:cNvPr id="734" name="Google Shape;734;p42"/>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Muli"/>
                  <a:ea typeface="Muli"/>
                  <a:cs typeface="Muli"/>
                  <a:sym typeface="Muli"/>
                </a:rPr>
                <a:t>EVALUATION</a:t>
              </a:r>
              <a:endParaRPr b="1" i="0" sz="1200" u="none" cap="none" strike="noStrike">
                <a:solidFill>
                  <a:schemeClr val="dk1"/>
                </a:solidFill>
                <a:latin typeface="Muli"/>
                <a:ea typeface="Muli"/>
                <a:cs typeface="Muli"/>
                <a:sym typeface="Muli"/>
              </a:endParaRPr>
            </a:p>
          </p:txBody>
        </p:sp>
        <p:sp>
          <p:nvSpPr>
            <p:cNvPr id="735" name="Google Shape;735;p42"/>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Muli"/>
                  <a:ea typeface="Muli"/>
                  <a:cs typeface="Muli"/>
                  <a:sym typeface="Muli"/>
                </a:rPr>
                <a:t>DISCOVERY</a:t>
              </a:r>
              <a:endParaRPr b="1" i="0" sz="1200" u="none" cap="none" strike="noStrike">
                <a:solidFill>
                  <a:schemeClr val="dk1"/>
                </a:solidFill>
                <a:latin typeface="Muli"/>
                <a:ea typeface="Muli"/>
                <a:cs typeface="Muli"/>
                <a:sym typeface="Muli"/>
              </a:endParaRPr>
            </a:p>
          </p:txBody>
        </p:sp>
        <p:sp>
          <p:nvSpPr>
            <p:cNvPr id="736" name="Google Shape;736;p42"/>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rPr b="1" lang="en" sz="1200">
                  <a:solidFill>
                    <a:schemeClr val="dk1"/>
                  </a:solidFill>
                  <a:latin typeface="Muli"/>
                  <a:ea typeface="Muli"/>
                  <a:cs typeface="Muli"/>
                  <a:sym typeface="Muli"/>
                </a:rPr>
                <a:t>INTENT</a:t>
              </a:r>
              <a:endParaRPr b="1" i="0" sz="1200" u="none" cap="none" strike="noStrike">
                <a:solidFill>
                  <a:schemeClr val="dk1"/>
                </a:solidFill>
                <a:latin typeface="Muli"/>
                <a:ea typeface="Muli"/>
                <a:cs typeface="Muli"/>
                <a:sym typeface="Muli"/>
              </a:endParaRPr>
            </a:p>
          </p:txBody>
        </p:sp>
        <p:sp>
          <p:nvSpPr>
            <p:cNvPr id="737" name="Google Shape;737;p42"/>
            <p:cNvSpPr/>
            <p:nvPr/>
          </p:nvSpPr>
          <p:spPr>
            <a:xfrm>
              <a:off x="3778727" y="4460423"/>
              <a:ext cx="719100" cy="792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200" u="none" cap="none" strike="noStrike">
                <a:solidFill>
                  <a:schemeClr val="dk1"/>
                </a:solidFill>
                <a:latin typeface="Muli"/>
                <a:ea typeface="Muli"/>
                <a:cs typeface="Muli"/>
                <a:sym typeface="Muli"/>
              </a:endParaRPr>
            </a:p>
          </p:txBody>
        </p:sp>
      </p:grpSp>
      <p:cxnSp>
        <p:nvCxnSpPr>
          <p:cNvPr id="738" name="Google Shape;738;p42"/>
          <p:cNvCxnSpPr/>
          <p:nvPr/>
        </p:nvCxnSpPr>
        <p:spPr>
          <a:xfrm>
            <a:off x="4942415" y="2194574"/>
            <a:ext cx="961500" cy="0"/>
          </a:xfrm>
          <a:prstGeom prst="straightConnector1">
            <a:avLst/>
          </a:prstGeom>
          <a:noFill/>
          <a:ln cap="flat" cmpd="sng" w="9525">
            <a:solidFill>
              <a:schemeClr val="accent1"/>
            </a:solidFill>
            <a:prstDash val="solid"/>
            <a:round/>
            <a:headEnd len="med" w="med" type="oval"/>
            <a:tailEnd len="med" w="med" type="oval"/>
          </a:ln>
        </p:spPr>
      </p:cxnSp>
      <p:sp>
        <p:nvSpPr>
          <p:cNvPr id="739" name="Google Shape;739;p42"/>
          <p:cNvSpPr txBox="1"/>
          <p:nvPr/>
        </p:nvSpPr>
        <p:spPr>
          <a:xfrm>
            <a:off x="5959885" y="2038064"/>
            <a:ext cx="2535000" cy="312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40" name="Google Shape;740;p42"/>
          <p:cNvCxnSpPr/>
          <p:nvPr/>
        </p:nvCxnSpPr>
        <p:spPr>
          <a:xfrm>
            <a:off x="4800801" y="2632695"/>
            <a:ext cx="1103100" cy="0"/>
          </a:xfrm>
          <a:prstGeom prst="straightConnector1">
            <a:avLst/>
          </a:prstGeom>
          <a:noFill/>
          <a:ln cap="flat" cmpd="sng" w="9525">
            <a:solidFill>
              <a:schemeClr val="accent2"/>
            </a:solidFill>
            <a:prstDash val="solid"/>
            <a:round/>
            <a:headEnd len="med" w="med" type="oval"/>
            <a:tailEnd len="med" w="med" type="oval"/>
          </a:ln>
        </p:spPr>
      </p:cxnSp>
      <p:sp>
        <p:nvSpPr>
          <p:cNvPr id="741" name="Google Shape;741;p42"/>
          <p:cNvSpPr txBox="1"/>
          <p:nvPr/>
        </p:nvSpPr>
        <p:spPr>
          <a:xfrm>
            <a:off x="5959885" y="2476177"/>
            <a:ext cx="2535000" cy="312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42" name="Google Shape;742;p42"/>
          <p:cNvCxnSpPr/>
          <p:nvPr/>
        </p:nvCxnSpPr>
        <p:spPr>
          <a:xfrm>
            <a:off x="4599559" y="3070816"/>
            <a:ext cx="1304100" cy="0"/>
          </a:xfrm>
          <a:prstGeom prst="straightConnector1">
            <a:avLst/>
          </a:prstGeom>
          <a:noFill/>
          <a:ln cap="flat" cmpd="sng" w="9525">
            <a:solidFill>
              <a:schemeClr val="accent3"/>
            </a:solidFill>
            <a:prstDash val="solid"/>
            <a:round/>
            <a:headEnd len="med" w="med" type="oval"/>
            <a:tailEnd len="med" w="med" type="oval"/>
          </a:ln>
        </p:spPr>
      </p:cxnSp>
      <p:sp>
        <p:nvSpPr>
          <p:cNvPr id="743" name="Google Shape;743;p42"/>
          <p:cNvSpPr txBox="1"/>
          <p:nvPr/>
        </p:nvSpPr>
        <p:spPr>
          <a:xfrm>
            <a:off x="5959885" y="2914289"/>
            <a:ext cx="2535000" cy="312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44" name="Google Shape;744;p42"/>
          <p:cNvCxnSpPr/>
          <p:nvPr/>
        </p:nvCxnSpPr>
        <p:spPr>
          <a:xfrm>
            <a:off x="4428130" y="3508915"/>
            <a:ext cx="1475700" cy="0"/>
          </a:xfrm>
          <a:prstGeom prst="straightConnector1">
            <a:avLst/>
          </a:prstGeom>
          <a:noFill/>
          <a:ln cap="flat" cmpd="sng" w="9525">
            <a:solidFill>
              <a:schemeClr val="accent4"/>
            </a:solidFill>
            <a:prstDash val="solid"/>
            <a:round/>
            <a:headEnd len="med" w="med" type="oval"/>
            <a:tailEnd len="med" w="med" type="oval"/>
          </a:ln>
        </p:spPr>
      </p:cxnSp>
      <p:sp>
        <p:nvSpPr>
          <p:cNvPr id="745" name="Google Shape;745;p42"/>
          <p:cNvSpPr txBox="1"/>
          <p:nvPr/>
        </p:nvSpPr>
        <p:spPr>
          <a:xfrm>
            <a:off x="5959885" y="3352401"/>
            <a:ext cx="2535000" cy="312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46" name="Google Shape;746;p42"/>
          <p:cNvCxnSpPr/>
          <p:nvPr/>
        </p:nvCxnSpPr>
        <p:spPr>
          <a:xfrm>
            <a:off x="4241784" y="3947036"/>
            <a:ext cx="1662000" cy="0"/>
          </a:xfrm>
          <a:prstGeom prst="straightConnector1">
            <a:avLst/>
          </a:prstGeom>
          <a:noFill/>
          <a:ln cap="flat" cmpd="sng" w="9525">
            <a:solidFill>
              <a:schemeClr val="accent5"/>
            </a:solidFill>
            <a:prstDash val="solid"/>
            <a:round/>
            <a:headEnd len="med" w="med" type="oval"/>
            <a:tailEnd len="med" w="med" type="oval"/>
          </a:ln>
        </p:spPr>
      </p:cxnSp>
      <p:sp>
        <p:nvSpPr>
          <p:cNvPr id="747" name="Google Shape;747;p42"/>
          <p:cNvSpPr txBox="1"/>
          <p:nvPr/>
        </p:nvSpPr>
        <p:spPr>
          <a:xfrm>
            <a:off x="5959885" y="3790513"/>
            <a:ext cx="2535000" cy="312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cxnSp>
        <p:nvCxnSpPr>
          <p:cNvPr id="748" name="Google Shape;748;p42"/>
          <p:cNvCxnSpPr/>
          <p:nvPr/>
        </p:nvCxnSpPr>
        <p:spPr>
          <a:xfrm>
            <a:off x="4048000" y="4385135"/>
            <a:ext cx="1848000" cy="0"/>
          </a:xfrm>
          <a:prstGeom prst="straightConnector1">
            <a:avLst/>
          </a:prstGeom>
          <a:noFill/>
          <a:ln cap="flat" cmpd="sng" w="9525">
            <a:solidFill>
              <a:schemeClr val="accent6"/>
            </a:solidFill>
            <a:prstDash val="solid"/>
            <a:round/>
            <a:headEnd len="med" w="med" type="oval"/>
            <a:tailEnd len="med" w="med" type="oval"/>
          </a:ln>
        </p:spPr>
      </p:cxnSp>
      <p:sp>
        <p:nvSpPr>
          <p:cNvPr id="749" name="Google Shape;749;p42"/>
          <p:cNvSpPr txBox="1"/>
          <p:nvPr/>
        </p:nvSpPr>
        <p:spPr>
          <a:xfrm>
            <a:off x="5959885" y="4228625"/>
            <a:ext cx="2535000" cy="312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1000">
                <a:solidFill>
                  <a:schemeClr val="dk1"/>
                </a:solidFill>
                <a:latin typeface="Muli"/>
                <a:ea typeface="Muli"/>
                <a:cs typeface="Muli"/>
                <a:sym typeface="Muli"/>
              </a:rPr>
              <a:t>Insert your content</a:t>
            </a:r>
            <a:endParaRPr sz="1000">
              <a:solidFill>
                <a:schemeClr val="dk1"/>
              </a:solidFill>
              <a:latin typeface="Muli"/>
              <a:ea typeface="Muli"/>
              <a:cs typeface="Muli"/>
              <a:sym typeface="Mul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43"/>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Presentation</a:t>
            </a:r>
            <a:endParaRPr/>
          </a:p>
        </p:txBody>
      </p:sp>
      <p:sp>
        <p:nvSpPr>
          <p:cNvPr id="755" name="Google Shape;755;p4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756" name="Google Shape;756;p43"/>
          <p:cNvPicPr preferRelativeResize="0"/>
          <p:nvPr/>
        </p:nvPicPr>
        <p:blipFill rotWithShape="1">
          <a:blip r:embed="rId3">
            <a:alphaModFix/>
          </a:blip>
          <a:srcRect b="9812" l="19633" r="0" t="9820"/>
          <a:stretch/>
        </p:blipFill>
        <p:spPr>
          <a:xfrm>
            <a:off x="1178475" y="1862275"/>
            <a:ext cx="1359600" cy="1359600"/>
          </a:xfrm>
          <a:prstGeom prst="ellipse">
            <a:avLst/>
          </a:prstGeom>
          <a:noFill/>
          <a:ln>
            <a:noFill/>
          </a:ln>
        </p:spPr>
      </p:pic>
      <p:sp>
        <p:nvSpPr>
          <p:cNvPr id="757" name="Google Shape;757;p43"/>
          <p:cNvSpPr txBox="1"/>
          <p:nvPr/>
        </p:nvSpPr>
        <p:spPr>
          <a:xfrm>
            <a:off x="1183063" y="3340529"/>
            <a:ext cx="1359600" cy="670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Imani Jackson</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indent="0" lvl="0" marL="0" rtl="0" algn="ctr">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indent="0" lvl="0" marL="0" rtl="0" algn="ctr">
              <a:spcBef>
                <a:spcPts val="400"/>
              </a:spcBef>
              <a:spcAft>
                <a:spcPts val="400"/>
              </a:spcAft>
              <a:buNone/>
            </a:pPr>
            <a:r>
              <a:t/>
            </a:r>
            <a:endParaRPr>
              <a:latin typeface="Muli"/>
              <a:ea typeface="Muli"/>
              <a:cs typeface="Muli"/>
              <a:sym typeface="Muli"/>
            </a:endParaRPr>
          </a:p>
        </p:txBody>
      </p:sp>
      <p:pic>
        <p:nvPicPr>
          <p:cNvPr id="758" name="Google Shape;758;p43"/>
          <p:cNvPicPr preferRelativeResize="0"/>
          <p:nvPr/>
        </p:nvPicPr>
        <p:blipFill rotWithShape="1">
          <a:blip r:embed="rId4">
            <a:alphaModFix/>
          </a:blip>
          <a:srcRect b="0" l="0" r="0" t="0"/>
          <a:stretch/>
        </p:blipFill>
        <p:spPr>
          <a:xfrm>
            <a:off x="2986059" y="1862275"/>
            <a:ext cx="1359600" cy="1359600"/>
          </a:xfrm>
          <a:prstGeom prst="ellipse">
            <a:avLst/>
          </a:prstGeom>
          <a:noFill/>
          <a:ln>
            <a:noFill/>
          </a:ln>
        </p:spPr>
      </p:pic>
      <p:sp>
        <p:nvSpPr>
          <p:cNvPr id="759" name="Google Shape;759;p43"/>
          <p:cNvSpPr txBox="1"/>
          <p:nvPr/>
        </p:nvSpPr>
        <p:spPr>
          <a:xfrm>
            <a:off x="2990647" y="3340529"/>
            <a:ext cx="1359600" cy="670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Marcos Galán</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indent="0" lvl="0" marL="0" rtl="0" algn="ctr">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indent="0" lvl="0" marL="0" rtl="0" algn="ctr">
              <a:spcBef>
                <a:spcPts val="400"/>
              </a:spcBef>
              <a:spcAft>
                <a:spcPts val="400"/>
              </a:spcAft>
              <a:buNone/>
            </a:pPr>
            <a:r>
              <a:t/>
            </a:r>
            <a:endParaRPr>
              <a:latin typeface="Muli"/>
              <a:ea typeface="Muli"/>
              <a:cs typeface="Muli"/>
              <a:sym typeface="Muli"/>
            </a:endParaRPr>
          </a:p>
        </p:txBody>
      </p:sp>
      <p:pic>
        <p:nvPicPr>
          <p:cNvPr id="760" name="Google Shape;760;p43"/>
          <p:cNvPicPr preferRelativeResize="0"/>
          <p:nvPr/>
        </p:nvPicPr>
        <p:blipFill rotWithShape="1">
          <a:blip r:embed="rId5">
            <a:alphaModFix/>
          </a:blip>
          <a:srcRect b="24940" l="47271" r="0" t="22330"/>
          <a:stretch/>
        </p:blipFill>
        <p:spPr>
          <a:xfrm>
            <a:off x="4793642" y="1862275"/>
            <a:ext cx="1359600" cy="1359600"/>
          </a:xfrm>
          <a:prstGeom prst="ellipse">
            <a:avLst/>
          </a:prstGeom>
          <a:noFill/>
          <a:ln>
            <a:noFill/>
          </a:ln>
        </p:spPr>
      </p:pic>
      <p:sp>
        <p:nvSpPr>
          <p:cNvPr id="761" name="Google Shape;761;p43"/>
          <p:cNvSpPr txBox="1"/>
          <p:nvPr/>
        </p:nvSpPr>
        <p:spPr>
          <a:xfrm>
            <a:off x="4798230" y="3340529"/>
            <a:ext cx="1359600" cy="670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Ixchel Valdía</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indent="0" lvl="0" marL="0" rtl="0" algn="ctr">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indent="0" lvl="0" marL="0" rtl="0" algn="ctr">
              <a:spcBef>
                <a:spcPts val="400"/>
              </a:spcBef>
              <a:spcAft>
                <a:spcPts val="400"/>
              </a:spcAft>
              <a:buNone/>
            </a:pPr>
            <a:r>
              <a:t/>
            </a:r>
            <a:endParaRPr>
              <a:latin typeface="Muli"/>
              <a:ea typeface="Muli"/>
              <a:cs typeface="Muli"/>
              <a:sym typeface="Muli"/>
            </a:endParaRPr>
          </a:p>
        </p:txBody>
      </p:sp>
      <p:pic>
        <p:nvPicPr>
          <p:cNvPr id="762" name="Google Shape;762;p43"/>
          <p:cNvPicPr preferRelativeResize="0"/>
          <p:nvPr/>
        </p:nvPicPr>
        <p:blipFill rotWithShape="1">
          <a:blip r:embed="rId6">
            <a:alphaModFix/>
          </a:blip>
          <a:srcRect b="29406" l="0" r="0" t="3926"/>
          <a:stretch/>
        </p:blipFill>
        <p:spPr>
          <a:xfrm>
            <a:off x="6601226" y="1862275"/>
            <a:ext cx="1359600" cy="1359600"/>
          </a:xfrm>
          <a:prstGeom prst="ellipse">
            <a:avLst/>
          </a:prstGeom>
          <a:noFill/>
          <a:ln>
            <a:noFill/>
          </a:ln>
        </p:spPr>
      </p:pic>
      <p:sp>
        <p:nvSpPr>
          <p:cNvPr id="763" name="Google Shape;763;p43"/>
          <p:cNvSpPr txBox="1"/>
          <p:nvPr/>
        </p:nvSpPr>
        <p:spPr>
          <a:xfrm>
            <a:off x="6605814" y="3340529"/>
            <a:ext cx="1359600" cy="6702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200">
                <a:solidFill>
                  <a:schemeClr val="dk1"/>
                </a:solidFill>
                <a:latin typeface="Muli"/>
                <a:ea typeface="Muli"/>
                <a:cs typeface="Muli"/>
                <a:sym typeface="Muli"/>
              </a:rPr>
              <a:t>Nils Årud</a:t>
            </a:r>
            <a:br>
              <a:rPr lang="en">
                <a:latin typeface="Muli"/>
                <a:ea typeface="Muli"/>
                <a:cs typeface="Muli"/>
                <a:sym typeface="Muli"/>
              </a:rPr>
            </a:br>
            <a:r>
              <a:rPr lang="en" sz="800">
                <a:solidFill>
                  <a:schemeClr val="dk2"/>
                </a:solidFill>
                <a:latin typeface="Muli"/>
                <a:ea typeface="Muli"/>
                <a:cs typeface="Muli"/>
                <a:sym typeface="Muli"/>
              </a:rPr>
              <a:t>JOB TITLE</a:t>
            </a:r>
            <a:endParaRPr sz="800">
              <a:solidFill>
                <a:schemeClr val="dk2"/>
              </a:solidFill>
              <a:latin typeface="Muli"/>
              <a:ea typeface="Muli"/>
              <a:cs typeface="Muli"/>
              <a:sym typeface="Muli"/>
            </a:endParaRPr>
          </a:p>
          <a:p>
            <a:pPr indent="0" lvl="0" marL="0" rtl="0" algn="ctr">
              <a:spcBef>
                <a:spcPts val="400"/>
              </a:spcBef>
              <a:spcAft>
                <a:spcPts val="0"/>
              </a:spcAft>
              <a:buNone/>
            </a:pPr>
            <a:r>
              <a:rPr lang="en" sz="900">
                <a:solidFill>
                  <a:schemeClr val="dk2"/>
                </a:solidFill>
                <a:latin typeface="Muli"/>
                <a:ea typeface="Muli"/>
                <a:cs typeface="Muli"/>
                <a:sym typeface="Muli"/>
              </a:rPr>
              <a:t>Blue is the colour of the clear sky and the deep sea</a:t>
            </a:r>
            <a:endParaRPr>
              <a:latin typeface="Muli"/>
              <a:ea typeface="Muli"/>
              <a:cs typeface="Muli"/>
              <a:sym typeface="Muli"/>
            </a:endParaRPr>
          </a:p>
          <a:p>
            <a:pPr indent="0" lvl="0" marL="0" rtl="0" algn="ctr">
              <a:spcBef>
                <a:spcPts val="400"/>
              </a:spcBef>
              <a:spcAft>
                <a:spcPts val="400"/>
              </a:spcAft>
              <a:buNone/>
            </a:pPr>
            <a:r>
              <a:t/>
            </a:r>
            <a:endParaRPr>
              <a:latin typeface="Muli"/>
              <a:ea typeface="Muli"/>
              <a:cs typeface="Muli"/>
              <a:sym typeface="Mul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44"/>
          <p:cNvSpPr txBox="1"/>
          <p:nvPr>
            <p:ph idx="4294967295" type="title"/>
          </p:nvPr>
        </p:nvSpPr>
        <p:spPr>
          <a:xfrm>
            <a:off x="467100" y="0"/>
            <a:ext cx="8209800" cy="46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Competitor Matrix</a:t>
            </a:r>
            <a:endParaRPr sz="1200"/>
          </a:p>
        </p:txBody>
      </p:sp>
      <p:sp>
        <p:nvSpPr>
          <p:cNvPr id="769" name="Google Shape;769;p44"/>
          <p:cNvSpPr/>
          <p:nvPr/>
        </p:nvSpPr>
        <p:spPr>
          <a:xfrm>
            <a:off x="467100" y="467100"/>
            <a:ext cx="8209800" cy="4209000"/>
          </a:xfrm>
          <a:prstGeom prst="rect">
            <a:avLst/>
          </a:prstGeom>
          <a:solidFill>
            <a:schemeClr val="lt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0" name="Google Shape;770;p44"/>
          <p:cNvGrpSpPr/>
          <p:nvPr/>
        </p:nvGrpSpPr>
        <p:grpSpPr>
          <a:xfrm>
            <a:off x="638150" y="467111"/>
            <a:ext cx="7867750" cy="4209098"/>
            <a:chOff x="638138" y="467100"/>
            <a:chExt cx="7867750" cy="4194000"/>
          </a:xfrm>
        </p:grpSpPr>
        <p:cxnSp>
          <p:nvCxnSpPr>
            <p:cNvPr id="771" name="Google Shape;771;p44"/>
            <p:cNvCxnSpPr/>
            <p:nvPr/>
          </p:nvCxnSpPr>
          <p:spPr>
            <a:xfrm>
              <a:off x="638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2" name="Google Shape;772;p44"/>
            <p:cNvCxnSpPr/>
            <p:nvPr/>
          </p:nvCxnSpPr>
          <p:spPr>
            <a:xfrm>
              <a:off x="809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3" name="Google Shape;773;p44"/>
            <p:cNvCxnSpPr/>
            <p:nvPr/>
          </p:nvCxnSpPr>
          <p:spPr>
            <a:xfrm>
              <a:off x="980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4" name="Google Shape;774;p44"/>
            <p:cNvCxnSpPr/>
            <p:nvPr/>
          </p:nvCxnSpPr>
          <p:spPr>
            <a:xfrm>
              <a:off x="1151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5" name="Google Shape;775;p44"/>
            <p:cNvCxnSpPr/>
            <p:nvPr/>
          </p:nvCxnSpPr>
          <p:spPr>
            <a:xfrm>
              <a:off x="1322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6" name="Google Shape;776;p44"/>
            <p:cNvCxnSpPr/>
            <p:nvPr/>
          </p:nvCxnSpPr>
          <p:spPr>
            <a:xfrm>
              <a:off x="1493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7" name="Google Shape;777;p44"/>
            <p:cNvCxnSpPr/>
            <p:nvPr/>
          </p:nvCxnSpPr>
          <p:spPr>
            <a:xfrm>
              <a:off x="1664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8" name="Google Shape;778;p44"/>
            <p:cNvCxnSpPr/>
            <p:nvPr/>
          </p:nvCxnSpPr>
          <p:spPr>
            <a:xfrm>
              <a:off x="1835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79" name="Google Shape;779;p44"/>
            <p:cNvCxnSpPr/>
            <p:nvPr/>
          </p:nvCxnSpPr>
          <p:spPr>
            <a:xfrm>
              <a:off x="2006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0" name="Google Shape;780;p44"/>
            <p:cNvCxnSpPr/>
            <p:nvPr/>
          </p:nvCxnSpPr>
          <p:spPr>
            <a:xfrm>
              <a:off x="2177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1" name="Google Shape;781;p44"/>
            <p:cNvCxnSpPr/>
            <p:nvPr/>
          </p:nvCxnSpPr>
          <p:spPr>
            <a:xfrm>
              <a:off x="2348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2" name="Google Shape;782;p44"/>
            <p:cNvCxnSpPr/>
            <p:nvPr/>
          </p:nvCxnSpPr>
          <p:spPr>
            <a:xfrm>
              <a:off x="2519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3" name="Google Shape;783;p44"/>
            <p:cNvCxnSpPr/>
            <p:nvPr/>
          </p:nvCxnSpPr>
          <p:spPr>
            <a:xfrm>
              <a:off x="2690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4" name="Google Shape;784;p44"/>
            <p:cNvCxnSpPr/>
            <p:nvPr/>
          </p:nvCxnSpPr>
          <p:spPr>
            <a:xfrm>
              <a:off x="2861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5" name="Google Shape;785;p44"/>
            <p:cNvCxnSpPr/>
            <p:nvPr/>
          </p:nvCxnSpPr>
          <p:spPr>
            <a:xfrm>
              <a:off x="3032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6" name="Google Shape;786;p44"/>
            <p:cNvCxnSpPr/>
            <p:nvPr/>
          </p:nvCxnSpPr>
          <p:spPr>
            <a:xfrm>
              <a:off x="3203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7" name="Google Shape;787;p44"/>
            <p:cNvCxnSpPr/>
            <p:nvPr/>
          </p:nvCxnSpPr>
          <p:spPr>
            <a:xfrm>
              <a:off x="3374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8" name="Google Shape;788;p44"/>
            <p:cNvCxnSpPr/>
            <p:nvPr/>
          </p:nvCxnSpPr>
          <p:spPr>
            <a:xfrm>
              <a:off x="3545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89" name="Google Shape;789;p44"/>
            <p:cNvCxnSpPr/>
            <p:nvPr/>
          </p:nvCxnSpPr>
          <p:spPr>
            <a:xfrm>
              <a:off x="3716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0" name="Google Shape;790;p44"/>
            <p:cNvCxnSpPr/>
            <p:nvPr/>
          </p:nvCxnSpPr>
          <p:spPr>
            <a:xfrm>
              <a:off x="3887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1" name="Google Shape;791;p44"/>
            <p:cNvCxnSpPr/>
            <p:nvPr/>
          </p:nvCxnSpPr>
          <p:spPr>
            <a:xfrm>
              <a:off x="40588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2" name="Google Shape;792;p44"/>
            <p:cNvCxnSpPr/>
            <p:nvPr/>
          </p:nvCxnSpPr>
          <p:spPr>
            <a:xfrm>
              <a:off x="42299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3" name="Google Shape;793;p44"/>
            <p:cNvCxnSpPr/>
            <p:nvPr/>
          </p:nvCxnSpPr>
          <p:spPr>
            <a:xfrm>
              <a:off x="44009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4" name="Google Shape;794;p44"/>
            <p:cNvCxnSpPr/>
            <p:nvPr/>
          </p:nvCxnSpPr>
          <p:spPr>
            <a:xfrm>
              <a:off x="47430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5" name="Google Shape;795;p44"/>
            <p:cNvCxnSpPr/>
            <p:nvPr/>
          </p:nvCxnSpPr>
          <p:spPr>
            <a:xfrm>
              <a:off x="49141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6" name="Google Shape;796;p44"/>
            <p:cNvCxnSpPr/>
            <p:nvPr/>
          </p:nvCxnSpPr>
          <p:spPr>
            <a:xfrm>
              <a:off x="50851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7" name="Google Shape;797;p44"/>
            <p:cNvCxnSpPr/>
            <p:nvPr/>
          </p:nvCxnSpPr>
          <p:spPr>
            <a:xfrm>
              <a:off x="52561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8" name="Google Shape;798;p44"/>
            <p:cNvCxnSpPr/>
            <p:nvPr/>
          </p:nvCxnSpPr>
          <p:spPr>
            <a:xfrm>
              <a:off x="54272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799" name="Google Shape;799;p44"/>
            <p:cNvCxnSpPr/>
            <p:nvPr/>
          </p:nvCxnSpPr>
          <p:spPr>
            <a:xfrm>
              <a:off x="55982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0" name="Google Shape;800;p44"/>
            <p:cNvCxnSpPr/>
            <p:nvPr/>
          </p:nvCxnSpPr>
          <p:spPr>
            <a:xfrm>
              <a:off x="57692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1" name="Google Shape;801;p44"/>
            <p:cNvCxnSpPr/>
            <p:nvPr/>
          </p:nvCxnSpPr>
          <p:spPr>
            <a:xfrm>
              <a:off x="59403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2" name="Google Shape;802;p44"/>
            <p:cNvCxnSpPr/>
            <p:nvPr/>
          </p:nvCxnSpPr>
          <p:spPr>
            <a:xfrm>
              <a:off x="61113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3" name="Google Shape;803;p44"/>
            <p:cNvCxnSpPr/>
            <p:nvPr/>
          </p:nvCxnSpPr>
          <p:spPr>
            <a:xfrm>
              <a:off x="62824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4" name="Google Shape;804;p44"/>
            <p:cNvCxnSpPr/>
            <p:nvPr/>
          </p:nvCxnSpPr>
          <p:spPr>
            <a:xfrm>
              <a:off x="64534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5" name="Google Shape;805;p44"/>
            <p:cNvCxnSpPr/>
            <p:nvPr/>
          </p:nvCxnSpPr>
          <p:spPr>
            <a:xfrm>
              <a:off x="66244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6" name="Google Shape;806;p44"/>
            <p:cNvCxnSpPr/>
            <p:nvPr/>
          </p:nvCxnSpPr>
          <p:spPr>
            <a:xfrm>
              <a:off x="67955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7" name="Google Shape;807;p44"/>
            <p:cNvCxnSpPr/>
            <p:nvPr/>
          </p:nvCxnSpPr>
          <p:spPr>
            <a:xfrm>
              <a:off x="69665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8" name="Google Shape;808;p44"/>
            <p:cNvCxnSpPr/>
            <p:nvPr/>
          </p:nvCxnSpPr>
          <p:spPr>
            <a:xfrm>
              <a:off x="713758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09" name="Google Shape;809;p44"/>
            <p:cNvCxnSpPr/>
            <p:nvPr/>
          </p:nvCxnSpPr>
          <p:spPr>
            <a:xfrm>
              <a:off x="730862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0" name="Google Shape;810;p44"/>
            <p:cNvCxnSpPr/>
            <p:nvPr/>
          </p:nvCxnSpPr>
          <p:spPr>
            <a:xfrm>
              <a:off x="747966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1" name="Google Shape;811;p44"/>
            <p:cNvCxnSpPr/>
            <p:nvPr/>
          </p:nvCxnSpPr>
          <p:spPr>
            <a:xfrm>
              <a:off x="765070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2" name="Google Shape;812;p44"/>
            <p:cNvCxnSpPr/>
            <p:nvPr/>
          </p:nvCxnSpPr>
          <p:spPr>
            <a:xfrm>
              <a:off x="7821738"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3" name="Google Shape;813;p44"/>
            <p:cNvCxnSpPr/>
            <p:nvPr/>
          </p:nvCxnSpPr>
          <p:spPr>
            <a:xfrm>
              <a:off x="7992775"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4" name="Google Shape;814;p44"/>
            <p:cNvCxnSpPr/>
            <p:nvPr/>
          </p:nvCxnSpPr>
          <p:spPr>
            <a:xfrm>
              <a:off x="8163813"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5" name="Google Shape;815;p44"/>
            <p:cNvCxnSpPr/>
            <p:nvPr/>
          </p:nvCxnSpPr>
          <p:spPr>
            <a:xfrm>
              <a:off x="8334850" y="46710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16" name="Google Shape;816;p44"/>
            <p:cNvCxnSpPr/>
            <p:nvPr/>
          </p:nvCxnSpPr>
          <p:spPr>
            <a:xfrm>
              <a:off x="8505888" y="467100"/>
              <a:ext cx="0" cy="4194000"/>
            </a:xfrm>
            <a:prstGeom prst="straightConnector1">
              <a:avLst/>
            </a:prstGeom>
            <a:noFill/>
            <a:ln cap="flat" cmpd="sng" w="9525">
              <a:solidFill>
                <a:schemeClr val="lt2"/>
              </a:solidFill>
              <a:prstDash val="solid"/>
              <a:round/>
              <a:headEnd len="med" w="med" type="none"/>
              <a:tailEnd len="med" w="med" type="none"/>
            </a:ln>
          </p:spPr>
        </p:cxnSp>
      </p:grpSp>
      <p:sp>
        <p:nvSpPr>
          <p:cNvPr id="817" name="Google Shape;817;p4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818" name="Google Shape;818;p44"/>
          <p:cNvGrpSpPr/>
          <p:nvPr/>
        </p:nvGrpSpPr>
        <p:grpSpPr>
          <a:xfrm>
            <a:off x="467107" y="642473"/>
            <a:ext cx="8209755" cy="3858239"/>
            <a:chOff x="467088" y="642474"/>
            <a:chExt cx="4194000" cy="3858239"/>
          </a:xfrm>
        </p:grpSpPr>
        <p:cxnSp>
          <p:nvCxnSpPr>
            <p:cNvPr id="819" name="Google Shape;819;p44"/>
            <p:cNvCxnSpPr/>
            <p:nvPr/>
          </p:nvCxnSpPr>
          <p:spPr>
            <a:xfrm>
              <a:off x="2564088" y="-145452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0" name="Google Shape;820;p44"/>
            <p:cNvCxnSpPr/>
            <p:nvPr/>
          </p:nvCxnSpPr>
          <p:spPr>
            <a:xfrm>
              <a:off x="2564088" y="-127915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1" name="Google Shape;821;p44"/>
            <p:cNvCxnSpPr/>
            <p:nvPr/>
          </p:nvCxnSpPr>
          <p:spPr>
            <a:xfrm>
              <a:off x="2564088" y="-110377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2" name="Google Shape;822;p44"/>
            <p:cNvCxnSpPr/>
            <p:nvPr/>
          </p:nvCxnSpPr>
          <p:spPr>
            <a:xfrm>
              <a:off x="2564088" y="-92840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3" name="Google Shape;823;p44"/>
            <p:cNvCxnSpPr/>
            <p:nvPr/>
          </p:nvCxnSpPr>
          <p:spPr>
            <a:xfrm>
              <a:off x="2564088" y="-75302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4" name="Google Shape;824;p44"/>
            <p:cNvCxnSpPr/>
            <p:nvPr/>
          </p:nvCxnSpPr>
          <p:spPr>
            <a:xfrm>
              <a:off x="2564088" y="-57765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5" name="Google Shape;825;p44"/>
            <p:cNvCxnSpPr/>
            <p:nvPr/>
          </p:nvCxnSpPr>
          <p:spPr>
            <a:xfrm>
              <a:off x="2564088" y="-40227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6" name="Google Shape;826;p44"/>
            <p:cNvCxnSpPr/>
            <p:nvPr/>
          </p:nvCxnSpPr>
          <p:spPr>
            <a:xfrm>
              <a:off x="2564088" y="-22690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7" name="Google Shape;827;p44"/>
            <p:cNvCxnSpPr/>
            <p:nvPr/>
          </p:nvCxnSpPr>
          <p:spPr>
            <a:xfrm>
              <a:off x="2564088" y="-5153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8" name="Google Shape;828;p44"/>
            <p:cNvCxnSpPr/>
            <p:nvPr/>
          </p:nvCxnSpPr>
          <p:spPr>
            <a:xfrm>
              <a:off x="2564088" y="12384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29" name="Google Shape;829;p44"/>
            <p:cNvCxnSpPr/>
            <p:nvPr/>
          </p:nvCxnSpPr>
          <p:spPr>
            <a:xfrm>
              <a:off x="2564088" y="29921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0" name="Google Shape;830;p44"/>
            <p:cNvCxnSpPr/>
            <p:nvPr/>
          </p:nvCxnSpPr>
          <p:spPr>
            <a:xfrm>
              <a:off x="2564088" y="649968"/>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1" name="Google Shape;831;p44"/>
            <p:cNvCxnSpPr/>
            <p:nvPr/>
          </p:nvCxnSpPr>
          <p:spPr>
            <a:xfrm>
              <a:off x="2564088" y="825343"/>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2" name="Google Shape;832;p44"/>
            <p:cNvCxnSpPr/>
            <p:nvPr/>
          </p:nvCxnSpPr>
          <p:spPr>
            <a:xfrm>
              <a:off x="2564088" y="1000717"/>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3" name="Google Shape;833;p44"/>
            <p:cNvCxnSpPr/>
            <p:nvPr/>
          </p:nvCxnSpPr>
          <p:spPr>
            <a:xfrm>
              <a:off x="2564088" y="1176092"/>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4" name="Google Shape;834;p44"/>
            <p:cNvCxnSpPr/>
            <p:nvPr/>
          </p:nvCxnSpPr>
          <p:spPr>
            <a:xfrm>
              <a:off x="2564088" y="1351466"/>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5" name="Google Shape;835;p44"/>
            <p:cNvCxnSpPr/>
            <p:nvPr/>
          </p:nvCxnSpPr>
          <p:spPr>
            <a:xfrm>
              <a:off x="2564088" y="1526841"/>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6" name="Google Shape;836;p44"/>
            <p:cNvCxnSpPr/>
            <p:nvPr/>
          </p:nvCxnSpPr>
          <p:spPr>
            <a:xfrm>
              <a:off x="2564088" y="1702215"/>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7" name="Google Shape;837;p44"/>
            <p:cNvCxnSpPr/>
            <p:nvPr/>
          </p:nvCxnSpPr>
          <p:spPr>
            <a:xfrm>
              <a:off x="2564088" y="1877590"/>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8" name="Google Shape;838;p44"/>
            <p:cNvCxnSpPr/>
            <p:nvPr/>
          </p:nvCxnSpPr>
          <p:spPr>
            <a:xfrm>
              <a:off x="2564088" y="2052964"/>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39" name="Google Shape;839;p44"/>
            <p:cNvCxnSpPr/>
            <p:nvPr/>
          </p:nvCxnSpPr>
          <p:spPr>
            <a:xfrm>
              <a:off x="2564088" y="2228339"/>
              <a:ext cx="0" cy="4194000"/>
            </a:xfrm>
            <a:prstGeom prst="straightConnector1">
              <a:avLst/>
            </a:prstGeom>
            <a:noFill/>
            <a:ln cap="flat" cmpd="sng" w="9525">
              <a:solidFill>
                <a:schemeClr val="lt2"/>
              </a:solidFill>
              <a:prstDash val="solid"/>
              <a:round/>
              <a:headEnd len="med" w="med" type="none"/>
              <a:tailEnd len="med" w="med" type="none"/>
            </a:ln>
          </p:spPr>
        </p:cxnSp>
        <p:cxnSp>
          <p:nvCxnSpPr>
            <p:cNvPr id="840" name="Google Shape;840;p44"/>
            <p:cNvCxnSpPr/>
            <p:nvPr/>
          </p:nvCxnSpPr>
          <p:spPr>
            <a:xfrm>
              <a:off x="2564088" y="2403713"/>
              <a:ext cx="0" cy="4194000"/>
            </a:xfrm>
            <a:prstGeom prst="straightConnector1">
              <a:avLst/>
            </a:prstGeom>
            <a:noFill/>
            <a:ln cap="flat" cmpd="sng" w="9525">
              <a:solidFill>
                <a:schemeClr val="lt2"/>
              </a:solidFill>
              <a:prstDash val="solid"/>
              <a:round/>
              <a:headEnd len="med" w="med" type="none"/>
              <a:tailEnd len="med" w="med" type="none"/>
            </a:ln>
          </p:spPr>
        </p:cxnSp>
      </p:grpSp>
      <p:cxnSp>
        <p:nvCxnSpPr>
          <p:cNvPr id="841" name="Google Shape;841;p44"/>
          <p:cNvCxnSpPr/>
          <p:nvPr/>
        </p:nvCxnSpPr>
        <p:spPr>
          <a:xfrm>
            <a:off x="4572000" y="467100"/>
            <a:ext cx="0" cy="4209000"/>
          </a:xfrm>
          <a:prstGeom prst="straightConnector1">
            <a:avLst/>
          </a:prstGeom>
          <a:noFill/>
          <a:ln cap="flat" cmpd="sng" w="19050">
            <a:solidFill>
              <a:schemeClr val="dk1"/>
            </a:solidFill>
            <a:prstDash val="solid"/>
            <a:round/>
            <a:headEnd len="sm" w="sm" type="triangle"/>
            <a:tailEnd len="sm" w="sm" type="triangle"/>
          </a:ln>
        </p:spPr>
      </p:cxnSp>
      <p:cxnSp>
        <p:nvCxnSpPr>
          <p:cNvPr id="842" name="Google Shape;842;p44"/>
          <p:cNvCxnSpPr/>
          <p:nvPr/>
        </p:nvCxnSpPr>
        <p:spPr>
          <a:xfrm>
            <a:off x="467100" y="2571600"/>
            <a:ext cx="8209800" cy="0"/>
          </a:xfrm>
          <a:prstGeom prst="straightConnector1">
            <a:avLst/>
          </a:prstGeom>
          <a:noFill/>
          <a:ln cap="flat" cmpd="sng" w="19050">
            <a:solidFill>
              <a:schemeClr val="dk1"/>
            </a:solidFill>
            <a:prstDash val="solid"/>
            <a:round/>
            <a:headEnd len="sm" w="sm" type="triangle"/>
            <a:tailEnd len="sm" w="sm" type="triangle"/>
          </a:ln>
        </p:spPr>
      </p:cxnSp>
      <p:sp>
        <p:nvSpPr>
          <p:cNvPr id="843" name="Google Shape;843;p44"/>
          <p:cNvSpPr txBox="1"/>
          <p:nvPr/>
        </p:nvSpPr>
        <p:spPr>
          <a:xfrm rot="-5400000">
            <a:off x="-258750" y="248893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Muli"/>
                <a:ea typeface="Muli"/>
                <a:cs typeface="Muli"/>
                <a:sym typeface="Muli"/>
              </a:rPr>
              <a:t>LOW VALUE 1</a:t>
            </a:r>
            <a:endParaRPr sz="800">
              <a:solidFill>
                <a:schemeClr val="dk1"/>
              </a:solidFill>
              <a:latin typeface="Muli"/>
              <a:ea typeface="Muli"/>
              <a:cs typeface="Muli"/>
              <a:sym typeface="Muli"/>
            </a:endParaRPr>
          </a:p>
        </p:txBody>
      </p:sp>
      <p:sp>
        <p:nvSpPr>
          <p:cNvPr id="844" name="Google Shape;844;p44"/>
          <p:cNvSpPr txBox="1"/>
          <p:nvPr/>
        </p:nvSpPr>
        <p:spPr>
          <a:xfrm rot="5400000">
            <a:off x="8116400" y="2488925"/>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Muli"/>
                <a:ea typeface="Muli"/>
                <a:cs typeface="Muli"/>
                <a:sym typeface="Muli"/>
              </a:rPr>
              <a:t>HIGH VALUE 1</a:t>
            </a:r>
            <a:endParaRPr sz="800">
              <a:solidFill>
                <a:schemeClr val="dk1"/>
              </a:solidFill>
              <a:latin typeface="Muli"/>
              <a:ea typeface="Muli"/>
              <a:cs typeface="Muli"/>
              <a:sym typeface="Muli"/>
            </a:endParaRPr>
          </a:p>
        </p:txBody>
      </p:sp>
      <p:sp>
        <p:nvSpPr>
          <p:cNvPr id="845" name="Google Shape;845;p44"/>
          <p:cNvSpPr txBox="1"/>
          <p:nvPr/>
        </p:nvSpPr>
        <p:spPr>
          <a:xfrm>
            <a:off x="3928825" y="4676063"/>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Muli"/>
                <a:ea typeface="Muli"/>
                <a:cs typeface="Muli"/>
                <a:sym typeface="Muli"/>
              </a:rPr>
              <a:t>LOW VALUE 2</a:t>
            </a:r>
            <a:endParaRPr sz="800">
              <a:solidFill>
                <a:schemeClr val="dk1"/>
              </a:solidFill>
              <a:latin typeface="Muli"/>
              <a:ea typeface="Muli"/>
              <a:cs typeface="Muli"/>
              <a:sym typeface="Muli"/>
            </a:endParaRPr>
          </a:p>
        </p:txBody>
      </p:sp>
      <p:sp>
        <p:nvSpPr>
          <p:cNvPr id="846" name="Google Shape;846;p44"/>
          <p:cNvSpPr txBox="1"/>
          <p:nvPr/>
        </p:nvSpPr>
        <p:spPr>
          <a:xfrm>
            <a:off x="3928775" y="301788"/>
            <a:ext cx="1286400" cy="165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lang="en" sz="800">
                <a:solidFill>
                  <a:schemeClr val="dk1"/>
                </a:solidFill>
                <a:latin typeface="Muli"/>
                <a:ea typeface="Muli"/>
                <a:cs typeface="Muli"/>
                <a:sym typeface="Muli"/>
              </a:rPr>
              <a:t>HIGH VALUE 2</a:t>
            </a:r>
            <a:endParaRPr sz="800">
              <a:solidFill>
                <a:schemeClr val="dk1"/>
              </a:solidFill>
              <a:latin typeface="Muli"/>
              <a:ea typeface="Muli"/>
              <a:cs typeface="Muli"/>
              <a:sym typeface="Muli"/>
            </a:endParaRPr>
          </a:p>
        </p:txBody>
      </p:sp>
      <p:sp>
        <p:nvSpPr>
          <p:cNvPr id="847" name="Google Shape;847;p44"/>
          <p:cNvSpPr/>
          <p:nvPr/>
        </p:nvSpPr>
        <p:spPr>
          <a:xfrm>
            <a:off x="7012800" y="826250"/>
            <a:ext cx="1000200" cy="1000200"/>
          </a:xfrm>
          <a:prstGeom prst="ellipse">
            <a:avLst/>
          </a:pr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Muli"/>
                <a:ea typeface="Muli"/>
                <a:cs typeface="Muli"/>
                <a:sym typeface="Muli"/>
              </a:rPr>
              <a:t>Our company</a:t>
            </a:r>
            <a:endParaRPr sz="800">
              <a:solidFill>
                <a:schemeClr val="lt1"/>
              </a:solidFill>
              <a:latin typeface="Muli"/>
              <a:ea typeface="Muli"/>
              <a:cs typeface="Muli"/>
              <a:sym typeface="Muli"/>
            </a:endParaRPr>
          </a:p>
        </p:txBody>
      </p:sp>
      <p:sp>
        <p:nvSpPr>
          <p:cNvPr id="848" name="Google Shape;848;p44"/>
          <p:cNvSpPr/>
          <p:nvPr/>
        </p:nvSpPr>
        <p:spPr>
          <a:xfrm>
            <a:off x="3130425" y="1295125"/>
            <a:ext cx="876000" cy="8760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49" name="Google Shape;849;p44"/>
          <p:cNvSpPr/>
          <p:nvPr/>
        </p:nvSpPr>
        <p:spPr>
          <a:xfrm>
            <a:off x="1382875" y="3471600"/>
            <a:ext cx="730500" cy="7305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50" name="Google Shape;850;p44"/>
          <p:cNvSpPr/>
          <p:nvPr/>
        </p:nvSpPr>
        <p:spPr>
          <a:xfrm>
            <a:off x="5626925" y="2948000"/>
            <a:ext cx="730500" cy="730500"/>
          </a:xfrm>
          <a:prstGeom prst="ellipse">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51" name="Google Shape;851;p44"/>
          <p:cNvSpPr/>
          <p:nvPr/>
        </p:nvSpPr>
        <p:spPr>
          <a:xfrm>
            <a:off x="6527700" y="3398850"/>
            <a:ext cx="876000" cy="8760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52" name="Google Shape;852;p44"/>
          <p:cNvSpPr/>
          <p:nvPr/>
        </p:nvSpPr>
        <p:spPr>
          <a:xfrm>
            <a:off x="4768850" y="564625"/>
            <a:ext cx="730500" cy="730500"/>
          </a:xfrm>
          <a:prstGeom prst="ellipse">
            <a:avLst/>
          </a:prstGeom>
          <a:solidFill>
            <a:schemeClr val="accent2"/>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dk1"/>
                </a:solidFill>
                <a:latin typeface="Muli"/>
                <a:ea typeface="Muli"/>
                <a:cs typeface="Muli"/>
                <a:sym typeface="Muli"/>
              </a:rPr>
              <a:t>Competitor</a:t>
            </a:r>
            <a:endParaRPr sz="800">
              <a:solidFill>
                <a:schemeClr val="dk1"/>
              </a:solidFill>
              <a:latin typeface="Muli"/>
              <a:ea typeface="Muli"/>
              <a:cs typeface="Muli"/>
              <a:sym typeface="Muli"/>
            </a:endParaRPr>
          </a:p>
        </p:txBody>
      </p:sp>
      <p:sp>
        <p:nvSpPr>
          <p:cNvPr id="853" name="Google Shape;853;p44"/>
          <p:cNvSpPr/>
          <p:nvPr/>
        </p:nvSpPr>
        <p:spPr>
          <a:xfrm>
            <a:off x="1114225" y="947475"/>
            <a:ext cx="467100" cy="467100"/>
          </a:xfrm>
          <a:prstGeom prst="ellipse">
            <a:avLst/>
          </a:prstGeom>
          <a:solidFill>
            <a:schemeClr val="accent6"/>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800">
                <a:solidFill>
                  <a:schemeClr val="lt1"/>
                </a:solidFill>
                <a:latin typeface="Muli"/>
                <a:ea typeface="Muli"/>
                <a:cs typeface="Muli"/>
                <a:sym typeface="Muli"/>
              </a:rPr>
              <a:t>Competitor</a:t>
            </a:r>
            <a:endParaRPr sz="800">
              <a:solidFill>
                <a:schemeClr val="lt1"/>
              </a:solidFill>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45"/>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Weekly Planner</a:t>
            </a:r>
            <a:endParaRPr/>
          </a:p>
        </p:txBody>
      </p:sp>
      <p:sp>
        <p:nvSpPr>
          <p:cNvPr id="859" name="Google Shape;859;p4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860" name="Google Shape;860;p45"/>
          <p:cNvGraphicFramePr/>
          <p:nvPr/>
        </p:nvGraphicFramePr>
        <p:xfrm>
          <a:off x="855300" y="1722500"/>
          <a:ext cx="3000000" cy="3000000"/>
        </p:xfrm>
        <a:graphic>
          <a:graphicData uri="http://schemas.openxmlformats.org/drawingml/2006/table">
            <a:tbl>
              <a:tblPr>
                <a:noFill/>
                <a:tableStyleId>{214E1A7C-BE53-4141-B166-411B01008164}</a:tableStyleId>
              </a:tblPr>
              <a:tblGrid>
                <a:gridCol w="834575"/>
                <a:gridCol w="956575"/>
                <a:gridCol w="956575"/>
                <a:gridCol w="956575"/>
                <a:gridCol w="956575"/>
                <a:gridCol w="956575"/>
                <a:gridCol w="956575"/>
                <a:gridCol w="956575"/>
              </a:tblGrid>
              <a:tr h="235525">
                <a:tc>
                  <a:txBody>
                    <a:bodyPr/>
                    <a:lstStyle/>
                    <a:p>
                      <a:pPr indent="0" lvl="0" marL="0" rtl="0" algn="r">
                        <a:spcBef>
                          <a:spcPts val="0"/>
                        </a:spcBef>
                        <a:spcAft>
                          <a:spcPts val="0"/>
                        </a:spcAft>
                        <a:buNone/>
                      </a:pPr>
                      <a:r>
                        <a:t/>
                      </a:r>
                      <a:endParaRPr sz="800">
                        <a:solidFill>
                          <a:schemeClr val="dk2"/>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SUNDAY</a:t>
                      </a:r>
                      <a:endParaRPr sz="700">
                        <a:solidFill>
                          <a:schemeClr val="lt1"/>
                        </a:solidFill>
                        <a:latin typeface="Muli"/>
                        <a:ea typeface="Muli"/>
                        <a:cs typeface="Muli"/>
                        <a:sym typeface="Muli"/>
                      </a:endParaRPr>
                    </a:p>
                  </a:txBody>
                  <a:tcPr marT="91425" marB="91425" marR="91425" marL="91425" anchor="ctr">
                    <a:lnL cap="flat" cmpd="sng" w="9525">
                      <a:solidFill>
                        <a:schemeClr val="accen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MONDAY</a:t>
                      </a:r>
                      <a:endParaRPr sz="700">
                        <a:solidFill>
                          <a:schemeClr val="lt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TUESDAY</a:t>
                      </a:r>
                      <a:endParaRPr sz="700">
                        <a:solidFill>
                          <a:schemeClr val="lt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WEDNESDAY</a:t>
                      </a:r>
                      <a:endParaRPr sz="700">
                        <a:solidFill>
                          <a:schemeClr val="lt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THURSDAY</a:t>
                      </a:r>
                      <a:endParaRPr sz="700">
                        <a:solidFill>
                          <a:schemeClr val="lt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FRIDAY</a:t>
                      </a:r>
                      <a:endParaRPr sz="700">
                        <a:solidFill>
                          <a:schemeClr val="lt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700">
                          <a:solidFill>
                            <a:schemeClr val="lt1"/>
                          </a:solidFill>
                          <a:latin typeface="Muli"/>
                          <a:ea typeface="Muli"/>
                          <a:cs typeface="Muli"/>
                          <a:sym typeface="Muli"/>
                        </a:rPr>
                        <a:t>SATURDAY</a:t>
                      </a:r>
                      <a:endParaRPr sz="700">
                        <a:solidFill>
                          <a:schemeClr val="lt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lt2"/>
                      </a:solidFill>
                      <a:prstDash val="solid"/>
                      <a:round/>
                      <a:headEnd len="sm" w="sm" type="none"/>
                      <a:tailEnd len="sm" w="sm" type="none"/>
                    </a:lnB>
                    <a:solidFill>
                      <a:schemeClr val="accent1"/>
                    </a:solidFill>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09:00 - 09:45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10:00 - 10:45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11:00 - 11:45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12:00 - 13:15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 Free time</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2"/>
                    </a:solidFill>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13:30 - 14:15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14:30 - 15:15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83150">
                <a:tc>
                  <a:txBody>
                    <a:bodyPr/>
                    <a:lstStyle/>
                    <a:p>
                      <a:pPr indent="0" lvl="0" marL="0" rtl="0" algn="r">
                        <a:spcBef>
                          <a:spcPts val="0"/>
                        </a:spcBef>
                        <a:spcAft>
                          <a:spcPts val="0"/>
                        </a:spcAft>
                        <a:buNone/>
                      </a:pPr>
                      <a:r>
                        <a:rPr lang="en" sz="800">
                          <a:solidFill>
                            <a:schemeClr val="dk2"/>
                          </a:solidFill>
                          <a:latin typeface="Muli"/>
                          <a:ea typeface="Muli"/>
                          <a:cs typeface="Muli"/>
                          <a:sym typeface="Muli"/>
                        </a:rPr>
                        <a:t>15:30 - 16:15</a:t>
                      </a:r>
                      <a:endParaRPr sz="800">
                        <a:solidFill>
                          <a:schemeClr val="dk2"/>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800">
                          <a:solidFill>
                            <a:schemeClr val="dk1"/>
                          </a:solidFill>
                          <a:latin typeface="Muli"/>
                          <a:ea typeface="Muli"/>
                          <a:cs typeface="Muli"/>
                          <a:sym typeface="Muli"/>
                        </a:rPr>
                        <a:t>Task</a:t>
                      </a:r>
                      <a:endParaRPr sz="800">
                        <a:solidFill>
                          <a:schemeClr val="dk1"/>
                        </a:solidFill>
                        <a:latin typeface="Muli"/>
                        <a:ea typeface="Muli"/>
                        <a:cs typeface="Muli"/>
                        <a:sym typeface="Muli"/>
                      </a:endParaRPr>
                    </a:p>
                  </a:txBody>
                  <a:tcPr marT="91425" marB="91425" marR="91425" marL="91425" anchor="ctr">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393E2"/>
            </a:gs>
            <a:gs pos="100000">
              <a:srgbClr val="00E2C7"/>
            </a:gs>
          </a:gsLst>
          <a:lin ang="6982063" scaled="0"/>
        </a:gradFill>
      </p:bgPr>
    </p:bg>
    <p:spTree>
      <p:nvGrpSpPr>
        <p:cNvPr id="864" name="Shape 864"/>
        <p:cNvGrpSpPr/>
        <p:nvPr/>
      </p:nvGrpSpPr>
      <p:grpSpPr>
        <a:xfrm>
          <a:off x="0" y="0"/>
          <a:ext cx="0" cy="0"/>
          <a:chOff x="0" y="0"/>
          <a:chExt cx="0" cy="0"/>
        </a:xfrm>
      </p:grpSpPr>
      <p:grpSp>
        <p:nvGrpSpPr>
          <p:cNvPr id="865" name="Google Shape;865;p46"/>
          <p:cNvGrpSpPr/>
          <p:nvPr/>
        </p:nvGrpSpPr>
        <p:grpSpPr>
          <a:xfrm>
            <a:off x="954301" y="809074"/>
            <a:ext cx="286156" cy="361899"/>
            <a:chOff x="584925" y="238125"/>
            <a:chExt cx="415200" cy="525100"/>
          </a:xfrm>
        </p:grpSpPr>
        <p:sp>
          <p:nvSpPr>
            <p:cNvPr id="866" name="Google Shape;866;p46"/>
            <p:cNvSpPr/>
            <p:nvPr/>
          </p:nvSpPr>
          <p:spPr>
            <a:xfrm>
              <a:off x="621550" y="299175"/>
              <a:ext cx="378575" cy="464050"/>
            </a:xfrm>
            <a:custGeom>
              <a:rect b="b" l="l" r="r" t="t"/>
              <a:pathLst>
                <a:path extrusionOk="0" h="18562" w="15143">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6"/>
            <p:cNvSpPr/>
            <p:nvPr/>
          </p:nvSpPr>
          <p:spPr>
            <a:xfrm>
              <a:off x="633750" y="2381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6"/>
            <p:cNvSpPr/>
            <p:nvPr/>
          </p:nvSpPr>
          <p:spPr>
            <a:xfrm>
              <a:off x="716800" y="238125"/>
              <a:ext cx="29325" cy="63500"/>
            </a:xfrm>
            <a:custGeom>
              <a:rect b="b" l="l" r="r" t="t"/>
              <a:pathLst>
                <a:path extrusionOk="0" h="2540" w="1173">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6"/>
            <p:cNvSpPr/>
            <p:nvPr/>
          </p:nvSpPr>
          <p:spPr>
            <a:xfrm>
              <a:off x="799825" y="238125"/>
              <a:ext cx="29350" cy="63500"/>
            </a:xfrm>
            <a:custGeom>
              <a:rect b="b" l="l" r="r" t="t"/>
              <a:pathLst>
                <a:path extrusionOk="0" h="2540" w="1174">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6"/>
            <p:cNvSpPr/>
            <p:nvPr/>
          </p:nvSpPr>
          <p:spPr>
            <a:xfrm>
              <a:off x="882875" y="238125"/>
              <a:ext cx="29325" cy="63500"/>
            </a:xfrm>
            <a:custGeom>
              <a:rect b="b" l="l" r="r" t="t"/>
              <a:pathLst>
                <a:path extrusionOk="0" h="2540" w="1173">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6"/>
            <p:cNvSpPr/>
            <p:nvPr/>
          </p:nvSpPr>
          <p:spPr>
            <a:xfrm>
              <a:off x="584925" y="261325"/>
              <a:ext cx="378575" cy="464050"/>
            </a:xfrm>
            <a:custGeom>
              <a:rect b="b" l="l" r="r" t="t"/>
              <a:pathLst>
                <a:path extrusionOk="0" h="18562" w="15143">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2" name="Google Shape;872;p46"/>
          <p:cNvGrpSpPr/>
          <p:nvPr/>
        </p:nvGrpSpPr>
        <p:grpSpPr>
          <a:xfrm>
            <a:off x="1408760" y="861660"/>
            <a:ext cx="306367" cy="255038"/>
            <a:chOff x="1244325" y="314425"/>
            <a:chExt cx="444525" cy="370050"/>
          </a:xfrm>
        </p:grpSpPr>
        <p:sp>
          <p:nvSpPr>
            <p:cNvPr id="873" name="Google Shape;873;p46"/>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6"/>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6"/>
          <p:cNvGrpSpPr/>
          <p:nvPr/>
        </p:nvGrpSpPr>
        <p:grpSpPr>
          <a:xfrm>
            <a:off x="1880069" y="860402"/>
            <a:ext cx="292910" cy="257554"/>
            <a:chOff x="1928175" y="312600"/>
            <a:chExt cx="425000" cy="373700"/>
          </a:xfrm>
        </p:grpSpPr>
        <p:sp>
          <p:nvSpPr>
            <p:cNvPr id="876" name="Google Shape;876;p46"/>
            <p:cNvSpPr/>
            <p:nvPr/>
          </p:nvSpPr>
          <p:spPr>
            <a:xfrm>
              <a:off x="1928175" y="312600"/>
              <a:ext cx="425000" cy="373700"/>
            </a:xfrm>
            <a:custGeom>
              <a:rect b="b" l="l" r="r" t="t"/>
              <a:pathLst>
                <a:path extrusionOk="0" h="14948" w="1700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6"/>
            <p:cNvSpPr/>
            <p:nvPr/>
          </p:nvSpPr>
          <p:spPr>
            <a:xfrm>
              <a:off x="1964825" y="349250"/>
              <a:ext cx="351700" cy="300425"/>
            </a:xfrm>
            <a:custGeom>
              <a:rect b="b" l="l" r="r" t="t"/>
              <a:pathLst>
                <a:path extrusionOk="0" h="12017" w="14068">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8" name="Google Shape;878;p46"/>
          <p:cNvSpPr/>
          <p:nvPr/>
        </p:nvSpPr>
        <p:spPr>
          <a:xfrm>
            <a:off x="2371223" y="851156"/>
            <a:ext cx="239876" cy="276059"/>
          </a:xfrm>
          <a:custGeom>
            <a:rect b="b" l="l" r="r" t="t"/>
            <a:pathLst>
              <a:path extrusionOk="0" h="16022" w="13922">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6"/>
          <p:cNvSpPr/>
          <p:nvPr/>
        </p:nvSpPr>
        <p:spPr>
          <a:xfrm>
            <a:off x="2852216" y="852001"/>
            <a:ext cx="207070" cy="274371"/>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0" name="Google Shape;880;p46"/>
          <p:cNvGrpSpPr/>
          <p:nvPr/>
        </p:nvGrpSpPr>
        <p:grpSpPr>
          <a:xfrm>
            <a:off x="3251905" y="846945"/>
            <a:ext cx="336674" cy="284485"/>
            <a:chOff x="3918650" y="293075"/>
            <a:chExt cx="488500" cy="412775"/>
          </a:xfrm>
        </p:grpSpPr>
        <p:sp>
          <p:nvSpPr>
            <p:cNvPr id="881" name="Google Shape;881;p46"/>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6"/>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6"/>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46"/>
          <p:cNvGrpSpPr/>
          <p:nvPr/>
        </p:nvGrpSpPr>
        <p:grpSpPr>
          <a:xfrm>
            <a:off x="3746354" y="825477"/>
            <a:ext cx="276921" cy="327404"/>
            <a:chOff x="4636075" y="261925"/>
            <a:chExt cx="401800" cy="475050"/>
          </a:xfrm>
        </p:grpSpPr>
        <p:sp>
          <p:nvSpPr>
            <p:cNvPr id="885" name="Google Shape;885;p46"/>
            <p:cNvSpPr/>
            <p:nvPr/>
          </p:nvSpPr>
          <p:spPr>
            <a:xfrm>
              <a:off x="4665400" y="326650"/>
              <a:ext cx="372475" cy="97100"/>
            </a:xfrm>
            <a:custGeom>
              <a:rect b="b" l="l" r="r" t="t"/>
              <a:pathLst>
                <a:path extrusionOk="0" h="3884" w="14899">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6"/>
            <p:cNvSpPr/>
            <p:nvPr/>
          </p:nvSpPr>
          <p:spPr>
            <a:xfrm>
              <a:off x="4636075" y="438375"/>
              <a:ext cx="372475" cy="97125"/>
            </a:xfrm>
            <a:custGeom>
              <a:rect b="b" l="l" r="r" t="t"/>
              <a:pathLst>
                <a:path extrusionOk="0" h="3885" w="14899">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4814975" y="261925"/>
              <a:ext cx="44000" cy="50100"/>
            </a:xfrm>
            <a:custGeom>
              <a:rect b="b" l="l" r="r" t="t"/>
              <a:pathLst>
                <a:path extrusionOk="0" h="2004" w="176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p:nvPr/>
          </p:nvSpPr>
          <p:spPr>
            <a:xfrm>
              <a:off x="4814975" y="550125"/>
              <a:ext cx="44000" cy="186850"/>
            </a:xfrm>
            <a:custGeom>
              <a:rect b="b" l="l" r="r" t="t"/>
              <a:pathLst>
                <a:path extrusionOk="0" h="7474" w="1760">
                  <a:moveTo>
                    <a:pt x="1" y="0"/>
                  </a:moveTo>
                  <a:lnTo>
                    <a:pt x="1" y="7474"/>
                  </a:lnTo>
                  <a:lnTo>
                    <a:pt x="1759" y="7474"/>
                  </a:lnTo>
                  <a:lnTo>
                    <a:pt x="175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46"/>
          <p:cNvSpPr/>
          <p:nvPr/>
        </p:nvSpPr>
        <p:spPr>
          <a:xfrm>
            <a:off x="4190862" y="850726"/>
            <a:ext cx="317308" cy="276921"/>
          </a:xfrm>
          <a:custGeom>
            <a:rect b="b" l="l" r="r" t="t"/>
            <a:pathLst>
              <a:path extrusionOk="0" h="16072" w="18416">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46"/>
          <p:cNvGrpSpPr/>
          <p:nvPr/>
        </p:nvGrpSpPr>
        <p:grpSpPr>
          <a:xfrm>
            <a:off x="4675085" y="852838"/>
            <a:ext cx="277748" cy="272268"/>
            <a:chOff x="5983625" y="301625"/>
            <a:chExt cx="403000" cy="395050"/>
          </a:xfrm>
        </p:grpSpPr>
        <p:sp>
          <p:nvSpPr>
            <p:cNvPr id="891" name="Google Shape;891;p46"/>
            <p:cNvSpPr/>
            <p:nvPr/>
          </p:nvSpPr>
          <p:spPr>
            <a:xfrm>
              <a:off x="5983625" y="319925"/>
              <a:ext cx="403000" cy="67200"/>
            </a:xfrm>
            <a:custGeom>
              <a:rect b="b" l="l" r="r" t="t"/>
              <a:pathLst>
                <a:path extrusionOk="0" h="2688" w="1612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5983625" y="664900"/>
              <a:ext cx="403000" cy="31775"/>
            </a:xfrm>
            <a:custGeom>
              <a:rect b="b" l="l" r="r" t="t"/>
              <a:pathLst>
                <a:path extrusionOk="0" h="1271" w="1612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6"/>
            <p:cNvSpPr/>
            <p:nvPr/>
          </p:nvSpPr>
          <p:spPr>
            <a:xfrm>
              <a:off x="6041025" y="301625"/>
              <a:ext cx="29325" cy="63500"/>
            </a:xfrm>
            <a:custGeom>
              <a:rect b="b" l="l" r="r" t="t"/>
              <a:pathLst>
                <a:path extrusionOk="0" h="2540" w="1173">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6"/>
            <p:cNvSpPr/>
            <p:nvPr/>
          </p:nvSpPr>
          <p:spPr>
            <a:xfrm>
              <a:off x="6297450" y="301625"/>
              <a:ext cx="29350" cy="63500"/>
            </a:xfrm>
            <a:custGeom>
              <a:rect b="b" l="l" r="r" t="t"/>
              <a:pathLst>
                <a:path extrusionOk="0" h="2540" w="1174">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6"/>
            <p:cNvSpPr/>
            <p:nvPr/>
          </p:nvSpPr>
          <p:spPr>
            <a:xfrm>
              <a:off x="6097200" y="509200"/>
              <a:ext cx="50700" cy="53775"/>
            </a:xfrm>
            <a:custGeom>
              <a:rect b="b" l="l" r="r" t="t"/>
              <a:pathLst>
                <a:path extrusionOk="0" h="2151" w="2028">
                  <a:moveTo>
                    <a:pt x="0" y="1"/>
                  </a:moveTo>
                  <a:lnTo>
                    <a:pt x="0" y="2150"/>
                  </a:lnTo>
                  <a:lnTo>
                    <a:pt x="2027" y="2150"/>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6"/>
            <p:cNvSpPr/>
            <p:nvPr/>
          </p:nvSpPr>
          <p:spPr>
            <a:xfrm>
              <a:off x="6097200" y="448150"/>
              <a:ext cx="50700" cy="48875"/>
            </a:xfrm>
            <a:custGeom>
              <a:rect b="b" l="l" r="r" t="t"/>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6097200" y="575150"/>
              <a:ext cx="50700" cy="48875"/>
            </a:xfrm>
            <a:custGeom>
              <a:rect b="b" l="l" r="r" t="t"/>
              <a:pathLst>
                <a:path extrusionOk="0" h="1955" w="2028">
                  <a:moveTo>
                    <a:pt x="0" y="1"/>
                  </a:moveTo>
                  <a:lnTo>
                    <a:pt x="0" y="1954"/>
                  </a:lnTo>
                  <a:lnTo>
                    <a:pt x="2027" y="1954"/>
                  </a:lnTo>
                  <a:lnTo>
                    <a:pt x="20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6160075" y="575150"/>
              <a:ext cx="50100" cy="48875"/>
            </a:xfrm>
            <a:custGeom>
              <a:rect b="b" l="l" r="r" t="t"/>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6"/>
            <p:cNvSpPr/>
            <p:nvPr/>
          </p:nvSpPr>
          <p:spPr>
            <a:xfrm>
              <a:off x="6034300" y="509200"/>
              <a:ext cx="50700" cy="53775"/>
            </a:xfrm>
            <a:custGeom>
              <a:rect b="b" l="l" r="r" t="t"/>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6"/>
            <p:cNvSpPr/>
            <p:nvPr/>
          </p:nvSpPr>
          <p:spPr>
            <a:xfrm>
              <a:off x="6034300" y="575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6"/>
            <p:cNvSpPr/>
            <p:nvPr/>
          </p:nvSpPr>
          <p:spPr>
            <a:xfrm>
              <a:off x="6034300" y="448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6"/>
            <p:cNvSpPr/>
            <p:nvPr/>
          </p:nvSpPr>
          <p:spPr>
            <a:xfrm>
              <a:off x="6160075" y="509200"/>
              <a:ext cx="50100" cy="53775"/>
            </a:xfrm>
            <a:custGeom>
              <a:rect b="b" l="l" r="r" t="t"/>
              <a:pathLst>
                <a:path extrusionOk="0" h="2151" w="2004">
                  <a:moveTo>
                    <a:pt x="1" y="1"/>
                  </a:moveTo>
                  <a:lnTo>
                    <a:pt x="1" y="2150"/>
                  </a:lnTo>
                  <a:lnTo>
                    <a:pt x="2003" y="2150"/>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6"/>
            <p:cNvSpPr/>
            <p:nvPr/>
          </p:nvSpPr>
          <p:spPr>
            <a:xfrm>
              <a:off x="5983625" y="399300"/>
              <a:ext cx="403000" cy="272950"/>
            </a:xfrm>
            <a:custGeom>
              <a:rect b="b" l="l" r="r" t="t"/>
              <a:pathLst>
                <a:path extrusionOk="0" h="10918" w="1612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6"/>
            <p:cNvSpPr/>
            <p:nvPr/>
          </p:nvSpPr>
          <p:spPr>
            <a:xfrm>
              <a:off x="6285250" y="575150"/>
              <a:ext cx="50700" cy="48875"/>
            </a:xfrm>
            <a:custGeom>
              <a:rect b="b" l="l" r="r" t="t"/>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6"/>
            <p:cNvSpPr/>
            <p:nvPr/>
          </p:nvSpPr>
          <p:spPr>
            <a:xfrm>
              <a:off x="6285250" y="509200"/>
              <a:ext cx="50700" cy="53775"/>
            </a:xfrm>
            <a:custGeom>
              <a:rect b="b" l="l" r="r" t="t"/>
              <a:pathLst>
                <a:path extrusionOk="0" h="2151" w="2028">
                  <a:moveTo>
                    <a:pt x="0" y="1"/>
                  </a:moveTo>
                  <a:lnTo>
                    <a:pt x="0"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6"/>
            <p:cNvSpPr/>
            <p:nvPr/>
          </p:nvSpPr>
          <p:spPr>
            <a:xfrm>
              <a:off x="6285250" y="448150"/>
              <a:ext cx="50700" cy="48875"/>
            </a:xfrm>
            <a:custGeom>
              <a:rect b="b" l="l" r="r" t="t"/>
              <a:pathLst>
                <a:path extrusionOk="0" h="1955" w="2028">
                  <a:moveTo>
                    <a:pt x="0" y="1"/>
                  </a:moveTo>
                  <a:lnTo>
                    <a:pt x="0"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6"/>
            <p:cNvSpPr/>
            <p:nvPr/>
          </p:nvSpPr>
          <p:spPr>
            <a:xfrm>
              <a:off x="6222350" y="575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6"/>
            <p:cNvSpPr/>
            <p:nvPr/>
          </p:nvSpPr>
          <p:spPr>
            <a:xfrm>
              <a:off x="6160075" y="448150"/>
              <a:ext cx="50100" cy="48875"/>
            </a:xfrm>
            <a:custGeom>
              <a:rect b="b" l="l" r="r" t="t"/>
              <a:pathLst>
                <a:path extrusionOk="0" h="1955" w="2004">
                  <a:moveTo>
                    <a:pt x="1" y="1"/>
                  </a:moveTo>
                  <a:lnTo>
                    <a:pt x="1" y="1954"/>
                  </a:lnTo>
                  <a:lnTo>
                    <a:pt x="2003" y="1954"/>
                  </a:lnTo>
                  <a:lnTo>
                    <a:pt x="20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6"/>
            <p:cNvSpPr/>
            <p:nvPr/>
          </p:nvSpPr>
          <p:spPr>
            <a:xfrm>
              <a:off x="6222350" y="509200"/>
              <a:ext cx="50700" cy="53775"/>
            </a:xfrm>
            <a:custGeom>
              <a:rect b="b" l="l" r="r" t="t"/>
              <a:pathLst>
                <a:path extrusionOk="0" h="2151" w="2028">
                  <a:moveTo>
                    <a:pt x="1" y="1"/>
                  </a:moveTo>
                  <a:lnTo>
                    <a:pt x="1" y="2150"/>
                  </a:lnTo>
                  <a:lnTo>
                    <a:pt x="2028" y="2150"/>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6"/>
            <p:cNvSpPr/>
            <p:nvPr/>
          </p:nvSpPr>
          <p:spPr>
            <a:xfrm>
              <a:off x="6222350" y="448150"/>
              <a:ext cx="50700" cy="48875"/>
            </a:xfrm>
            <a:custGeom>
              <a:rect b="b" l="l" r="r" t="t"/>
              <a:pathLst>
                <a:path extrusionOk="0" h="1955" w="2028">
                  <a:moveTo>
                    <a:pt x="1" y="1"/>
                  </a:moveTo>
                  <a:lnTo>
                    <a:pt x="1" y="1954"/>
                  </a:lnTo>
                  <a:lnTo>
                    <a:pt x="2028" y="1954"/>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1" name="Google Shape;911;p46"/>
          <p:cNvGrpSpPr/>
          <p:nvPr/>
        </p:nvGrpSpPr>
        <p:grpSpPr>
          <a:xfrm>
            <a:off x="5141760" y="850719"/>
            <a:ext cx="273543" cy="273130"/>
            <a:chOff x="6660750" y="298550"/>
            <a:chExt cx="396900" cy="396300"/>
          </a:xfrm>
        </p:grpSpPr>
        <p:sp>
          <p:nvSpPr>
            <p:cNvPr id="912" name="Google Shape;912;p46"/>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6"/>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46"/>
          <p:cNvGrpSpPr/>
          <p:nvPr/>
        </p:nvGrpSpPr>
        <p:grpSpPr>
          <a:xfrm>
            <a:off x="954301" y="1280797"/>
            <a:ext cx="286156" cy="346340"/>
            <a:chOff x="584925" y="922575"/>
            <a:chExt cx="415200" cy="502525"/>
          </a:xfrm>
        </p:grpSpPr>
        <p:sp>
          <p:nvSpPr>
            <p:cNvPr id="915" name="Google Shape;915;p46"/>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6"/>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46"/>
          <p:cNvGrpSpPr/>
          <p:nvPr/>
        </p:nvGrpSpPr>
        <p:grpSpPr>
          <a:xfrm>
            <a:off x="1410448" y="1272802"/>
            <a:ext cx="303007" cy="361072"/>
            <a:chOff x="1246775" y="910975"/>
            <a:chExt cx="439650" cy="523900"/>
          </a:xfrm>
        </p:grpSpPr>
        <p:sp>
          <p:nvSpPr>
            <p:cNvPr id="919" name="Google Shape;919;p46"/>
            <p:cNvSpPr/>
            <p:nvPr/>
          </p:nvSpPr>
          <p:spPr>
            <a:xfrm>
              <a:off x="1246775" y="970800"/>
              <a:ext cx="378575" cy="464075"/>
            </a:xfrm>
            <a:custGeom>
              <a:rect b="b" l="l" r="r" t="t"/>
              <a:pathLst>
                <a:path extrusionOk="0" h="18563" w="15143">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6"/>
            <p:cNvSpPr/>
            <p:nvPr/>
          </p:nvSpPr>
          <p:spPr>
            <a:xfrm>
              <a:off x="1307825" y="910975"/>
              <a:ext cx="378600" cy="464050"/>
            </a:xfrm>
            <a:custGeom>
              <a:rect b="b" l="l" r="r" t="t"/>
              <a:pathLst>
                <a:path extrusionOk="0" h="18562" w="15144">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6"/>
            <p:cNvSpPr/>
            <p:nvPr/>
          </p:nvSpPr>
          <p:spPr>
            <a:xfrm>
              <a:off x="1602125" y="910975"/>
              <a:ext cx="84300" cy="84275"/>
            </a:xfrm>
            <a:custGeom>
              <a:rect b="b" l="l" r="r" t="t"/>
              <a:pathLst>
                <a:path extrusionOk="0" h="3371" w="3372">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46"/>
          <p:cNvGrpSpPr/>
          <p:nvPr/>
        </p:nvGrpSpPr>
        <p:grpSpPr>
          <a:xfrm>
            <a:off x="1878811" y="1330867"/>
            <a:ext cx="295426" cy="245769"/>
            <a:chOff x="1926350" y="995225"/>
            <a:chExt cx="428650" cy="356600"/>
          </a:xfrm>
        </p:grpSpPr>
        <p:sp>
          <p:nvSpPr>
            <p:cNvPr id="923" name="Google Shape;923;p46"/>
            <p:cNvSpPr/>
            <p:nvPr/>
          </p:nvSpPr>
          <p:spPr>
            <a:xfrm>
              <a:off x="1926350" y="1298075"/>
              <a:ext cx="208225" cy="53750"/>
            </a:xfrm>
            <a:custGeom>
              <a:rect b="b" l="l" r="r" t="t"/>
              <a:pathLst>
                <a:path extrusionOk="0" h="2150" w="8329">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6"/>
            <p:cNvSpPr/>
            <p:nvPr/>
          </p:nvSpPr>
          <p:spPr>
            <a:xfrm>
              <a:off x="2146775" y="1298075"/>
              <a:ext cx="208225" cy="53750"/>
            </a:xfrm>
            <a:custGeom>
              <a:rect b="b" l="l" r="r" t="t"/>
              <a:pathLst>
                <a:path extrusionOk="0" h="2150" w="8329">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6"/>
            <p:cNvSpPr/>
            <p:nvPr/>
          </p:nvSpPr>
          <p:spPr>
            <a:xfrm>
              <a:off x="1926350" y="995225"/>
              <a:ext cx="208225" cy="332175"/>
            </a:xfrm>
            <a:custGeom>
              <a:rect b="b" l="l" r="r" t="t"/>
              <a:pathLst>
                <a:path extrusionOk="0" h="13287" w="8329">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6"/>
            <p:cNvSpPr/>
            <p:nvPr/>
          </p:nvSpPr>
          <p:spPr>
            <a:xfrm>
              <a:off x="2146775" y="995225"/>
              <a:ext cx="208225" cy="332175"/>
            </a:xfrm>
            <a:custGeom>
              <a:rect b="b" l="l" r="r" t="t"/>
              <a:pathLst>
                <a:path extrusionOk="0" h="13287" w="8329">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46"/>
          <p:cNvSpPr/>
          <p:nvPr/>
        </p:nvSpPr>
        <p:spPr>
          <a:xfrm>
            <a:off x="2346808" y="1310265"/>
            <a:ext cx="288706" cy="287017"/>
          </a:xfrm>
          <a:custGeom>
            <a:rect b="b" l="l" r="r" t="t"/>
            <a:pathLst>
              <a:path extrusionOk="0" h="16658" w="16756">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6"/>
          <p:cNvSpPr/>
          <p:nvPr/>
        </p:nvSpPr>
        <p:spPr>
          <a:xfrm>
            <a:off x="2811827" y="1324583"/>
            <a:ext cx="287844" cy="258398"/>
          </a:xfrm>
          <a:custGeom>
            <a:rect b="b" l="l" r="r" t="t"/>
            <a:pathLst>
              <a:path extrusionOk="0" h="14997" w="16706">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6"/>
          <p:cNvSpPr/>
          <p:nvPr/>
        </p:nvSpPr>
        <p:spPr>
          <a:xfrm>
            <a:off x="3280620" y="1326685"/>
            <a:ext cx="279436" cy="254177"/>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6"/>
          <p:cNvSpPr/>
          <p:nvPr/>
        </p:nvSpPr>
        <p:spPr>
          <a:xfrm>
            <a:off x="3754462" y="1329201"/>
            <a:ext cx="260931" cy="24914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46"/>
          <p:cNvGrpSpPr/>
          <p:nvPr/>
        </p:nvGrpSpPr>
        <p:grpSpPr>
          <a:xfrm>
            <a:off x="4205464" y="1312362"/>
            <a:ext cx="287844" cy="288258"/>
            <a:chOff x="5302225" y="968375"/>
            <a:chExt cx="417650" cy="418250"/>
          </a:xfrm>
        </p:grpSpPr>
        <p:sp>
          <p:nvSpPr>
            <p:cNvPr id="932" name="Google Shape;932;p46"/>
            <p:cNvSpPr/>
            <p:nvPr/>
          </p:nvSpPr>
          <p:spPr>
            <a:xfrm>
              <a:off x="5333350" y="991575"/>
              <a:ext cx="152075" cy="155100"/>
            </a:xfrm>
            <a:custGeom>
              <a:rect b="b" l="l" r="r" t="t"/>
              <a:pathLst>
                <a:path extrusionOk="0" h="6204" w="6083">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6"/>
            <p:cNvSpPr/>
            <p:nvPr/>
          </p:nvSpPr>
          <p:spPr>
            <a:xfrm>
              <a:off x="5302225" y="968375"/>
              <a:ext cx="417650" cy="418250"/>
            </a:xfrm>
            <a:custGeom>
              <a:rect b="b" l="l" r="r" t="t"/>
              <a:pathLst>
                <a:path extrusionOk="0" h="16730" w="16706">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46"/>
          <p:cNvGrpSpPr/>
          <p:nvPr/>
        </p:nvGrpSpPr>
        <p:grpSpPr>
          <a:xfrm>
            <a:off x="4635525" y="1279953"/>
            <a:ext cx="356868" cy="347598"/>
            <a:chOff x="5926225" y="921350"/>
            <a:chExt cx="517800" cy="504350"/>
          </a:xfrm>
        </p:grpSpPr>
        <p:sp>
          <p:nvSpPr>
            <p:cNvPr id="935" name="Google Shape;935;p46"/>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6"/>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46"/>
          <p:cNvGrpSpPr/>
          <p:nvPr/>
        </p:nvGrpSpPr>
        <p:grpSpPr>
          <a:xfrm>
            <a:off x="5111883" y="1286689"/>
            <a:ext cx="333297" cy="334141"/>
            <a:chOff x="6617400" y="931125"/>
            <a:chExt cx="483600" cy="484825"/>
          </a:xfrm>
        </p:grpSpPr>
        <p:sp>
          <p:nvSpPr>
            <p:cNvPr id="938" name="Google Shape;938;p46"/>
            <p:cNvSpPr/>
            <p:nvPr/>
          </p:nvSpPr>
          <p:spPr>
            <a:xfrm>
              <a:off x="6843925" y="1183900"/>
              <a:ext cx="121525" cy="232050"/>
            </a:xfrm>
            <a:custGeom>
              <a:rect b="b" l="l" r="r" t="t"/>
              <a:pathLst>
                <a:path extrusionOk="0" h="9282" w="4861">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6"/>
            <p:cNvSpPr/>
            <p:nvPr/>
          </p:nvSpPr>
          <p:spPr>
            <a:xfrm>
              <a:off x="6617400" y="931125"/>
              <a:ext cx="483600" cy="259500"/>
            </a:xfrm>
            <a:custGeom>
              <a:rect b="b" l="l" r="r" t="t"/>
              <a:pathLst>
                <a:path extrusionOk="0" h="10380" w="19344">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46"/>
          <p:cNvGrpSpPr/>
          <p:nvPr/>
        </p:nvGrpSpPr>
        <p:grpSpPr>
          <a:xfrm>
            <a:off x="936623" y="1805536"/>
            <a:ext cx="321512" cy="225575"/>
            <a:chOff x="559275" y="1683950"/>
            <a:chExt cx="466500" cy="327300"/>
          </a:xfrm>
        </p:grpSpPr>
        <p:sp>
          <p:nvSpPr>
            <p:cNvPr id="941" name="Google Shape;941;p46"/>
            <p:cNvSpPr/>
            <p:nvPr/>
          </p:nvSpPr>
          <p:spPr>
            <a:xfrm>
              <a:off x="559275" y="1683950"/>
              <a:ext cx="466500" cy="197850"/>
            </a:xfrm>
            <a:custGeom>
              <a:rect b="b" l="l" r="r" t="t"/>
              <a:pathLst>
                <a:path extrusionOk="0" h="7914" w="1866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6"/>
            <p:cNvSpPr/>
            <p:nvPr/>
          </p:nvSpPr>
          <p:spPr>
            <a:xfrm>
              <a:off x="559275" y="1727925"/>
              <a:ext cx="466500" cy="283325"/>
            </a:xfrm>
            <a:custGeom>
              <a:rect b="b" l="l" r="r" t="t"/>
              <a:pathLst>
                <a:path extrusionOk="0" h="11333" w="1866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46"/>
          <p:cNvGrpSpPr/>
          <p:nvPr/>
        </p:nvGrpSpPr>
        <p:grpSpPr>
          <a:xfrm>
            <a:off x="1401196" y="1760945"/>
            <a:ext cx="321512" cy="314775"/>
            <a:chOff x="1233350" y="1619250"/>
            <a:chExt cx="466500" cy="456725"/>
          </a:xfrm>
        </p:grpSpPr>
        <p:sp>
          <p:nvSpPr>
            <p:cNvPr id="944" name="Google Shape;944;p46"/>
            <p:cNvSpPr/>
            <p:nvPr/>
          </p:nvSpPr>
          <p:spPr>
            <a:xfrm>
              <a:off x="1233350" y="1619250"/>
              <a:ext cx="466500" cy="456725"/>
            </a:xfrm>
            <a:custGeom>
              <a:rect b="b" l="l" r="r" t="t"/>
              <a:pathLst>
                <a:path extrusionOk="0" h="18269" w="1866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6"/>
            <p:cNvSpPr/>
            <p:nvPr/>
          </p:nvSpPr>
          <p:spPr>
            <a:xfrm>
              <a:off x="1382325" y="1792025"/>
              <a:ext cx="168550" cy="12250"/>
            </a:xfrm>
            <a:custGeom>
              <a:rect b="b" l="l" r="r" t="t"/>
              <a:pathLst>
                <a:path extrusionOk="0" h="490" w="6742">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a:off x="1382325" y="1825000"/>
              <a:ext cx="168550" cy="12250"/>
            </a:xfrm>
            <a:custGeom>
              <a:rect b="b" l="l" r="r" t="t"/>
              <a:pathLst>
                <a:path extrusionOk="0" h="490" w="6742">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6"/>
            <p:cNvSpPr/>
            <p:nvPr/>
          </p:nvSpPr>
          <p:spPr>
            <a:xfrm>
              <a:off x="1382325" y="1858575"/>
              <a:ext cx="70850" cy="12250"/>
            </a:xfrm>
            <a:custGeom>
              <a:rect b="b" l="l" r="r" t="t"/>
              <a:pathLst>
                <a:path extrusionOk="0" h="490" w="2834">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46"/>
          <p:cNvGrpSpPr/>
          <p:nvPr/>
        </p:nvGrpSpPr>
        <p:grpSpPr>
          <a:xfrm>
            <a:off x="1875865" y="1767665"/>
            <a:ext cx="301318" cy="301318"/>
            <a:chOff x="1922075" y="1629000"/>
            <a:chExt cx="437200" cy="437200"/>
          </a:xfrm>
        </p:grpSpPr>
        <p:sp>
          <p:nvSpPr>
            <p:cNvPr id="949" name="Google Shape;949;p46"/>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6"/>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1" name="Google Shape;951;p46"/>
          <p:cNvGrpSpPr/>
          <p:nvPr/>
        </p:nvGrpSpPr>
        <p:grpSpPr>
          <a:xfrm>
            <a:off x="2339180" y="1766407"/>
            <a:ext cx="303834" cy="303834"/>
            <a:chOff x="2594325" y="1627175"/>
            <a:chExt cx="440850" cy="440850"/>
          </a:xfrm>
        </p:grpSpPr>
        <p:sp>
          <p:nvSpPr>
            <p:cNvPr id="952" name="Google Shape;952;p46"/>
            <p:cNvSpPr/>
            <p:nvPr/>
          </p:nvSpPr>
          <p:spPr>
            <a:xfrm>
              <a:off x="2594325" y="1890950"/>
              <a:ext cx="177075" cy="177075"/>
            </a:xfrm>
            <a:custGeom>
              <a:rect b="b" l="l" r="r" t="t"/>
              <a:pathLst>
                <a:path extrusionOk="0" h="7083" w="7083">
                  <a:moveTo>
                    <a:pt x="5544" y="0"/>
                  </a:moveTo>
                  <a:lnTo>
                    <a:pt x="538" y="5984"/>
                  </a:lnTo>
                  <a:lnTo>
                    <a:pt x="0" y="7083"/>
                  </a:lnTo>
                  <a:lnTo>
                    <a:pt x="1099" y="6546"/>
                  </a:lnTo>
                  <a:lnTo>
                    <a:pt x="7083" y="1539"/>
                  </a:lnTo>
                  <a:lnTo>
                    <a:pt x="55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6"/>
            <p:cNvSpPr/>
            <p:nvPr/>
          </p:nvSpPr>
          <p:spPr>
            <a:xfrm>
              <a:off x="2858700" y="1627175"/>
              <a:ext cx="176475" cy="176475"/>
            </a:xfrm>
            <a:custGeom>
              <a:rect b="b" l="l" r="r" t="t"/>
              <a:pathLst>
                <a:path extrusionOk="0" h="7059" w="7059">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6"/>
            <p:cNvSpPr/>
            <p:nvPr/>
          </p:nvSpPr>
          <p:spPr>
            <a:xfrm>
              <a:off x="2663325" y="1702275"/>
              <a:ext cx="296750" cy="296775"/>
            </a:xfrm>
            <a:custGeom>
              <a:rect b="b" l="l" r="r" t="t"/>
              <a:pathLst>
                <a:path extrusionOk="0" h="11871" w="1187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5" name="Google Shape;955;p46"/>
          <p:cNvSpPr/>
          <p:nvPr/>
        </p:nvSpPr>
        <p:spPr>
          <a:xfrm>
            <a:off x="2817289" y="1779918"/>
            <a:ext cx="276921" cy="276903"/>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46"/>
          <p:cNvGrpSpPr/>
          <p:nvPr/>
        </p:nvGrpSpPr>
        <p:grpSpPr>
          <a:xfrm>
            <a:off x="3296944" y="1743681"/>
            <a:ext cx="246596" cy="349287"/>
            <a:chOff x="3984000" y="1594200"/>
            <a:chExt cx="357800" cy="506800"/>
          </a:xfrm>
        </p:grpSpPr>
        <p:sp>
          <p:nvSpPr>
            <p:cNvPr id="957" name="Google Shape;957;p46"/>
            <p:cNvSpPr/>
            <p:nvPr/>
          </p:nvSpPr>
          <p:spPr>
            <a:xfrm>
              <a:off x="3984000" y="1597875"/>
              <a:ext cx="44575" cy="503125"/>
            </a:xfrm>
            <a:custGeom>
              <a:rect b="b" l="l" r="r" t="t"/>
              <a:pathLst>
                <a:path extrusionOk="0" h="20125" w="1783">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6"/>
            <p:cNvSpPr/>
            <p:nvPr/>
          </p:nvSpPr>
          <p:spPr>
            <a:xfrm>
              <a:off x="4041375" y="1594200"/>
              <a:ext cx="300425" cy="229600"/>
            </a:xfrm>
            <a:custGeom>
              <a:rect b="b" l="l" r="r" t="t"/>
              <a:pathLst>
                <a:path extrusionOk="0" h="9184" w="12017">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9" name="Google Shape;959;p46"/>
          <p:cNvGrpSpPr/>
          <p:nvPr/>
        </p:nvGrpSpPr>
        <p:grpSpPr>
          <a:xfrm>
            <a:off x="3722370" y="1818580"/>
            <a:ext cx="324889" cy="199489"/>
            <a:chOff x="4601275" y="1702875"/>
            <a:chExt cx="471400" cy="289450"/>
          </a:xfrm>
        </p:grpSpPr>
        <p:sp>
          <p:nvSpPr>
            <p:cNvPr id="960" name="Google Shape;960;p46"/>
            <p:cNvSpPr/>
            <p:nvPr/>
          </p:nvSpPr>
          <p:spPr>
            <a:xfrm>
              <a:off x="4816200" y="1702875"/>
              <a:ext cx="41550" cy="41550"/>
            </a:xfrm>
            <a:custGeom>
              <a:rect b="b" l="l" r="r" t="t"/>
              <a:pathLst>
                <a:path extrusionOk="0" h="1662" w="1662">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6"/>
            <p:cNvSpPr/>
            <p:nvPr/>
          </p:nvSpPr>
          <p:spPr>
            <a:xfrm>
              <a:off x="5031125" y="1757225"/>
              <a:ext cx="41550" cy="41550"/>
            </a:xfrm>
            <a:custGeom>
              <a:rect b="b" l="l" r="r" t="t"/>
              <a:pathLst>
                <a:path extrusionOk="0" h="1662" w="1662">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6"/>
            <p:cNvSpPr/>
            <p:nvPr/>
          </p:nvSpPr>
          <p:spPr>
            <a:xfrm>
              <a:off x="4634875" y="1756000"/>
              <a:ext cx="404225" cy="178325"/>
            </a:xfrm>
            <a:custGeom>
              <a:rect b="b" l="l" r="r" t="t"/>
              <a:pathLst>
                <a:path extrusionOk="0" h="7133" w="16169">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6"/>
            <p:cNvSpPr/>
            <p:nvPr/>
          </p:nvSpPr>
          <p:spPr>
            <a:xfrm>
              <a:off x="4601275" y="1757225"/>
              <a:ext cx="41550" cy="41550"/>
            </a:xfrm>
            <a:custGeom>
              <a:rect b="b" l="l" r="r" t="t"/>
              <a:pathLst>
                <a:path extrusionOk="0" h="1662" w="1662">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46"/>
            <p:cNvSpPr/>
            <p:nvPr/>
          </p:nvSpPr>
          <p:spPr>
            <a:xfrm>
              <a:off x="4673325" y="1947725"/>
              <a:ext cx="327300" cy="44600"/>
            </a:xfrm>
            <a:custGeom>
              <a:rect b="b" l="l" r="r" t="t"/>
              <a:pathLst>
                <a:path extrusionOk="0" h="1784" w="13092">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5" name="Google Shape;965;p46"/>
          <p:cNvGrpSpPr/>
          <p:nvPr/>
        </p:nvGrpSpPr>
        <p:grpSpPr>
          <a:xfrm>
            <a:off x="4202518" y="1769767"/>
            <a:ext cx="293737" cy="297114"/>
            <a:chOff x="5297950" y="1632050"/>
            <a:chExt cx="426200" cy="431100"/>
          </a:xfrm>
        </p:grpSpPr>
        <p:sp>
          <p:nvSpPr>
            <p:cNvPr id="966" name="Google Shape;966;p46"/>
            <p:cNvSpPr/>
            <p:nvPr/>
          </p:nvSpPr>
          <p:spPr>
            <a:xfrm>
              <a:off x="5404800" y="1936125"/>
              <a:ext cx="212500" cy="127025"/>
            </a:xfrm>
            <a:custGeom>
              <a:rect b="b" l="l" r="r" t="t"/>
              <a:pathLst>
                <a:path extrusionOk="0" h="5081" w="850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6"/>
            <p:cNvSpPr/>
            <p:nvPr/>
          </p:nvSpPr>
          <p:spPr>
            <a:xfrm>
              <a:off x="5297950" y="1632050"/>
              <a:ext cx="426200" cy="294950"/>
            </a:xfrm>
            <a:custGeom>
              <a:rect b="b" l="l" r="r" t="t"/>
              <a:pathLst>
                <a:path extrusionOk="0" h="11798" w="17048">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46"/>
          <p:cNvGrpSpPr/>
          <p:nvPr/>
        </p:nvGrpSpPr>
        <p:grpSpPr>
          <a:xfrm>
            <a:off x="4666246" y="1760945"/>
            <a:ext cx="295426" cy="314775"/>
            <a:chOff x="5970800" y="1619250"/>
            <a:chExt cx="428650" cy="456725"/>
          </a:xfrm>
        </p:grpSpPr>
        <p:sp>
          <p:nvSpPr>
            <p:cNvPr id="969" name="Google Shape;969;p46"/>
            <p:cNvSpPr/>
            <p:nvPr/>
          </p:nvSpPr>
          <p:spPr>
            <a:xfrm>
              <a:off x="5970800" y="1674200"/>
              <a:ext cx="377975" cy="377950"/>
            </a:xfrm>
            <a:custGeom>
              <a:rect b="b" l="l" r="r" t="t"/>
              <a:pathLst>
                <a:path extrusionOk="0" h="15118" w="15119">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6"/>
            <p:cNvSpPr/>
            <p:nvPr/>
          </p:nvSpPr>
          <p:spPr>
            <a:xfrm>
              <a:off x="6068500" y="1771875"/>
              <a:ext cx="182575" cy="182600"/>
            </a:xfrm>
            <a:custGeom>
              <a:rect b="b" l="l" r="r" t="t"/>
              <a:pathLst>
                <a:path extrusionOk="0" h="7304" w="7303">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6"/>
            <p:cNvSpPr/>
            <p:nvPr/>
          </p:nvSpPr>
          <p:spPr>
            <a:xfrm>
              <a:off x="5981175" y="2005125"/>
              <a:ext cx="75125" cy="70850"/>
            </a:xfrm>
            <a:custGeom>
              <a:rect b="b" l="l" r="r" t="t"/>
              <a:pathLst>
                <a:path extrusionOk="0" h="2834" w="3005">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6"/>
            <p:cNvSpPr/>
            <p:nvPr/>
          </p:nvSpPr>
          <p:spPr>
            <a:xfrm>
              <a:off x="6263875" y="2005125"/>
              <a:ext cx="74525" cy="70850"/>
            </a:xfrm>
            <a:custGeom>
              <a:rect b="b" l="l" r="r" t="t"/>
              <a:pathLst>
                <a:path extrusionOk="0" h="2834" w="2981">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6"/>
            <p:cNvSpPr/>
            <p:nvPr/>
          </p:nvSpPr>
          <p:spPr>
            <a:xfrm>
              <a:off x="6147875" y="1619250"/>
              <a:ext cx="251575" cy="255850"/>
            </a:xfrm>
            <a:custGeom>
              <a:rect b="b" l="l" r="r" t="t"/>
              <a:pathLst>
                <a:path extrusionOk="0" h="10234" w="10063">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46"/>
          <p:cNvGrpSpPr/>
          <p:nvPr/>
        </p:nvGrpSpPr>
        <p:grpSpPr>
          <a:xfrm>
            <a:off x="5117362" y="1757155"/>
            <a:ext cx="331178" cy="302145"/>
            <a:chOff x="6625350" y="1613750"/>
            <a:chExt cx="480525" cy="438400"/>
          </a:xfrm>
        </p:grpSpPr>
        <p:sp>
          <p:nvSpPr>
            <p:cNvPr id="975" name="Google Shape;975;p46"/>
            <p:cNvSpPr/>
            <p:nvPr/>
          </p:nvSpPr>
          <p:spPr>
            <a:xfrm>
              <a:off x="6670525" y="1887275"/>
              <a:ext cx="117875" cy="164875"/>
            </a:xfrm>
            <a:custGeom>
              <a:rect b="b" l="l" r="r" t="t"/>
              <a:pathLst>
                <a:path extrusionOk="0" h="6595" w="4715">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6"/>
            <p:cNvSpPr/>
            <p:nvPr/>
          </p:nvSpPr>
          <p:spPr>
            <a:xfrm>
              <a:off x="7075950" y="1754175"/>
              <a:ext cx="29925" cy="99550"/>
            </a:xfrm>
            <a:custGeom>
              <a:rect b="b" l="l" r="r" t="t"/>
              <a:pathLst>
                <a:path extrusionOk="0" h="3982" w="1197">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6"/>
            <p:cNvSpPr/>
            <p:nvPr/>
          </p:nvSpPr>
          <p:spPr>
            <a:xfrm>
              <a:off x="6625350" y="1729750"/>
              <a:ext cx="97700" cy="147175"/>
            </a:xfrm>
            <a:custGeom>
              <a:rect b="b" l="l" r="r" t="t"/>
              <a:pathLst>
                <a:path extrusionOk="0" h="5887" w="3908">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46"/>
            <p:cNvSpPr/>
            <p:nvPr/>
          </p:nvSpPr>
          <p:spPr>
            <a:xfrm>
              <a:off x="6736475" y="1638175"/>
              <a:ext cx="279650" cy="330325"/>
            </a:xfrm>
            <a:custGeom>
              <a:rect b="b" l="l" r="r" t="t"/>
              <a:pathLst>
                <a:path extrusionOk="0" h="13213" w="11186">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6"/>
            <p:cNvSpPr/>
            <p:nvPr/>
          </p:nvSpPr>
          <p:spPr>
            <a:xfrm>
              <a:off x="7029550" y="1613750"/>
              <a:ext cx="34200" cy="379800"/>
            </a:xfrm>
            <a:custGeom>
              <a:rect b="b" l="l" r="r" t="t"/>
              <a:pathLst>
                <a:path extrusionOk="0" h="15192" w="1368">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0" name="Google Shape;980;p46"/>
          <p:cNvGrpSpPr/>
          <p:nvPr/>
        </p:nvGrpSpPr>
        <p:grpSpPr>
          <a:xfrm>
            <a:off x="972393" y="2248658"/>
            <a:ext cx="249973" cy="268495"/>
            <a:chOff x="611175" y="2326900"/>
            <a:chExt cx="362700" cy="389575"/>
          </a:xfrm>
        </p:grpSpPr>
        <p:sp>
          <p:nvSpPr>
            <p:cNvPr id="981" name="Google Shape;981;p46"/>
            <p:cNvSpPr/>
            <p:nvPr/>
          </p:nvSpPr>
          <p:spPr>
            <a:xfrm>
              <a:off x="611175" y="2326900"/>
              <a:ext cx="362700" cy="389575"/>
            </a:xfrm>
            <a:custGeom>
              <a:rect b="b" l="l" r="r" t="t"/>
              <a:pathLst>
                <a:path extrusionOk="0" h="15583" w="14508">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6"/>
            <p:cNvSpPr/>
            <p:nvPr/>
          </p:nvSpPr>
          <p:spPr>
            <a:xfrm>
              <a:off x="794950" y="2500900"/>
              <a:ext cx="24450" cy="23850"/>
            </a:xfrm>
            <a:custGeom>
              <a:rect b="b" l="l" r="r" t="t"/>
              <a:pathLst>
                <a:path extrusionOk="0" h="954" w="978">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6"/>
            <p:cNvSpPr/>
            <p:nvPr/>
          </p:nvSpPr>
          <p:spPr>
            <a:xfrm>
              <a:off x="754650" y="2381250"/>
              <a:ext cx="75750" cy="14050"/>
            </a:xfrm>
            <a:custGeom>
              <a:rect b="b" l="l" r="r" t="t"/>
              <a:pathLst>
                <a:path extrusionOk="0" h="562" w="303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6"/>
            <p:cNvSpPr/>
            <p:nvPr/>
          </p:nvSpPr>
          <p:spPr>
            <a:xfrm>
              <a:off x="765025" y="2453900"/>
              <a:ext cx="31175" cy="31150"/>
            </a:xfrm>
            <a:custGeom>
              <a:rect b="b" l="l" r="r" t="t"/>
              <a:pathLst>
                <a:path extrusionOk="0" h="1246" w="1247">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5" name="Google Shape;985;p46"/>
          <p:cNvSpPr/>
          <p:nvPr/>
        </p:nvSpPr>
        <p:spPr>
          <a:xfrm>
            <a:off x="1430260" y="2251226"/>
            <a:ext cx="263447" cy="263447"/>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6"/>
          <p:cNvSpPr/>
          <p:nvPr/>
        </p:nvSpPr>
        <p:spPr>
          <a:xfrm>
            <a:off x="1894849" y="2251226"/>
            <a:ext cx="263447" cy="263447"/>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6"/>
          <p:cNvSpPr/>
          <p:nvPr/>
        </p:nvSpPr>
        <p:spPr>
          <a:xfrm>
            <a:off x="2359438" y="2251226"/>
            <a:ext cx="263447" cy="263447"/>
          </a:xfrm>
          <a:custGeom>
            <a:rect b="b" l="l" r="r" t="t"/>
            <a:pathLst>
              <a:path extrusionOk="0" h="15290" w="1529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46"/>
          <p:cNvGrpSpPr/>
          <p:nvPr/>
        </p:nvGrpSpPr>
        <p:grpSpPr>
          <a:xfrm>
            <a:off x="2885388" y="2205738"/>
            <a:ext cx="140562" cy="350975"/>
            <a:chOff x="3386850" y="2264625"/>
            <a:chExt cx="203950" cy="509250"/>
          </a:xfrm>
        </p:grpSpPr>
        <p:sp>
          <p:nvSpPr>
            <p:cNvPr id="989" name="Google Shape;989;p46"/>
            <p:cNvSpPr/>
            <p:nvPr/>
          </p:nvSpPr>
          <p:spPr>
            <a:xfrm>
              <a:off x="3386850" y="2370850"/>
              <a:ext cx="203950" cy="403025"/>
            </a:xfrm>
            <a:custGeom>
              <a:rect b="b" l="l" r="r" t="t"/>
              <a:pathLst>
                <a:path extrusionOk="0" h="16121" w="8158">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6"/>
            <p:cNvSpPr/>
            <p:nvPr/>
          </p:nvSpPr>
          <p:spPr>
            <a:xfrm>
              <a:off x="3446075" y="2264625"/>
              <a:ext cx="85500" cy="94050"/>
            </a:xfrm>
            <a:custGeom>
              <a:rect b="b" l="l" r="r" t="t"/>
              <a:pathLst>
                <a:path extrusionOk="0" h="3762" w="342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46"/>
          <p:cNvGrpSpPr/>
          <p:nvPr/>
        </p:nvGrpSpPr>
        <p:grpSpPr>
          <a:xfrm>
            <a:off x="3827163" y="2250346"/>
            <a:ext cx="115303" cy="261758"/>
            <a:chOff x="4753325" y="2329350"/>
            <a:chExt cx="167300" cy="379800"/>
          </a:xfrm>
        </p:grpSpPr>
        <p:sp>
          <p:nvSpPr>
            <p:cNvPr id="992" name="Google Shape;992;p46"/>
            <p:cNvSpPr/>
            <p:nvPr/>
          </p:nvSpPr>
          <p:spPr>
            <a:xfrm>
              <a:off x="4753325" y="2424600"/>
              <a:ext cx="167300" cy="284550"/>
            </a:xfrm>
            <a:custGeom>
              <a:rect b="b" l="l" r="r" t="t"/>
              <a:pathLst>
                <a:path extrusionOk="0" h="11382" w="6692">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6"/>
            <p:cNvSpPr/>
            <p:nvPr/>
          </p:nvSpPr>
          <p:spPr>
            <a:xfrm>
              <a:off x="4798500" y="2329350"/>
              <a:ext cx="76950" cy="84275"/>
            </a:xfrm>
            <a:custGeom>
              <a:rect b="b" l="l" r="r" t="t"/>
              <a:pathLst>
                <a:path extrusionOk="0" h="3371" w="3078">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46"/>
          <p:cNvGrpSpPr/>
          <p:nvPr/>
        </p:nvGrpSpPr>
        <p:grpSpPr>
          <a:xfrm>
            <a:off x="3360471" y="2207409"/>
            <a:ext cx="119542" cy="347615"/>
            <a:chOff x="4076175" y="2267050"/>
            <a:chExt cx="173450" cy="504375"/>
          </a:xfrm>
        </p:grpSpPr>
        <p:sp>
          <p:nvSpPr>
            <p:cNvPr id="995" name="Google Shape;995;p46"/>
            <p:cNvSpPr/>
            <p:nvPr/>
          </p:nvSpPr>
          <p:spPr>
            <a:xfrm>
              <a:off x="4122600" y="2267050"/>
              <a:ext cx="80600" cy="91625"/>
            </a:xfrm>
            <a:custGeom>
              <a:rect b="b" l="l" r="r" t="t"/>
              <a:pathLst>
                <a:path extrusionOk="0" h="3665" w="3224">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6"/>
            <p:cNvSpPr/>
            <p:nvPr/>
          </p:nvSpPr>
          <p:spPr>
            <a:xfrm>
              <a:off x="4076175" y="2370250"/>
              <a:ext cx="173450" cy="401175"/>
            </a:xfrm>
            <a:custGeom>
              <a:rect b="b" l="l" r="r" t="t"/>
              <a:pathLst>
                <a:path extrusionOk="0" h="16047" w="6938">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7" name="Google Shape;997;p46"/>
          <p:cNvSpPr/>
          <p:nvPr/>
        </p:nvSpPr>
        <p:spPr>
          <a:xfrm>
            <a:off x="4217793" y="2244075"/>
            <a:ext cx="263447" cy="277748"/>
          </a:xfrm>
          <a:custGeom>
            <a:rect b="b" l="l" r="r" t="t"/>
            <a:pathLst>
              <a:path extrusionOk="0" h="16120" w="1529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8" name="Google Shape;998;p46"/>
          <p:cNvGrpSpPr/>
          <p:nvPr/>
        </p:nvGrpSpPr>
        <p:grpSpPr>
          <a:xfrm>
            <a:off x="4669193" y="2249071"/>
            <a:ext cx="289533" cy="267651"/>
            <a:chOff x="5975075" y="2327500"/>
            <a:chExt cx="420100" cy="388350"/>
          </a:xfrm>
        </p:grpSpPr>
        <p:sp>
          <p:nvSpPr>
            <p:cNvPr id="999" name="Google Shape;999;p4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46"/>
          <p:cNvGrpSpPr/>
          <p:nvPr/>
        </p:nvGrpSpPr>
        <p:grpSpPr>
          <a:xfrm>
            <a:off x="5189728" y="2241076"/>
            <a:ext cx="177607" cy="289533"/>
            <a:chOff x="6730350" y="2315900"/>
            <a:chExt cx="257700" cy="420100"/>
          </a:xfrm>
        </p:grpSpPr>
        <p:sp>
          <p:nvSpPr>
            <p:cNvPr id="1002" name="Google Shape;1002;p46"/>
            <p:cNvSpPr/>
            <p:nvPr/>
          </p:nvSpPr>
          <p:spPr>
            <a:xfrm>
              <a:off x="6807900" y="26712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6"/>
            <p:cNvSpPr/>
            <p:nvPr/>
          </p:nvSpPr>
          <p:spPr>
            <a:xfrm>
              <a:off x="6807900" y="2636450"/>
              <a:ext cx="102600" cy="22625"/>
            </a:xfrm>
            <a:custGeom>
              <a:rect b="b" l="l" r="r" t="t"/>
              <a:pathLst>
                <a:path extrusionOk="0" h="905" w="4104">
                  <a:moveTo>
                    <a:pt x="1" y="1"/>
                  </a:moveTo>
                  <a:lnTo>
                    <a:pt x="1" y="905"/>
                  </a:lnTo>
                  <a:lnTo>
                    <a:pt x="4104" y="905"/>
                  </a:lnTo>
                  <a:lnTo>
                    <a:pt x="410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6"/>
            <p:cNvSpPr/>
            <p:nvPr/>
          </p:nvSpPr>
          <p:spPr>
            <a:xfrm>
              <a:off x="6807900" y="2706075"/>
              <a:ext cx="102600" cy="29925"/>
            </a:xfrm>
            <a:custGeom>
              <a:rect b="b" l="l" r="r" t="t"/>
              <a:pathLst>
                <a:path extrusionOk="0" h="1197" w="4104">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6"/>
            <p:cNvSpPr/>
            <p:nvPr/>
          </p:nvSpPr>
          <p:spPr>
            <a:xfrm>
              <a:off x="6811575" y="2463675"/>
              <a:ext cx="95275" cy="160600"/>
            </a:xfrm>
            <a:custGeom>
              <a:rect b="b" l="l" r="r" t="t"/>
              <a:pathLst>
                <a:path extrusionOk="0" h="6424" w="3811">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6"/>
            <p:cNvSpPr/>
            <p:nvPr/>
          </p:nvSpPr>
          <p:spPr>
            <a:xfrm>
              <a:off x="6730350" y="2315900"/>
              <a:ext cx="257700" cy="308375"/>
            </a:xfrm>
            <a:custGeom>
              <a:rect b="b" l="l" r="r" t="t"/>
              <a:pathLst>
                <a:path extrusionOk="0" h="12335" w="10308">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46"/>
          <p:cNvGrpSpPr/>
          <p:nvPr/>
        </p:nvGrpSpPr>
        <p:grpSpPr>
          <a:xfrm>
            <a:off x="1052340" y="2683353"/>
            <a:ext cx="90078" cy="328249"/>
            <a:chOff x="727175" y="2957625"/>
            <a:chExt cx="130700" cy="476275"/>
          </a:xfrm>
        </p:grpSpPr>
        <p:sp>
          <p:nvSpPr>
            <p:cNvPr id="1008" name="Google Shape;1008;p46"/>
            <p:cNvSpPr/>
            <p:nvPr/>
          </p:nvSpPr>
          <p:spPr>
            <a:xfrm>
              <a:off x="727175" y="2957625"/>
              <a:ext cx="130700" cy="476275"/>
            </a:xfrm>
            <a:custGeom>
              <a:rect b="b" l="l" r="r" t="t"/>
              <a:pathLst>
                <a:path extrusionOk="0" h="19051" w="5228">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6"/>
            <p:cNvSpPr/>
            <p:nvPr/>
          </p:nvSpPr>
          <p:spPr>
            <a:xfrm>
              <a:off x="751600" y="3090125"/>
              <a:ext cx="81850" cy="319350"/>
            </a:xfrm>
            <a:custGeom>
              <a:rect b="b" l="l" r="r" t="t"/>
              <a:pathLst>
                <a:path extrusionOk="0" h="12774" w="3274">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0" name="Google Shape;1010;p46"/>
          <p:cNvSpPr/>
          <p:nvPr/>
        </p:nvSpPr>
        <p:spPr>
          <a:xfrm>
            <a:off x="1888542" y="2670377"/>
            <a:ext cx="276059" cy="354335"/>
          </a:xfrm>
          <a:custGeom>
            <a:rect b="b" l="l" r="r" t="t"/>
            <a:pathLst>
              <a:path extrusionOk="0" h="20565" w="16022">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6"/>
          <p:cNvSpPr/>
          <p:nvPr/>
        </p:nvSpPr>
        <p:spPr>
          <a:xfrm>
            <a:off x="1459724" y="2670377"/>
            <a:ext cx="204520" cy="354335"/>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46"/>
          <p:cNvGrpSpPr/>
          <p:nvPr/>
        </p:nvGrpSpPr>
        <p:grpSpPr>
          <a:xfrm>
            <a:off x="2331599" y="2693864"/>
            <a:ext cx="318996" cy="307211"/>
            <a:chOff x="2583325" y="2972875"/>
            <a:chExt cx="462850" cy="445750"/>
          </a:xfrm>
        </p:grpSpPr>
        <p:sp>
          <p:nvSpPr>
            <p:cNvPr id="1013" name="Google Shape;1013;p46"/>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6"/>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5" name="Google Shape;1015;p46"/>
          <p:cNvGrpSpPr/>
          <p:nvPr/>
        </p:nvGrpSpPr>
        <p:grpSpPr>
          <a:xfrm>
            <a:off x="2785230" y="2739747"/>
            <a:ext cx="340878" cy="215461"/>
            <a:chOff x="3241525" y="3039450"/>
            <a:chExt cx="494600" cy="312625"/>
          </a:xfrm>
        </p:grpSpPr>
        <p:sp>
          <p:nvSpPr>
            <p:cNvPr id="1016" name="Google Shape;1016;p46"/>
            <p:cNvSpPr/>
            <p:nvPr/>
          </p:nvSpPr>
          <p:spPr>
            <a:xfrm>
              <a:off x="3241525" y="3039450"/>
              <a:ext cx="494600" cy="312625"/>
            </a:xfrm>
            <a:custGeom>
              <a:rect b="b" l="l" r="r" t="t"/>
              <a:pathLst>
                <a:path extrusionOk="0" h="12505" w="19784">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6"/>
            <p:cNvSpPr/>
            <p:nvPr/>
          </p:nvSpPr>
          <p:spPr>
            <a:xfrm>
              <a:off x="3384400" y="3091350"/>
              <a:ext cx="208850" cy="208825"/>
            </a:xfrm>
            <a:custGeom>
              <a:rect b="b" l="l" r="r" t="t"/>
              <a:pathLst>
                <a:path extrusionOk="0" h="8353" w="8354">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8" name="Google Shape;1018;p46"/>
          <p:cNvSpPr/>
          <p:nvPr/>
        </p:nvSpPr>
        <p:spPr>
          <a:xfrm>
            <a:off x="3738472" y="2701099"/>
            <a:ext cx="292910" cy="292893"/>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9" name="Google Shape;1019;p46"/>
          <p:cNvGrpSpPr/>
          <p:nvPr/>
        </p:nvGrpSpPr>
        <p:grpSpPr>
          <a:xfrm>
            <a:off x="4173055" y="2717021"/>
            <a:ext cx="352664" cy="260914"/>
            <a:chOff x="5255200" y="3006475"/>
            <a:chExt cx="511700" cy="378575"/>
          </a:xfrm>
        </p:grpSpPr>
        <p:sp>
          <p:nvSpPr>
            <p:cNvPr id="1020" name="Google Shape;1020;p4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2" name="Google Shape;1022;p46"/>
          <p:cNvGrpSpPr/>
          <p:nvPr/>
        </p:nvGrpSpPr>
        <p:grpSpPr>
          <a:xfrm>
            <a:off x="3277577" y="2701875"/>
            <a:ext cx="285329" cy="291204"/>
            <a:chOff x="3955900" y="2984500"/>
            <a:chExt cx="414000" cy="422525"/>
          </a:xfrm>
        </p:grpSpPr>
        <p:sp>
          <p:nvSpPr>
            <p:cNvPr id="1023" name="Google Shape;1023;p46"/>
            <p:cNvSpPr/>
            <p:nvPr/>
          </p:nvSpPr>
          <p:spPr>
            <a:xfrm>
              <a:off x="3955900" y="2984500"/>
              <a:ext cx="315700" cy="315675"/>
            </a:xfrm>
            <a:custGeom>
              <a:rect b="b" l="l" r="r" t="t"/>
              <a:pathLst>
                <a:path extrusionOk="0" h="12627" w="12628">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6"/>
            <p:cNvSpPr/>
            <p:nvPr/>
          </p:nvSpPr>
          <p:spPr>
            <a:xfrm>
              <a:off x="3992525" y="3021125"/>
              <a:ext cx="242425" cy="242425"/>
            </a:xfrm>
            <a:custGeom>
              <a:rect b="b" l="l" r="r" t="t"/>
              <a:pathLst>
                <a:path extrusionOk="0" h="9697" w="9697">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46"/>
            <p:cNvSpPr/>
            <p:nvPr/>
          </p:nvSpPr>
          <p:spPr>
            <a:xfrm>
              <a:off x="4215400" y="3253150"/>
              <a:ext cx="154500" cy="153875"/>
            </a:xfrm>
            <a:custGeom>
              <a:rect b="b" l="l" r="r" t="t"/>
              <a:pathLst>
                <a:path extrusionOk="0" h="6155" w="618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46"/>
          <p:cNvSpPr/>
          <p:nvPr/>
        </p:nvSpPr>
        <p:spPr>
          <a:xfrm>
            <a:off x="939583" y="3186725"/>
            <a:ext cx="318979" cy="250817"/>
          </a:xfrm>
          <a:custGeom>
            <a:rect b="b" l="l" r="r" t="t"/>
            <a:pathLst>
              <a:path extrusionOk="0" h="14557" w="18513">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46"/>
          <p:cNvSpPr/>
          <p:nvPr/>
        </p:nvSpPr>
        <p:spPr>
          <a:xfrm>
            <a:off x="4703007" y="2687625"/>
            <a:ext cx="222198" cy="319840"/>
          </a:xfrm>
          <a:custGeom>
            <a:rect b="b" l="l" r="r" t="t"/>
            <a:pathLst>
              <a:path extrusionOk="0" h="18563" w="12896">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46"/>
          <p:cNvGrpSpPr/>
          <p:nvPr/>
        </p:nvGrpSpPr>
        <p:grpSpPr>
          <a:xfrm>
            <a:off x="5169535" y="2697654"/>
            <a:ext cx="217994" cy="309744"/>
            <a:chOff x="6701050" y="2978375"/>
            <a:chExt cx="316300" cy="449425"/>
          </a:xfrm>
        </p:grpSpPr>
        <p:sp>
          <p:nvSpPr>
            <p:cNvPr id="1029" name="Google Shape;1029;p46"/>
            <p:cNvSpPr/>
            <p:nvPr/>
          </p:nvSpPr>
          <p:spPr>
            <a:xfrm>
              <a:off x="6701050" y="2978375"/>
              <a:ext cx="316300" cy="78175"/>
            </a:xfrm>
            <a:custGeom>
              <a:rect b="b" l="l" r="r" t="t"/>
              <a:pathLst>
                <a:path extrusionOk="0" h="3127" w="12652">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a:off x="6713875" y="3068750"/>
              <a:ext cx="290650" cy="359050"/>
            </a:xfrm>
            <a:custGeom>
              <a:rect b="b" l="l" r="r" t="t"/>
              <a:pathLst>
                <a:path extrusionOk="0" h="14362" w="11626">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1" name="Google Shape;1031;p46"/>
          <p:cNvGrpSpPr/>
          <p:nvPr/>
        </p:nvGrpSpPr>
        <p:grpSpPr>
          <a:xfrm>
            <a:off x="1406658" y="3207679"/>
            <a:ext cx="310588" cy="208741"/>
            <a:chOff x="1241275" y="3718400"/>
            <a:chExt cx="450650" cy="302875"/>
          </a:xfrm>
        </p:grpSpPr>
        <p:sp>
          <p:nvSpPr>
            <p:cNvPr id="1032" name="Google Shape;1032;p46"/>
            <p:cNvSpPr/>
            <p:nvPr/>
          </p:nvSpPr>
          <p:spPr>
            <a:xfrm>
              <a:off x="1241275" y="3718400"/>
              <a:ext cx="450650" cy="302875"/>
            </a:xfrm>
            <a:custGeom>
              <a:rect b="b" l="l" r="r" t="t"/>
              <a:pathLst>
                <a:path extrusionOk="0" h="12115" w="18026">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6"/>
            <p:cNvSpPr/>
            <p:nvPr/>
          </p:nvSpPr>
          <p:spPr>
            <a:xfrm>
              <a:off x="1293175" y="3895475"/>
              <a:ext cx="174050" cy="12225"/>
            </a:xfrm>
            <a:custGeom>
              <a:rect b="b" l="l" r="r" t="t"/>
              <a:pathLst>
                <a:path extrusionOk="0" h="489" w="6962">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6"/>
            <p:cNvSpPr/>
            <p:nvPr/>
          </p:nvSpPr>
          <p:spPr>
            <a:xfrm>
              <a:off x="1293175" y="3935775"/>
              <a:ext cx="122750" cy="12225"/>
            </a:xfrm>
            <a:custGeom>
              <a:rect b="b" l="l" r="r" t="t"/>
              <a:pathLst>
                <a:path extrusionOk="0" h="489" w="491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6"/>
            <p:cNvSpPr/>
            <p:nvPr/>
          </p:nvSpPr>
          <p:spPr>
            <a:xfrm>
              <a:off x="1570375" y="3901575"/>
              <a:ext cx="62300" cy="40325"/>
            </a:xfrm>
            <a:custGeom>
              <a:rect b="b" l="l" r="r" t="t"/>
              <a:pathLst>
                <a:path extrusionOk="0" h="1613" w="2492">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46"/>
          <p:cNvGrpSpPr/>
          <p:nvPr/>
        </p:nvGrpSpPr>
        <p:grpSpPr>
          <a:xfrm>
            <a:off x="1875452" y="3191690"/>
            <a:ext cx="302145" cy="241134"/>
            <a:chOff x="1921475" y="3695200"/>
            <a:chExt cx="438400" cy="349875"/>
          </a:xfrm>
        </p:grpSpPr>
        <p:sp>
          <p:nvSpPr>
            <p:cNvPr id="1037" name="Google Shape;1037;p46"/>
            <p:cNvSpPr/>
            <p:nvPr/>
          </p:nvSpPr>
          <p:spPr>
            <a:xfrm>
              <a:off x="2246900" y="3992550"/>
              <a:ext cx="52525" cy="52525"/>
            </a:xfrm>
            <a:custGeom>
              <a:rect b="b" l="l" r="r" t="t"/>
              <a:pathLst>
                <a:path extrusionOk="0" h="2101" w="2101">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a:off x="2033800" y="3992550"/>
              <a:ext cx="52550" cy="52525"/>
            </a:xfrm>
            <a:custGeom>
              <a:rect b="b" l="l" r="r" t="t"/>
              <a:pathLst>
                <a:path extrusionOk="0" h="2101" w="2102">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a:off x="1921475" y="3695200"/>
              <a:ext cx="438400" cy="297975"/>
            </a:xfrm>
            <a:custGeom>
              <a:rect b="b" l="l" r="r" t="t"/>
              <a:pathLst>
                <a:path extrusionOk="0" h="11919" w="17536">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46"/>
          <p:cNvGrpSpPr/>
          <p:nvPr/>
        </p:nvGrpSpPr>
        <p:grpSpPr>
          <a:xfrm>
            <a:off x="2342970" y="3187899"/>
            <a:ext cx="296253" cy="248302"/>
            <a:chOff x="2599825" y="3689700"/>
            <a:chExt cx="429850" cy="360275"/>
          </a:xfrm>
        </p:grpSpPr>
        <p:sp>
          <p:nvSpPr>
            <p:cNvPr id="1041" name="Google Shape;1041;p46"/>
            <p:cNvSpPr/>
            <p:nvPr/>
          </p:nvSpPr>
          <p:spPr>
            <a:xfrm>
              <a:off x="2599825" y="3689700"/>
              <a:ext cx="429850" cy="169150"/>
            </a:xfrm>
            <a:custGeom>
              <a:rect b="b" l="l" r="r" t="t"/>
              <a:pathLst>
                <a:path extrusionOk="0" h="6766" w="17194">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a:off x="2599825" y="3861275"/>
              <a:ext cx="429850" cy="188700"/>
            </a:xfrm>
            <a:custGeom>
              <a:rect b="b" l="l" r="r" t="t"/>
              <a:pathLst>
                <a:path extrusionOk="0" h="7548" w="17194">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46"/>
          <p:cNvGrpSpPr/>
          <p:nvPr/>
        </p:nvGrpSpPr>
        <p:grpSpPr>
          <a:xfrm>
            <a:off x="2821844" y="3162227"/>
            <a:ext cx="267651" cy="279436"/>
            <a:chOff x="3294650" y="3652450"/>
            <a:chExt cx="388350" cy="405450"/>
          </a:xfrm>
        </p:grpSpPr>
        <p:sp>
          <p:nvSpPr>
            <p:cNvPr id="1044" name="Google Shape;1044;p46"/>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6"/>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7" name="Google Shape;1047;p46"/>
          <p:cNvGrpSpPr/>
          <p:nvPr/>
        </p:nvGrpSpPr>
        <p:grpSpPr>
          <a:xfrm>
            <a:off x="3264121" y="3197583"/>
            <a:ext cx="312242" cy="228935"/>
            <a:chOff x="3936375" y="3703750"/>
            <a:chExt cx="453050" cy="332175"/>
          </a:xfrm>
        </p:grpSpPr>
        <p:sp>
          <p:nvSpPr>
            <p:cNvPr id="1048" name="Google Shape;1048;p46"/>
            <p:cNvSpPr/>
            <p:nvPr/>
          </p:nvSpPr>
          <p:spPr>
            <a:xfrm>
              <a:off x="3936375" y="3703750"/>
              <a:ext cx="453050" cy="332175"/>
            </a:xfrm>
            <a:custGeom>
              <a:rect b="b" l="l" r="r" t="t"/>
              <a:pathLst>
                <a:path extrusionOk="0" h="13287" w="18122">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6"/>
            <p:cNvSpPr/>
            <p:nvPr/>
          </p:nvSpPr>
          <p:spPr>
            <a:xfrm>
              <a:off x="3988875" y="3864325"/>
              <a:ext cx="77575" cy="133125"/>
            </a:xfrm>
            <a:custGeom>
              <a:rect b="b" l="l" r="r" t="t"/>
              <a:pathLst>
                <a:path extrusionOk="0" h="5325" w="3103">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6"/>
            <p:cNvSpPr/>
            <p:nvPr/>
          </p:nvSpPr>
          <p:spPr>
            <a:xfrm>
              <a:off x="4259350" y="3864325"/>
              <a:ext cx="77575" cy="133125"/>
            </a:xfrm>
            <a:custGeom>
              <a:rect b="b" l="l" r="r" t="t"/>
              <a:pathLst>
                <a:path extrusionOk="0" h="5325" w="3103">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a:off x="4078625" y="3717800"/>
              <a:ext cx="77575" cy="279650"/>
            </a:xfrm>
            <a:custGeom>
              <a:rect b="b" l="l" r="r" t="t"/>
              <a:pathLst>
                <a:path extrusionOk="0" h="11186" w="3103">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a:off x="4168375" y="3788625"/>
              <a:ext cx="78175" cy="208825"/>
            </a:xfrm>
            <a:custGeom>
              <a:rect b="b" l="l" r="r" t="t"/>
              <a:pathLst>
                <a:path extrusionOk="0" h="8353" w="3127">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3" name="Google Shape;1053;p46"/>
          <p:cNvGrpSpPr/>
          <p:nvPr/>
        </p:nvGrpSpPr>
        <p:grpSpPr>
          <a:xfrm>
            <a:off x="3728693" y="3197583"/>
            <a:ext cx="312242" cy="228935"/>
            <a:chOff x="4610450" y="3703750"/>
            <a:chExt cx="453050" cy="332175"/>
          </a:xfrm>
        </p:grpSpPr>
        <p:sp>
          <p:nvSpPr>
            <p:cNvPr id="1054" name="Google Shape;1054;p46"/>
            <p:cNvSpPr/>
            <p:nvPr/>
          </p:nvSpPr>
          <p:spPr>
            <a:xfrm>
              <a:off x="4610450" y="3703750"/>
              <a:ext cx="453050" cy="332175"/>
            </a:xfrm>
            <a:custGeom>
              <a:rect b="b" l="l" r="r" t="t"/>
              <a:pathLst>
                <a:path extrusionOk="0" h="13287" w="18122">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a:off x="4642200" y="3730000"/>
              <a:ext cx="389550" cy="249150"/>
            </a:xfrm>
            <a:custGeom>
              <a:rect b="b" l="l" r="r" t="t"/>
              <a:pathLst>
                <a:path extrusionOk="0" h="9966" w="15582">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6"/>
          <p:cNvGrpSpPr/>
          <p:nvPr/>
        </p:nvGrpSpPr>
        <p:grpSpPr>
          <a:xfrm>
            <a:off x="4204207" y="3174443"/>
            <a:ext cx="290360" cy="275215"/>
            <a:chOff x="5300400" y="3670175"/>
            <a:chExt cx="421300" cy="399325"/>
          </a:xfrm>
        </p:grpSpPr>
        <p:sp>
          <p:nvSpPr>
            <p:cNvPr id="1057" name="Google Shape;1057;p46"/>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6"/>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6"/>
          <p:cNvSpPr/>
          <p:nvPr/>
        </p:nvSpPr>
        <p:spPr>
          <a:xfrm>
            <a:off x="4652505" y="3150541"/>
            <a:ext cx="323200" cy="323183"/>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3" name="Google Shape;1063;p46"/>
          <p:cNvGrpSpPr/>
          <p:nvPr/>
        </p:nvGrpSpPr>
        <p:grpSpPr>
          <a:xfrm>
            <a:off x="5137556" y="3171066"/>
            <a:ext cx="281952" cy="281969"/>
            <a:chOff x="6654650" y="3665275"/>
            <a:chExt cx="409100" cy="409125"/>
          </a:xfrm>
        </p:grpSpPr>
        <p:sp>
          <p:nvSpPr>
            <p:cNvPr id="1064" name="Google Shape;1064;p46"/>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46"/>
          <p:cNvGrpSpPr/>
          <p:nvPr/>
        </p:nvGrpSpPr>
        <p:grpSpPr>
          <a:xfrm>
            <a:off x="944618" y="3623853"/>
            <a:ext cx="305522" cy="305540"/>
            <a:chOff x="570875" y="4322250"/>
            <a:chExt cx="443300" cy="443325"/>
          </a:xfrm>
        </p:grpSpPr>
        <p:sp>
          <p:nvSpPr>
            <p:cNvPr id="1067" name="Google Shape;1067;p46"/>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46"/>
          <p:cNvSpPr/>
          <p:nvPr/>
        </p:nvSpPr>
        <p:spPr>
          <a:xfrm>
            <a:off x="1396591" y="3683293"/>
            <a:ext cx="330782" cy="186859"/>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2" name="Google Shape;1072;p46"/>
          <p:cNvGrpSpPr/>
          <p:nvPr/>
        </p:nvGrpSpPr>
        <p:grpSpPr>
          <a:xfrm>
            <a:off x="1915425" y="3601144"/>
            <a:ext cx="222198" cy="350958"/>
            <a:chOff x="1979475" y="4289300"/>
            <a:chExt cx="322400" cy="509225"/>
          </a:xfrm>
        </p:grpSpPr>
        <p:sp>
          <p:nvSpPr>
            <p:cNvPr id="1073" name="Google Shape;1073;p46"/>
            <p:cNvSpPr/>
            <p:nvPr/>
          </p:nvSpPr>
          <p:spPr>
            <a:xfrm>
              <a:off x="2187075" y="4509100"/>
              <a:ext cx="114800" cy="114800"/>
            </a:xfrm>
            <a:custGeom>
              <a:rect b="b" l="l" r="r" t="t"/>
              <a:pathLst>
                <a:path extrusionOk="0" h="4592" w="4592">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a:off x="1979475" y="4542675"/>
              <a:ext cx="156925" cy="156950"/>
            </a:xfrm>
            <a:custGeom>
              <a:rect b="b" l="l" r="r" t="t"/>
              <a:pathLst>
                <a:path extrusionOk="0" h="6278" w="6277">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6"/>
            <p:cNvSpPr/>
            <p:nvPr/>
          </p:nvSpPr>
          <p:spPr>
            <a:xfrm>
              <a:off x="2041125" y="4289300"/>
              <a:ext cx="240000" cy="509225"/>
            </a:xfrm>
            <a:custGeom>
              <a:rect b="b" l="l" r="r" t="t"/>
              <a:pathLst>
                <a:path extrusionOk="0" h="20369" w="960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46"/>
          <p:cNvGrpSpPr/>
          <p:nvPr/>
        </p:nvGrpSpPr>
        <p:grpSpPr>
          <a:xfrm>
            <a:off x="2360218" y="3605761"/>
            <a:ext cx="262172" cy="341723"/>
            <a:chOff x="2624850" y="4296000"/>
            <a:chExt cx="380400" cy="495825"/>
          </a:xfrm>
        </p:grpSpPr>
        <p:sp>
          <p:nvSpPr>
            <p:cNvPr id="1077" name="Google Shape;1077;p46"/>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6"/>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6"/>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0" name="Google Shape;1080;p46"/>
          <p:cNvSpPr/>
          <p:nvPr/>
        </p:nvSpPr>
        <p:spPr>
          <a:xfrm>
            <a:off x="3280207" y="3636581"/>
            <a:ext cx="280263" cy="280280"/>
          </a:xfrm>
          <a:custGeom>
            <a:rect b="b" l="l" r="r" t="t"/>
            <a:pathLst>
              <a:path extrusionOk="0" h="16267" w="16266">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a:off x="2815618" y="3654259"/>
            <a:ext cx="280263" cy="244924"/>
          </a:xfrm>
          <a:custGeom>
            <a:rect b="b" l="l" r="r" t="t"/>
            <a:pathLst>
              <a:path extrusionOk="0" h="14215" w="16266">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p:nvPr/>
        </p:nvSpPr>
        <p:spPr>
          <a:xfrm>
            <a:off x="3743521" y="3635323"/>
            <a:ext cx="282813" cy="282796"/>
          </a:xfrm>
          <a:custGeom>
            <a:rect b="b" l="l" r="r" t="t"/>
            <a:pathLst>
              <a:path extrusionOk="0" h="16413" w="16414">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3" name="Google Shape;1083;p46"/>
          <p:cNvGrpSpPr/>
          <p:nvPr/>
        </p:nvGrpSpPr>
        <p:grpSpPr>
          <a:xfrm>
            <a:off x="4187373" y="3639429"/>
            <a:ext cx="324027" cy="274388"/>
            <a:chOff x="5275975" y="4344850"/>
            <a:chExt cx="470150" cy="398125"/>
          </a:xfrm>
        </p:grpSpPr>
        <p:sp>
          <p:nvSpPr>
            <p:cNvPr id="1084" name="Google Shape;1084;p46"/>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7" name="Google Shape;1087;p46"/>
          <p:cNvSpPr/>
          <p:nvPr/>
        </p:nvSpPr>
        <p:spPr>
          <a:xfrm>
            <a:off x="4668495" y="3631119"/>
            <a:ext cx="291221" cy="291204"/>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8" name="Google Shape;1088;p46"/>
          <p:cNvGrpSpPr/>
          <p:nvPr/>
        </p:nvGrpSpPr>
        <p:grpSpPr>
          <a:xfrm>
            <a:off x="5129130" y="3617133"/>
            <a:ext cx="298803" cy="318979"/>
            <a:chOff x="6642425" y="4312500"/>
            <a:chExt cx="433550" cy="462825"/>
          </a:xfrm>
        </p:grpSpPr>
        <p:sp>
          <p:nvSpPr>
            <p:cNvPr id="1089" name="Google Shape;1089;p46"/>
            <p:cNvSpPr/>
            <p:nvPr/>
          </p:nvSpPr>
          <p:spPr>
            <a:xfrm>
              <a:off x="6642425" y="4687375"/>
              <a:ext cx="433550" cy="39125"/>
            </a:xfrm>
            <a:custGeom>
              <a:rect b="b" l="l" r="r" t="t"/>
              <a:pathLst>
                <a:path extrusionOk="0" h="1565" w="17342">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6"/>
            <p:cNvSpPr/>
            <p:nvPr/>
          </p:nvSpPr>
          <p:spPr>
            <a:xfrm>
              <a:off x="6642425" y="4736225"/>
              <a:ext cx="433550" cy="39100"/>
            </a:xfrm>
            <a:custGeom>
              <a:rect b="b" l="l" r="r" t="t"/>
              <a:pathLst>
                <a:path extrusionOk="0" h="1564" w="17342">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p:cNvSpPr/>
            <p:nvPr/>
          </p:nvSpPr>
          <p:spPr>
            <a:xfrm>
              <a:off x="6684575" y="4312500"/>
              <a:ext cx="349875" cy="377350"/>
            </a:xfrm>
            <a:custGeom>
              <a:rect b="b" l="l" r="r" t="t"/>
              <a:pathLst>
                <a:path extrusionOk="0" h="15094" w="13995">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46"/>
          <p:cNvSpPr/>
          <p:nvPr/>
        </p:nvSpPr>
        <p:spPr>
          <a:xfrm>
            <a:off x="905501" y="4128100"/>
            <a:ext cx="383781" cy="226419"/>
          </a:xfrm>
          <a:custGeom>
            <a:rect b="b" l="l" r="r" t="t"/>
            <a:pathLst>
              <a:path extrusionOk="0" h="13141" w="22274">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3" name="Google Shape;1093;p46"/>
          <p:cNvGrpSpPr/>
          <p:nvPr/>
        </p:nvGrpSpPr>
        <p:grpSpPr>
          <a:xfrm>
            <a:off x="1408760" y="4090545"/>
            <a:ext cx="306367" cy="301318"/>
            <a:chOff x="1244325" y="4999400"/>
            <a:chExt cx="444525" cy="437200"/>
          </a:xfrm>
        </p:grpSpPr>
        <p:sp>
          <p:nvSpPr>
            <p:cNvPr id="1094" name="Google Shape;1094;p46"/>
            <p:cNvSpPr/>
            <p:nvPr/>
          </p:nvSpPr>
          <p:spPr>
            <a:xfrm>
              <a:off x="1244325" y="5161200"/>
              <a:ext cx="374925" cy="222275"/>
            </a:xfrm>
            <a:custGeom>
              <a:rect b="b" l="l" r="r" t="t"/>
              <a:pathLst>
                <a:path extrusionOk="0" h="8891" w="14997">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6"/>
            <p:cNvSpPr/>
            <p:nvPr/>
          </p:nvSpPr>
          <p:spPr>
            <a:xfrm>
              <a:off x="1244325" y="5397500"/>
              <a:ext cx="444525" cy="39100"/>
            </a:xfrm>
            <a:custGeom>
              <a:rect b="b" l="l" r="r" t="t"/>
              <a:pathLst>
                <a:path extrusionOk="0" h="1564" w="17781">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a:off x="1451925" y="4999400"/>
              <a:ext cx="31175" cy="129450"/>
            </a:xfrm>
            <a:custGeom>
              <a:rect b="b" l="l" r="r" t="t"/>
              <a:pathLst>
                <a:path extrusionOk="0" h="5178" w="1247">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a:off x="1407975" y="4999400"/>
              <a:ext cx="31150" cy="129450"/>
            </a:xfrm>
            <a:custGeom>
              <a:rect b="b" l="l" r="r" t="t"/>
              <a:pathLst>
                <a:path extrusionOk="0" h="5178" w="1246">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a:off x="1495900" y="4999400"/>
              <a:ext cx="30550" cy="129450"/>
            </a:xfrm>
            <a:custGeom>
              <a:rect b="b" l="l" r="r" t="t"/>
              <a:pathLst>
                <a:path extrusionOk="0" h="5178" w="1222">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6"/>
          <p:cNvGrpSpPr/>
          <p:nvPr/>
        </p:nvGrpSpPr>
        <p:grpSpPr>
          <a:xfrm>
            <a:off x="1900694" y="4080861"/>
            <a:ext cx="251661" cy="320668"/>
            <a:chOff x="1958100" y="4985350"/>
            <a:chExt cx="365150" cy="465275"/>
          </a:xfrm>
        </p:grpSpPr>
        <p:sp>
          <p:nvSpPr>
            <p:cNvPr id="1100" name="Google Shape;1100;p46"/>
            <p:cNvSpPr/>
            <p:nvPr/>
          </p:nvSpPr>
          <p:spPr>
            <a:xfrm>
              <a:off x="1958100" y="4985350"/>
              <a:ext cx="365150" cy="465275"/>
            </a:xfrm>
            <a:custGeom>
              <a:rect b="b" l="l" r="r" t="t"/>
              <a:pathLst>
                <a:path extrusionOk="0" h="18611" w="14606">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a:off x="1977625" y="5237525"/>
              <a:ext cx="113600" cy="213100"/>
            </a:xfrm>
            <a:custGeom>
              <a:rect b="b" l="l" r="r" t="t"/>
              <a:pathLst>
                <a:path extrusionOk="0" h="8524" w="4544">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a:off x="2190125" y="5237525"/>
              <a:ext cx="113575" cy="213100"/>
            </a:xfrm>
            <a:custGeom>
              <a:rect b="b" l="l" r="r" t="t"/>
              <a:pathLst>
                <a:path extrusionOk="0" h="8524" w="4543">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46"/>
          <p:cNvGrpSpPr/>
          <p:nvPr/>
        </p:nvGrpSpPr>
        <p:grpSpPr>
          <a:xfrm>
            <a:off x="2346744" y="4093060"/>
            <a:ext cx="288706" cy="296683"/>
            <a:chOff x="2605300" y="5003050"/>
            <a:chExt cx="418900" cy="430475"/>
          </a:xfrm>
        </p:grpSpPr>
        <p:sp>
          <p:nvSpPr>
            <p:cNvPr id="1104" name="Google Shape;1104;p46"/>
            <p:cNvSpPr/>
            <p:nvPr/>
          </p:nvSpPr>
          <p:spPr>
            <a:xfrm>
              <a:off x="2820225" y="5222250"/>
              <a:ext cx="202750" cy="211275"/>
            </a:xfrm>
            <a:custGeom>
              <a:rect b="b" l="l" r="r" t="t"/>
              <a:pathLst>
                <a:path extrusionOk="0" h="8451" w="811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2606525" y="5003050"/>
              <a:ext cx="203975" cy="208225"/>
            </a:xfrm>
            <a:custGeom>
              <a:rect b="b" l="l" r="r" t="t"/>
              <a:pathLst>
                <a:path extrusionOk="0" h="8329" w="8159">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2605300" y="5008550"/>
              <a:ext cx="418900" cy="418875"/>
            </a:xfrm>
            <a:custGeom>
              <a:rect b="b" l="l" r="r" t="t"/>
              <a:pathLst>
                <a:path extrusionOk="0" h="16755" w="16756">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46"/>
          <p:cNvGrpSpPr/>
          <p:nvPr/>
        </p:nvGrpSpPr>
        <p:grpSpPr>
          <a:xfrm>
            <a:off x="2783128" y="4099383"/>
            <a:ext cx="345082" cy="283640"/>
            <a:chOff x="3238475" y="5012225"/>
            <a:chExt cx="500700" cy="411550"/>
          </a:xfrm>
        </p:grpSpPr>
        <p:sp>
          <p:nvSpPr>
            <p:cNvPr id="1108" name="Google Shape;1108;p46"/>
            <p:cNvSpPr/>
            <p:nvPr/>
          </p:nvSpPr>
          <p:spPr>
            <a:xfrm>
              <a:off x="3238475" y="5315050"/>
              <a:ext cx="500700" cy="108725"/>
            </a:xfrm>
            <a:custGeom>
              <a:rect b="b" l="l" r="r" t="t"/>
              <a:pathLst>
                <a:path extrusionOk="0" h="4349" w="20028">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3282450" y="5160575"/>
              <a:ext cx="412750" cy="140475"/>
            </a:xfrm>
            <a:custGeom>
              <a:rect b="b" l="l" r="r" t="t"/>
              <a:pathLst>
                <a:path extrusionOk="0" h="5619" w="1651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3473550" y="5012225"/>
              <a:ext cx="30550" cy="129450"/>
            </a:xfrm>
            <a:custGeom>
              <a:rect b="b" l="l" r="r" t="t"/>
              <a:pathLst>
                <a:path extrusionOk="0" h="5178" w="1222">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3429575" y="5012225"/>
              <a:ext cx="31175" cy="129450"/>
            </a:xfrm>
            <a:custGeom>
              <a:rect b="b" l="l" r="r" t="t"/>
              <a:pathLst>
                <a:path extrusionOk="0" h="5178" w="1247">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516900" y="5012225"/>
              <a:ext cx="31175" cy="129450"/>
            </a:xfrm>
            <a:custGeom>
              <a:rect b="b" l="l" r="r" t="t"/>
              <a:pathLst>
                <a:path extrusionOk="0" h="5178" w="1247">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46"/>
          <p:cNvGrpSpPr/>
          <p:nvPr/>
        </p:nvGrpSpPr>
        <p:grpSpPr>
          <a:xfrm>
            <a:off x="3695439" y="4069076"/>
            <a:ext cx="378750" cy="344238"/>
            <a:chOff x="4562200" y="4968250"/>
            <a:chExt cx="549550" cy="499475"/>
          </a:xfrm>
        </p:grpSpPr>
        <p:sp>
          <p:nvSpPr>
            <p:cNvPr id="1114" name="Google Shape;1114;p46"/>
            <p:cNvSpPr/>
            <p:nvPr/>
          </p:nvSpPr>
          <p:spPr>
            <a:xfrm>
              <a:off x="4842450" y="5242400"/>
              <a:ext cx="213125" cy="225325"/>
            </a:xfrm>
            <a:custGeom>
              <a:rect b="b" l="l" r="r" t="t"/>
              <a:pathLst>
                <a:path extrusionOk="0" h="9013" w="8525">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4617775" y="5241800"/>
              <a:ext cx="212500" cy="225925"/>
            </a:xfrm>
            <a:custGeom>
              <a:rect b="b" l="l" r="r" t="t"/>
              <a:pathLst>
                <a:path extrusionOk="0" h="9037" w="850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4631200" y="4968250"/>
              <a:ext cx="411550" cy="236325"/>
            </a:xfrm>
            <a:custGeom>
              <a:rect b="b" l="l" r="r" t="t"/>
              <a:pathLst>
                <a:path extrusionOk="0" h="9453" w="16462">
                  <a:moveTo>
                    <a:pt x="8182" y="1"/>
                  </a:moveTo>
                  <a:lnTo>
                    <a:pt x="0" y="4763"/>
                  </a:lnTo>
                  <a:lnTo>
                    <a:pt x="8231" y="9452"/>
                  </a:lnTo>
                  <a:lnTo>
                    <a:pt x="16462" y="4763"/>
                  </a:lnTo>
                  <a:lnTo>
                    <a:pt x="818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4562200" y="5094025"/>
              <a:ext cx="274800" cy="226550"/>
            </a:xfrm>
            <a:custGeom>
              <a:rect b="b" l="l" r="r" t="t"/>
              <a:pathLst>
                <a:path extrusionOk="0" h="9062" w="10992">
                  <a:moveTo>
                    <a:pt x="2248" y="1"/>
                  </a:moveTo>
                  <a:lnTo>
                    <a:pt x="1" y="4079"/>
                  </a:lnTo>
                  <a:lnTo>
                    <a:pt x="8744" y="9062"/>
                  </a:lnTo>
                  <a:lnTo>
                    <a:pt x="10991" y="4983"/>
                  </a:lnTo>
                  <a:lnTo>
                    <a:pt x="22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4836975" y="5094025"/>
              <a:ext cx="274775" cy="226550"/>
            </a:xfrm>
            <a:custGeom>
              <a:rect b="b" l="l" r="r" t="t"/>
              <a:pathLst>
                <a:path extrusionOk="0" h="9062" w="10991">
                  <a:moveTo>
                    <a:pt x="8743" y="1"/>
                  </a:moveTo>
                  <a:lnTo>
                    <a:pt x="0" y="4983"/>
                  </a:lnTo>
                  <a:lnTo>
                    <a:pt x="2247" y="9062"/>
                  </a:lnTo>
                  <a:lnTo>
                    <a:pt x="10990" y="4079"/>
                  </a:lnTo>
                  <a:lnTo>
                    <a:pt x="87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46"/>
          <p:cNvGrpSpPr/>
          <p:nvPr/>
        </p:nvGrpSpPr>
        <p:grpSpPr>
          <a:xfrm>
            <a:off x="3288949" y="4088442"/>
            <a:ext cx="262585" cy="305092"/>
            <a:chOff x="3972400" y="4996350"/>
            <a:chExt cx="381000" cy="442675"/>
          </a:xfrm>
        </p:grpSpPr>
        <p:sp>
          <p:nvSpPr>
            <p:cNvPr id="1120" name="Google Shape;1120;p46"/>
            <p:cNvSpPr/>
            <p:nvPr/>
          </p:nvSpPr>
          <p:spPr>
            <a:xfrm>
              <a:off x="4157400" y="4996350"/>
              <a:ext cx="86725" cy="103200"/>
            </a:xfrm>
            <a:custGeom>
              <a:rect b="b" l="l" r="r" t="t"/>
              <a:pathLst>
                <a:path extrusionOk="0" h="4128" w="3469">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972400" y="5048250"/>
              <a:ext cx="381000" cy="390775"/>
            </a:xfrm>
            <a:custGeom>
              <a:rect b="b" l="l" r="r" t="t"/>
              <a:pathLst>
                <a:path extrusionOk="0" h="15631" w="1524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46"/>
          <p:cNvGrpSpPr/>
          <p:nvPr/>
        </p:nvGrpSpPr>
        <p:grpSpPr>
          <a:xfrm>
            <a:off x="4163389" y="4062770"/>
            <a:ext cx="372013" cy="356851"/>
            <a:chOff x="5241175" y="4959100"/>
            <a:chExt cx="539775" cy="517775"/>
          </a:xfrm>
        </p:grpSpPr>
        <p:sp>
          <p:nvSpPr>
            <p:cNvPr id="1123" name="Google Shape;1123;p4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9" name="Google Shape;1129;p46"/>
          <p:cNvSpPr/>
          <p:nvPr/>
        </p:nvSpPr>
        <p:spPr>
          <a:xfrm>
            <a:off x="4650402" y="4150827"/>
            <a:ext cx="327404" cy="180967"/>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46"/>
          <p:cNvGrpSpPr/>
          <p:nvPr/>
        </p:nvGrpSpPr>
        <p:grpSpPr>
          <a:xfrm>
            <a:off x="5158594" y="4115786"/>
            <a:ext cx="238618" cy="274388"/>
            <a:chOff x="6685175" y="5036025"/>
            <a:chExt cx="346225" cy="398125"/>
          </a:xfrm>
        </p:grpSpPr>
        <p:sp>
          <p:nvSpPr>
            <p:cNvPr id="1131" name="Google Shape;1131;p46"/>
            <p:cNvSpPr/>
            <p:nvPr/>
          </p:nvSpPr>
          <p:spPr>
            <a:xfrm>
              <a:off x="6743800" y="5036025"/>
              <a:ext cx="105650" cy="147775"/>
            </a:xfrm>
            <a:custGeom>
              <a:rect b="b" l="l" r="r" t="t"/>
              <a:pathLst>
                <a:path extrusionOk="0" h="5911" w="4226">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6685175" y="5152025"/>
              <a:ext cx="84275" cy="117275"/>
            </a:xfrm>
            <a:custGeom>
              <a:rect b="b" l="l" r="r" t="t"/>
              <a:pathLst>
                <a:path extrusionOk="0" h="4691" w="3371">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6871400" y="5038475"/>
              <a:ext cx="105650" cy="145325"/>
            </a:xfrm>
            <a:custGeom>
              <a:rect b="b" l="l" r="r" t="t"/>
              <a:pathLst>
                <a:path extrusionOk="0" h="5813" w="4226">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6944050" y="5155700"/>
              <a:ext cx="87350" cy="116025"/>
            </a:xfrm>
            <a:custGeom>
              <a:rect b="b" l="l" r="r" t="t"/>
              <a:pathLst>
                <a:path extrusionOk="0" h="4641" w="3494">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6727300" y="5185625"/>
              <a:ext cx="263800" cy="248525"/>
            </a:xfrm>
            <a:custGeom>
              <a:rect b="b" l="l" r="r" t="t"/>
              <a:pathLst>
                <a:path extrusionOk="0" h="9941" w="10552">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6" name="Google Shape;1136;p46"/>
          <p:cNvGrpSpPr/>
          <p:nvPr/>
        </p:nvGrpSpPr>
        <p:grpSpPr>
          <a:xfrm>
            <a:off x="5997667" y="2344324"/>
            <a:ext cx="432570" cy="421334"/>
            <a:chOff x="5926225" y="921350"/>
            <a:chExt cx="517800" cy="504350"/>
          </a:xfrm>
        </p:grpSpPr>
        <p:sp>
          <p:nvSpPr>
            <p:cNvPr id="1137" name="Google Shape;1137;p46"/>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sp>
          <p:nvSpPr>
            <p:cNvPr id="1138" name="Google Shape;1138;p46"/>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1C232"/>
                </a:solidFill>
              </a:endParaRPr>
            </a:p>
          </p:txBody>
        </p:sp>
      </p:grpSp>
      <p:sp>
        <p:nvSpPr>
          <p:cNvPr id="1139" name="Google Shape;1139;p46"/>
          <p:cNvSpPr/>
          <p:nvPr/>
        </p:nvSpPr>
        <p:spPr>
          <a:xfrm>
            <a:off x="6191588" y="2580381"/>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0" name="Google Shape;1140;p46"/>
          <p:cNvGrpSpPr/>
          <p:nvPr/>
        </p:nvGrpSpPr>
        <p:grpSpPr>
          <a:xfrm>
            <a:off x="6882655" y="2323704"/>
            <a:ext cx="432570" cy="421334"/>
            <a:chOff x="5926225" y="921350"/>
            <a:chExt cx="517800" cy="504350"/>
          </a:xfrm>
        </p:grpSpPr>
        <p:sp>
          <p:nvSpPr>
            <p:cNvPr id="1141" name="Google Shape;1141;p46"/>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cap="flat" cmpd="sng" w="9525">
              <a:solidFill>
                <a:srgbClr val="FFFF00"/>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p:nvPr/>
        </p:nvSpPr>
        <p:spPr>
          <a:xfrm>
            <a:off x="7076576" y="2559761"/>
            <a:ext cx="400950" cy="22649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46"/>
          <p:cNvGrpSpPr/>
          <p:nvPr/>
        </p:nvGrpSpPr>
        <p:grpSpPr>
          <a:xfrm>
            <a:off x="5997935" y="3072746"/>
            <a:ext cx="1075937" cy="1047989"/>
            <a:chOff x="5926225" y="921350"/>
            <a:chExt cx="517800" cy="504350"/>
          </a:xfrm>
        </p:grpSpPr>
        <p:sp>
          <p:nvSpPr>
            <p:cNvPr id="1145" name="Google Shape;1145;p46"/>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cap="flat" cmpd="sng" w="28575">
              <a:solidFill>
                <a:schemeClr val="dk1"/>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6"/>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cap="flat" cmpd="sng" w="28575">
              <a:solidFill>
                <a:schemeClr val="dk1"/>
              </a:solidFill>
              <a:prstDash val="solid"/>
              <a:bevel/>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7" name="Google Shape;1147;p46"/>
          <p:cNvSpPr/>
          <p:nvPr/>
        </p:nvSpPr>
        <p:spPr>
          <a:xfrm>
            <a:off x="6480248" y="3659843"/>
            <a:ext cx="997288" cy="563371"/>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6"/>
          <p:cNvSpPr txBox="1"/>
          <p:nvPr/>
        </p:nvSpPr>
        <p:spPr>
          <a:xfrm>
            <a:off x="5886625" y="778800"/>
            <a:ext cx="2592000" cy="15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rgbClr val="FFFFFF"/>
                </a:solidFill>
                <a:latin typeface="Muli"/>
                <a:ea typeface="Muli"/>
                <a:cs typeface="Muli"/>
                <a:sym typeface="Muli"/>
              </a:rPr>
              <a:t>SlidesCarnival icons are editable shapes</a:t>
            </a:r>
            <a:r>
              <a:rPr lang="en" sz="900">
                <a:solidFill>
                  <a:srgbClr val="FFFFFF"/>
                </a:solidFill>
                <a:latin typeface="Muli"/>
                <a:ea typeface="Muli"/>
                <a:cs typeface="Muli"/>
                <a:sym typeface="Muli"/>
              </a:rPr>
              <a:t>. </a:t>
            </a:r>
            <a:endParaRPr sz="900">
              <a:solidFill>
                <a:srgbClr val="FFFFFF"/>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900">
              <a:solidFill>
                <a:srgbClr val="FFFFFF"/>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sz="900">
                <a:solidFill>
                  <a:srgbClr val="FFFFFF"/>
                </a:solidFill>
                <a:latin typeface="Muli"/>
                <a:ea typeface="Muli"/>
                <a:cs typeface="Muli"/>
                <a:sym typeface="Muli"/>
              </a:rPr>
              <a:t>This means that you can:</a:t>
            </a:r>
            <a:endParaRPr sz="900">
              <a:solidFill>
                <a:srgbClr val="FFFFFF"/>
              </a:solidFill>
              <a:latin typeface="Muli"/>
              <a:ea typeface="Muli"/>
              <a:cs typeface="Muli"/>
              <a:sym typeface="Muli"/>
            </a:endParaRPr>
          </a:p>
          <a:p>
            <a:pPr indent="-285750" lvl="0" marL="457200" rtl="0" algn="l">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Resize them without losing quality.</a:t>
            </a:r>
            <a:endParaRPr sz="900">
              <a:solidFill>
                <a:srgbClr val="FFFFFF"/>
              </a:solidFill>
              <a:latin typeface="Muli"/>
              <a:ea typeface="Muli"/>
              <a:cs typeface="Muli"/>
              <a:sym typeface="Muli"/>
            </a:endParaRPr>
          </a:p>
          <a:p>
            <a:pPr indent="-285750" lvl="0" marL="457200" rtl="0" algn="l">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fill color and opacity.</a:t>
            </a:r>
            <a:endParaRPr sz="900">
              <a:solidFill>
                <a:srgbClr val="FFFFFF"/>
              </a:solidFill>
              <a:latin typeface="Muli"/>
              <a:ea typeface="Muli"/>
              <a:cs typeface="Muli"/>
              <a:sym typeface="Muli"/>
            </a:endParaRPr>
          </a:p>
          <a:p>
            <a:pPr indent="-285750" lvl="0" marL="457200" rtl="0" algn="l">
              <a:spcBef>
                <a:spcPts val="0"/>
              </a:spcBef>
              <a:spcAft>
                <a:spcPts val="0"/>
              </a:spcAft>
              <a:buClr>
                <a:srgbClr val="FFFFFF"/>
              </a:buClr>
              <a:buSzPts val="900"/>
              <a:buFont typeface="Muli"/>
              <a:buChar char="●"/>
            </a:pPr>
            <a:r>
              <a:rPr lang="en" sz="900">
                <a:solidFill>
                  <a:srgbClr val="FFFFFF"/>
                </a:solidFill>
                <a:latin typeface="Muli"/>
                <a:ea typeface="Muli"/>
                <a:cs typeface="Muli"/>
                <a:sym typeface="Muli"/>
              </a:rPr>
              <a:t>Change line color, width and style.</a:t>
            </a:r>
            <a:endParaRPr sz="900">
              <a:solidFill>
                <a:srgbClr val="FFFFFF"/>
              </a:solidFill>
              <a:latin typeface="Muli"/>
              <a:ea typeface="Muli"/>
              <a:cs typeface="Muli"/>
              <a:sym typeface="Muli"/>
            </a:endParaRPr>
          </a:p>
          <a:p>
            <a:pPr indent="0" lvl="0" marL="0" rtl="0" algn="l">
              <a:spcBef>
                <a:spcPts val="0"/>
              </a:spcBef>
              <a:spcAft>
                <a:spcPts val="0"/>
              </a:spcAft>
              <a:buNone/>
            </a:pPr>
            <a:r>
              <a:t/>
            </a:r>
            <a:endParaRPr sz="900">
              <a:solidFill>
                <a:srgbClr val="FFFFFF"/>
              </a:solidFill>
              <a:latin typeface="Muli"/>
              <a:ea typeface="Muli"/>
              <a:cs typeface="Muli"/>
              <a:sym typeface="Muli"/>
            </a:endParaRPr>
          </a:p>
          <a:p>
            <a:pPr indent="0" lvl="0" marL="0" rtl="0" algn="l">
              <a:spcBef>
                <a:spcPts val="0"/>
              </a:spcBef>
              <a:spcAft>
                <a:spcPts val="0"/>
              </a:spcAft>
              <a:buNone/>
            </a:pPr>
            <a:r>
              <a:rPr lang="en" sz="900">
                <a:solidFill>
                  <a:srgbClr val="FFFFFF"/>
                </a:solidFill>
                <a:latin typeface="Muli"/>
                <a:ea typeface="Muli"/>
                <a:cs typeface="Muli"/>
                <a:sym typeface="Muli"/>
              </a:rPr>
              <a:t>Isn’t that nice? :)</a:t>
            </a:r>
            <a:endParaRPr sz="900">
              <a:solidFill>
                <a:srgbClr val="FFFFFF"/>
              </a:solidFill>
              <a:latin typeface="Muli"/>
              <a:ea typeface="Muli"/>
              <a:cs typeface="Muli"/>
              <a:sym typeface="Muli"/>
            </a:endParaRPr>
          </a:p>
          <a:p>
            <a:pPr indent="0" lvl="0" marL="0" rtl="0" algn="l">
              <a:spcBef>
                <a:spcPts val="0"/>
              </a:spcBef>
              <a:spcAft>
                <a:spcPts val="0"/>
              </a:spcAft>
              <a:buNone/>
            </a:pPr>
            <a:r>
              <a:t/>
            </a:r>
            <a:endParaRPr sz="900">
              <a:solidFill>
                <a:srgbClr val="FFFFFF"/>
              </a:solidFill>
              <a:latin typeface="Muli"/>
              <a:ea typeface="Muli"/>
              <a:cs typeface="Muli"/>
              <a:sym typeface="Muli"/>
            </a:endParaRPr>
          </a:p>
          <a:p>
            <a:pPr indent="0" lvl="0" marL="0" rtl="0" algn="l">
              <a:spcBef>
                <a:spcPts val="0"/>
              </a:spcBef>
              <a:spcAft>
                <a:spcPts val="0"/>
              </a:spcAft>
              <a:buNone/>
            </a:pPr>
            <a:r>
              <a:rPr lang="en" sz="900">
                <a:solidFill>
                  <a:srgbClr val="FFFFFF"/>
                </a:solidFill>
                <a:latin typeface="Muli"/>
                <a:ea typeface="Muli"/>
                <a:cs typeface="Muli"/>
                <a:sym typeface="Muli"/>
              </a:rPr>
              <a:t>Examples:</a:t>
            </a:r>
            <a:endParaRPr sz="900">
              <a:solidFill>
                <a:srgbClr val="FFFFFF"/>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sz="900">
              <a:solidFill>
                <a:srgbClr val="FFFFFF"/>
              </a:solidFill>
              <a:latin typeface="Muli"/>
              <a:ea typeface="Muli"/>
              <a:cs typeface="Muli"/>
              <a:sym typeface="Muli"/>
            </a:endParaRPr>
          </a:p>
          <a:p>
            <a:pPr indent="0" lvl="0" marL="0" rtl="0" algn="l">
              <a:spcBef>
                <a:spcPts val="0"/>
              </a:spcBef>
              <a:spcAft>
                <a:spcPts val="0"/>
              </a:spcAft>
              <a:buNone/>
            </a:pPr>
            <a:r>
              <a:t/>
            </a:r>
            <a:endParaRPr sz="900">
              <a:solidFill>
                <a:srgbClr val="FFFFFF"/>
              </a:solidFill>
              <a:latin typeface="Muli"/>
              <a:ea typeface="Muli"/>
              <a:cs typeface="Muli"/>
              <a:sym typeface="Muli"/>
            </a:endParaRPr>
          </a:p>
        </p:txBody>
      </p:sp>
      <p:sp>
        <p:nvSpPr>
          <p:cNvPr id="1149" name="Google Shape;1149;p4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grpSp>
        <p:nvGrpSpPr>
          <p:cNvPr id="1154" name="Google Shape;1154;p47"/>
          <p:cNvGrpSpPr/>
          <p:nvPr/>
        </p:nvGrpSpPr>
        <p:grpSpPr>
          <a:xfrm>
            <a:off x="3058888" y="1550127"/>
            <a:ext cx="445718" cy="445753"/>
            <a:chOff x="3706812" y="1035050"/>
            <a:chExt cx="4792662" cy="4787899"/>
          </a:xfrm>
        </p:grpSpPr>
        <p:sp>
          <p:nvSpPr>
            <p:cNvPr id="1155" name="Google Shape;1155;p47"/>
            <p:cNvSpPr/>
            <p:nvPr/>
          </p:nvSpPr>
          <p:spPr>
            <a:xfrm>
              <a:off x="5913437" y="4054475"/>
              <a:ext cx="2273299" cy="1746250"/>
            </a:xfrm>
            <a:custGeom>
              <a:rect b="b" l="l" r="r" t="t"/>
              <a:pathLst>
                <a:path extrusionOk="0" h="397" w="517">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6" name="Google Shape;1156;p47"/>
            <p:cNvSpPr/>
            <p:nvPr/>
          </p:nvSpPr>
          <p:spPr>
            <a:xfrm>
              <a:off x="4137025" y="4141787"/>
              <a:ext cx="2019301" cy="1681162"/>
            </a:xfrm>
            <a:custGeom>
              <a:rect b="b" l="l" r="r" t="t"/>
              <a:pathLst>
                <a:path extrusionOk="0" h="382" w="459">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7" name="Google Shape;1157;p47"/>
            <p:cNvSpPr/>
            <p:nvPr/>
          </p:nvSpPr>
          <p:spPr>
            <a:xfrm>
              <a:off x="4014787" y="1057275"/>
              <a:ext cx="2276475" cy="1747837"/>
            </a:xfrm>
            <a:custGeom>
              <a:rect b="b" l="l" r="r" t="t"/>
              <a:pathLst>
                <a:path extrusionOk="0" h="397" w="518">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8" name="Google Shape;1158;p47"/>
            <p:cNvSpPr/>
            <p:nvPr/>
          </p:nvSpPr>
          <p:spPr>
            <a:xfrm>
              <a:off x="3706812" y="2355850"/>
              <a:ext cx="1323975" cy="2309812"/>
            </a:xfrm>
            <a:custGeom>
              <a:rect b="b" l="l" r="r" t="t"/>
              <a:pathLst>
                <a:path extrusionOk="0" h="525" w="301">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59" name="Google Shape;1159;p47"/>
            <p:cNvSpPr/>
            <p:nvPr/>
          </p:nvSpPr>
          <p:spPr>
            <a:xfrm>
              <a:off x="7170737" y="2192337"/>
              <a:ext cx="1328737" cy="2314575"/>
            </a:xfrm>
            <a:custGeom>
              <a:rect b="b" l="l" r="r" t="t"/>
              <a:pathLst>
                <a:path extrusionOk="0" h="526" w="302">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0" name="Google Shape;1160;p47"/>
            <p:cNvSpPr/>
            <p:nvPr/>
          </p:nvSpPr>
          <p:spPr>
            <a:xfrm>
              <a:off x="6045200" y="1035050"/>
              <a:ext cx="2019301" cy="1685925"/>
            </a:xfrm>
            <a:custGeom>
              <a:rect b="b" l="l" r="r" t="t"/>
              <a:pathLst>
                <a:path extrusionOk="0" h="383" w="459">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61" name="Google Shape;1161;p47"/>
          <p:cNvGrpSpPr/>
          <p:nvPr/>
        </p:nvGrpSpPr>
        <p:grpSpPr>
          <a:xfrm>
            <a:off x="1779393" y="1550157"/>
            <a:ext cx="443331" cy="445437"/>
            <a:chOff x="1400175" y="1220787"/>
            <a:chExt cx="4473575" cy="4476750"/>
          </a:xfrm>
        </p:grpSpPr>
        <p:sp>
          <p:nvSpPr>
            <p:cNvPr id="1162" name="Google Shape;1162;p47"/>
            <p:cNvSpPr/>
            <p:nvPr/>
          </p:nvSpPr>
          <p:spPr>
            <a:xfrm>
              <a:off x="1400175" y="3135312"/>
              <a:ext cx="2132011" cy="2562226"/>
            </a:xfrm>
            <a:custGeom>
              <a:rect b="b" l="l" r="r" t="t"/>
              <a:pathLst>
                <a:path extrusionOk="0" h="574" w="478">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3" name="Google Shape;1163;p47"/>
            <p:cNvSpPr/>
            <p:nvPr/>
          </p:nvSpPr>
          <p:spPr>
            <a:xfrm>
              <a:off x="3314700" y="3563937"/>
              <a:ext cx="2559050" cy="2133600"/>
            </a:xfrm>
            <a:custGeom>
              <a:rect b="b" l="l" r="r" t="t"/>
              <a:pathLst>
                <a:path extrusionOk="0" h="478" w="574">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4" name="Google Shape;1164;p47"/>
            <p:cNvSpPr/>
            <p:nvPr/>
          </p:nvSpPr>
          <p:spPr>
            <a:xfrm>
              <a:off x="3741737" y="1223962"/>
              <a:ext cx="2132011" cy="2559050"/>
            </a:xfrm>
            <a:custGeom>
              <a:rect b="b" l="l" r="r" t="t"/>
              <a:pathLst>
                <a:path extrusionOk="0" h="573" w="478">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5" name="Google Shape;1165;p47"/>
            <p:cNvSpPr/>
            <p:nvPr/>
          </p:nvSpPr>
          <p:spPr>
            <a:xfrm>
              <a:off x="1400175" y="1220787"/>
              <a:ext cx="2560637" cy="2133600"/>
            </a:xfrm>
            <a:custGeom>
              <a:rect b="b" l="l" r="r" t="t"/>
              <a:pathLst>
                <a:path extrusionOk="0" h="478" w="574">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66" name="Google Shape;1166;p47"/>
          <p:cNvGrpSpPr/>
          <p:nvPr/>
        </p:nvGrpSpPr>
        <p:grpSpPr>
          <a:xfrm>
            <a:off x="1138046" y="1550171"/>
            <a:ext cx="446045" cy="445465"/>
            <a:chOff x="1649412" y="927100"/>
            <a:chExt cx="5011737" cy="5016500"/>
          </a:xfrm>
        </p:grpSpPr>
        <p:sp>
          <p:nvSpPr>
            <p:cNvPr id="1167" name="Google Shape;1167;p47"/>
            <p:cNvSpPr/>
            <p:nvPr/>
          </p:nvSpPr>
          <p:spPr>
            <a:xfrm>
              <a:off x="2008187" y="4025900"/>
              <a:ext cx="4252913" cy="1917700"/>
            </a:xfrm>
            <a:custGeom>
              <a:rect b="b" l="l" r="r" t="t"/>
              <a:pathLst>
                <a:path extrusionOk="0" h="450" w="999">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8" name="Google Shape;1168;p47"/>
            <p:cNvSpPr/>
            <p:nvPr/>
          </p:nvSpPr>
          <p:spPr>
            <a:xfrm>
              <a:off x="4271962" y="931862"/>
              <a:ext cx="2389187" cy="3724276"/>
            </a:xfrm>
            <a:custGeom>
              <a:rect b="b" l="l" r="r" t="t"/>
              <a:pathLst>
                <a:path extrusionOk="0" h="874" w="561">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69" name="Google Shape;1169;p47"/>
            <p:cNvSpPr/>
            <p:nvPr/>
          </p:nvSpPr>
          <p:spPr>
            <a:xfrm>
              <a:off x="1649412" y="927100"/>
              <a:ext cx="2870200" cy="3652836"/>
            </a:xfrm>
            <a:custGeom>
              <a:rect b="b" l="l" r="r" t="t"/>
              <a:pathLst>
                <a:path extrusionOk="0" h="857" w="674">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70" name="Google Shape;1170;p47"/>
          <p:cNvGrpSpPr/>
          <p:nvPr/>
        </p:nvGrpSpPr>
        <p:grpSpPr>
          <a:xfrm>
            <a:off x="2418397" y="1550424"/>
            <a:ext cx="444870" cy="445286"/>
            <a:chOff x="1301750" y="920750"/>
            <a:chExt cx="5095875" cy="5100637"/>
          </a:xfrm>
        </p:grpSpPr>
        <p:sp>
          <p:nvSpPr>
            <p:cNvPr id="1171" name="Google Shape;1171;p47"/>
            <p:cNvSpPr/>
            <p:nvPr/>
          </p:nvSpPr>
          <p:spPr>
            <a:xfrm>
              <a:off x="1301750" y="2546350"/>
              <a:ext cx="1801812" cy="2917825"/>
            </a:xfrm>
            <a:custGeom>
              <a:rect b="b" l="l" r="r" t="t"/>
              <a:pathLst>
                <a:path extrusionOk="0" h="655" w="405">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2" name="Google Shape;1172;p47"/>
            <p:cNvSpPr/>
            <p:nvPr/>
          </p:nvSpPr>
          <p:spPr>
            <a:xfrm>
              <a:off x="2387600" y="4403725"/>
              <a:ext cx="2865436" cy="1617662"/>
            </a:xfrm>
            <a:custGeom>
              <a:rect b="b" l="l" r="r" t="t"/>
              <a:pathLst>
                <a:path extrusionOk="0" h="363" w="644">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3" name="Google Shape;1173;p47"/>
            <p:cNvSpPr/>
            <p:nvPr/>
          </p:nvSpPr>
          <p:spPr>
            <a:xfrm>
              <a:off x="4546600" y="2790825"/>
              <a:ext cx="1851025" cy="2717800"/>
            </a:xfrm>
            <a:custGeom>
              <a:rect b="b" l="l" r="r" t="t"/>
              <a:pathLst>
                <a:path extrusionOk="0" h="610" w="416">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4" name="Google Shape;1174;p47"/>
            <p:cNvSpPr/>
            <p:nvPr/>
          </p:nvSpPr>
          <p:spPr>
            <a:xfrm>
              <a:off x="3962400" y="925512"/>
              <a:ext cx="2297112" cy="2333625"/>
            </a:xfrm>
            <a:custGeom>
              <a:rect b="b" l="l" r="r" t="t"/>
              <a:pathLst>
                <a:path extrusionOk="0" h="524" w="516">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5" name="Google Shape;1175;p47"/>
            <p:cNvSpPr/>
            <p:nvPr/>
          </p:nvSpPr>
          <p:spPr>
            <a:xfrm>
              <a:off x="1466850" y="920750"/>
              <a:ext cx="2759074" cy="2097087"/>
            </a:xfrm>
            <a:custGeom>
              <a:rect b="b" l="l" r="r" t="t"/>
              <a:pathLst>
                <a:path extrusionOk="0" h="471" w="62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76" name="Google Shape;1176;p47"/>
          <p:cNvGrpSpPr/>
          <p:nvPr/>
        </p:nvGrpSpPr>
        <p:grpSpPr>
          <a:xfrm>
            <a:off x="4341570" y="1550333"/>
            <a:ext cx="445621" cy="445591"/>
            <a:chOff x="5732756" y="2682276"/>
            <a:chExt cx="719905" cy="719856"/>
          </a:xfrm>
        </p:grpSpPr>
        <p:sp>
          <p:nvSpPr>
            <p:cNvPr id="1177" name="Google Shape;1177;p47"/>
            <p:cNvSpPr/>
            <p:nvPr/>
          </p:nvSpPr>
          <p:spPr>
            <a:xfrm>
              <a:off x="5732756" y="2682276"/>
              <a:ext cx="400276" cy="538927"/>
            </a:xfrm>
            <a:custGeom>
              <a:rect b="b" l="l" r="r" t="t"/>
              <a:pathLst>
                <a:path extrusionOk="0" h="902" w="67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8" name="Google Shape;1178;p47"/>
            <p:cNvSpPr/>
            <p:nvPr/>
          </p:nvSpPr>
          <p:spPr>
            <a:xfrm>
              <a:off x="6094186" y="2682276"/>
              <a:ext cx="358476" cy="531209"/>
            </a:xfrm>
            <a:custGeom>
              <a:rect b="b" l="l" r="r" t="t"/>
              <a:pathLst>
                <a:path extrusionOk="0" h="889" w="60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79" name="Google Shape;1179;p47"/>
            <p:cNvSpPr/>
            <p:nvPr/>
          </p:nvSpPr>
          <p:spPr>
            <a:xfrm>
              <a:off x="5787732" y="3124950"/>
              <a:ext cx="616090" cy="277182"/>
            </a:xfrm>
            <a:custGeom>
              <a:rect b="b" l="l" r="r" t="t"/>
              <a:pathLst>
                <a:path extrusionOk="0" h="464" w="1031">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80" name="Google Shape;1180;p47"/>
          <p:cNvGrpSpPr/>
          <p:nvPr/>
        </p:nvGrpSpPr>
        <p:grpSpPr>
          <a:xfrm>
            <a:off x="4982887" y="1550327"/>
            <a:ext cx="445627" cy="445604"/>
            <a:chOff x="6768809" y="2682265"/>
            <a:chExt cx="719915" cy="719877"/>
          </a:xfrm>
        </p:grpSpPr>
        <p:sp>
          <p:nvSpPr>
            <p:cNvPr id="1181" name="Google Shape;1181;p47"/>
            <p:cNvSpPr/>
            <p:nvPr/>
          </p:nvSpPr>
          <p:spPr>
            <a:xfrm>
              <a:off x="6768809" y="2682954"/>
              <a:ext cx="400157" cy="358101"/>
            </a:xfrm>
            <a:custGeom>
              <a:rect b="b" l="l" r="r" t="t"/>
              <a:pathLst>
                <a:path extrusionOk="0" h="571" w="638">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2" name="Google Shape;1182;p47"/>
            <p:cNvSpPr/>
            <p:nvPr/>
          </p:nvSpPr>
          <p:spPr>
            <a:xfrm>
              <a:off x="6768809" y="3002032"/>
              <a:ext cx="358808" cy="400111"/>
            </a:xfrm>
            <a:custGeom>
              <a:rect b="b" l="l" r="r" t="t"/>
              <a:pathLst>
                <a:path extrusionOk="0" h="638" w="572">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3" name="Google Shape;1183;p47"/>
            <p:cNvSpPr/>
            <p:nvPr/>
          </p:nvSpPr>
          <p:spPr>
            <a:xfrm>
              <a:off x="7129915" y="2682265"/>
              <a:ext cx="358808" cy="400111"/>
            </a:xfrm>
            <a:custGeom>
              <a:rect b="b" l="l" r="r" t="t"/>
              <a:pathLst>
                <a:path extrusionOk="0" h="638" w="572">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4" name="Google Shape;1184;p47"/>
            <p:cNvSpPr/>
            <p:nvPr/>
          </p:nvSpPr>
          <p:spPr>
            <a:xfrm>
              <a:off x="7088567" y="3043581"/>
              <a:ext cx="400157" cy="358561"/>
            </a:xfrm>
            <a:custGeom>
              <a:rect b="b" l="l" r="r" t="t"/>
              <a:pathLst>
                <a:path extrusionOk="0" h="572" w="638">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85" name="Google Shape;1185;p47"/>
          <p:cNvGrpSpPr/>
          <p:nvPr/>
        </p:nvGrpSpPr>
        <p:grpSpPr>
          <a:xfrm>
            <a:off x="5624209" y="1550356"/>
            <a:ext cx="445753" cy="445545"/>
            <a:chOff x="7804870" y="2682313"/>
            <a:chExt cx="720118" cy="719782"/>
          </a:xfrm>
        </p:grpSpPr>
        <p:sp>
          <p:nvSpPr>
            <p:cNvPr id="1186" name="Google Shape;1186;p47"/>
            <p:cNvSpPr/>
            <p:nvPr/>
          </p:nvSpPr>
          <p:spPr>
            <a:xfrm>
              <a:off x="7804870" y="2922841"/>
              <a:ext cx="256443" cy="407568"/>
            </a:xfrm>
            <a:custGeom>
              <a:rect b="b" l="l" r="r" t="t"/>
              <a:pathLst>
                <a:path extrusionOk="0" h="598" w="376">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7" name="Google Shape;1187;p47"/>
            <p:cNvSpPr/>
            <p:nvPr/>
          </p:nvSpPr>
          <p:spPr>
            <a:xfrm>
              <a:off x="7823833" y="2682313"/>
              <a:ext cx="377215" cy="304549"/>
            </a:xfrm>
            <a:custGeom>
              <a:rect b="b" l="l" r="r" t="t"/>
              <a:pathLst>
                <a:path extrusionOk="0" h="447" w="553">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8" name="Google Shape;1188;p47"/>
            <p:cNvSpPr/>
            <p:nvPr/>
          </p:nvSpPr>
          <p:spPr>
            <a:xfrm>
              <a:off x="8277575" y="2932985"/>
              <a:ext cx="247414" cy="390661"/>
            </a:xfrm>
            <a:custGeom>
              <a:rect b="b" l="l" r="r" t="t"/>
              <a:pathLst>
                <a:path extrusionOk="0" h="573" w="363">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89" name="Google Shape;1189;p47"/>
            <p:cNvSpPr/>
            <p:nvPr/>
          </p:nvSpPr>
          <p:spPr>
            <a:xfrm>
              <a:off x="8166284" y="2682313"/>
              <a:ext cx="336357" cy="315595"/>
            </a:xfrm>
            <a:custGeom>
              <a:rect b="b" l="l" r="r" t="t"/>
              <a:pathLst>
                <a:path extrusionOk="0" h="463" w="493">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0" name="Google Shape;1190;p47"/>
            <p:cNvSpPr/>
            <p:nvPr/>
          </p:nvSpPr>
          <p:spPr>
            <a:xfrm>
              <a:off x="7965147" y="3183207"/>
              <a:ext cx="408594" cy="218887"/>
            </a:xfrm>
            <a:custGeom>
              <a:rect b="b" l="l" r="r" t="t"/>
              <a:pathLst>
                <a:path extrusionOk="0" h="321" w="599">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91" name="Google Shape;1191;p47"/>
          <p:cNvGrpSpPr/>
          <p:nvPr/>
        </p:nvGrpSpPr>
        <p:grpSpPr>
          <a:xfrm>
            <a:off x="6265657" y="1550125"/>
            <a:ext cx="446293" cy="446006"/>
            <a:chOff x="8841135" y="2681940"/>
            <a:chExt cx="720990" cy="720527"/>
          </a:xfrm>
        </p:grpSpPr>
        <p:sp>
          <p:nvSpPr>
            <p:cNvPr id="1192" name="Google Shape;1192;p47"/>
            <p:cNvSpPr/>
            <p:nvPr/>
          </p:nvSpPr>
          <p:spPr>
            <a:xfrm>
              <a:off x="8841135" y="2874744"/>
              <a:ext cx="210627" cy="348807"/>
            </a:xfrm>
            <a:custGeom>
              <a:rect b="b" l="l" r="r" t="t"/>
              <a:pathLst>
                <a:path extrusionOk="0" h="516" w="312">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3" name="Google Shape;1193;p47"/>
            <p:cNvSpPr/>
            <p:nvPr/>
          </p:nvSpPr>
          <p:spPr>
            <a:xfrm>
              <a:off x="8899694" y="3138374"/>
              <a:ext cx="304599" cy="264093"/>
            </a:xfrm>
            <a:custGeom>
              <a:rect b="b" l="l" r="r" t="t"/>
              <a:pathLst>
                <a:path extrusionOk="0" h="391" w="451">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4" name="Google Shape;1194;p47"/>
            <p:cNvSpPr/>
            <p:nvPr/>
          </p:nvSpPr>
          <p:spPr>
            <a:xfrm>
              <a:off x="8889742" y="2681940"/>
              <a:ext cx="344871" cy="273814"/>
            </a:xfrm>
            <a:custGeom>
              <a:rect b="b" l="l" r="r" t="t"/>
              <a:pathLst>
                <a:path extrusionOk="0" h="405" w="511">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5" name="Google Shape;1195;p47"/>
            <p:cNvSpPr/>
            <p:nvPr/>
          </p:nvSpPr>
          <p:spPr>
            <a:xfrm>
              <a:off x="9198969" y="2681940"/>
              <a:ext cx="304599" cy="264325"/>
            </a:xfrm>
            <a:custGeom>
              <a:rect b="b" l="l" r="r" t="t"/>
              <a:pathLst>
                <a:path extrusionOk="0" h="391" w="451">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6" name="Google Shape;1196;p47"/>
            <p:cNvSpPr/>
            <p:nvPr/>
          </p:nvSpPr>
          <p:spPr>
            <a:xfrm>
              <a:off x="9351499" y="2861088"/>
              <a:ext cx="210627" cy="348807"/>
            </a:xfrm>
            <a:custGeom>
              <a:rect b="b" l="l" r="r" t="t"/>
              <a:pathLst>
                <a:path extrusionOk="0" h="516" w="312">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197" name="Google Shape;1197;p47"/>
            <p:cNvSpPr/>
            <p:nvPr/>
          </p:nvSpPr>
          <p:spPr>
            <a:xfrm>
              <a:off x="9168648" y="3128885"/>
              <a:ext cx="344871" cy="273120"/>
            </a:xfrm>
            <a:custGeom>
              <a:rect b="b" l="l" r="r" t="t"/>
              <a:pathLst>
                <a:path extrusionOk="0" h="404" w="511">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198" name="Google Shape;1198;p47"/>
          <p:cNvGrpSpPr/>
          <p:nvPr/>
        </p:nvGrpSpPr>
        <p:grpSpPr>
          <a:xfrm>
            <a:off x="3699655" y="1550057"/>
            <a:ext cx="445260" cy="445260"/>
            <a:chOff x="4103687" y="1439862"/>
            <a:chExt cx="3986212" cy="3986211"/>
          </a:xfrm>
        </p:grpSpPr>
        <p:sp>
          <p:nvSpPr>
            <p:cNvPr id="1199" name="Google Shape;1199;p47"/>
            <p:cNvSpPr/>
            <p:nvPr/>
          </p:nvSpPr>
          <p:spPr>
            <a:xfrm>
              <a:off x="4103687" y="1439862"/>
              <a:ext cx="2254250" cy="3986211"/>
            </a:xfrm>
            <a:custGeom>
              <a:rect b="b" l="l" r="r" t="t"/>
              <a:pathLst>
                <a:path extrusionOk="0" h="887" w="502">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0" name="Google Shape;1200;p47"/>
            <p:cNvSpPr/>
            <p:nvPr/>
          </p:nvSpPr>
          <p:spPr>
            <a:xfrm>
              <a:off x="5837237" y="1439862"/>
              <a:ext cx="2252662" cy="3986211"/>
            </a:xfrm>
            <a:custGeom>
              <a:rect b="b" l="l" r="r" t="t"/>
              <a:pathLst>
                <a:path extrusionOk="0" h="887" w="502">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01" name="Google Shape;1201;p47"/>
          <p:cNvGrpSpPr/>
          <p:nvPr/>
        </p:nvGrpSpPr>
        <p:grpSpPr>
          <a:xfrm>
            <a:off x="6907645" y="1550361"/>
            <a:ext cx="445803" cy="445535"/>
            <a:chOff x="9878272" y="2682320"/>
            <a:chExt cx="720199" cy="719767"/>
          </a:xfrm>
        </p:grpSpPr>
        <p:sp>
          <p:nvSpPr>
            <p:cNvPr id="1202" name="Google Shape;1202;p47"/>
            <p:cNvSpPr/>
            <p:nvPr/>
          </p:nvSpPr>
          <p:spPr>
            <a:xfrm>
              <a:off x="10056560" y="2963533"/>
              <a:ext cx="541911" cy="438554"/>
            </a:xfrm>
            <a:custGeom>
              <a:rect b="b" l="l" r="r" t="t"/>
              <a:pathLst>
                <a:path extrusionOk="0" h="697" w="861">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3" name="Google Shape;1203;p47"/>
            <p:cNvSpPr/>
            <p:nvPr/>
          </p:nvSpPr>
          <p:spPr>
            <a:xfrm>
              <a:off x="9878272" y="2791266"/>
              <a:ext cx="459066" cy="594405"/>
            </a:xfrm>
            <a:custGeom>
              <a:rect b="b" l="l" r="r" t="t"/>
              <a:pathLst>
                <a:path extrusionOk="0" h="945" w="729">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4" name="Google Shape;1204;p47"/>
            <p:cNvSpPr/>
            <p:nvPr/>
          </p:nvSpPr>
          <p:spPr>
            <a:xfrm>
              <a:off x="9994853" y="2682320"/>
              <a:ext cx="583546" cy="500170"/>
            </a:xfrm>
            <a:custGeom>
              <a:rect b="b" l="l" r="r" t="t"/>
              <a:pathLst>
                <a:path extrusionOk="0" h="795" w="927">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05" name="Google Shape;1205;p47"/>
          <p:cNvGrpSpPr/>
          <p:nvPr/>
        </p:nvGrpSpPr>
        <p:grpSpPr>
          <a:xfrm>
            <a:off x="7549143" y="1550278"/>
            <a:ext cx="445700" cy="445701"/>
            <a:chOff x="10914618" y="2682187"/>
            <a:chExt cx="720033" cy="720033"/>
          </a:xfrm>
        </p:grpSpPr>
        <p:sp>
          <p:nvSpPr>
            <p:cNvPr id="1206" name="Google Shape;1206;p47"/>
            <p:cNvSpPr/>
            <p:nvPr/>
          </p:nvSpPr>
          <p:spPr>
            <a:xfrm>
              <a:off x="11401733" y="2955582"/>
              <a:ext cx="229448" cy="412406"/>
            </a:xfrm>
            <a:custGeom>
              <a:rect b="b" l="l" r="r" t="t"/>
              <a:pathLst>
                <a:path extrusionOk="0" h="602" w="335">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7" name="Google Shape;1207;p47"/>
            <p:cNvSpPr/>
            <p:nvPr/>
          </p:nvSpPr>
          <p:spPr>
            <a:xfrm>
              <a:off x="10914618" y="3012482"/>
              <a:ext cx="370771" cy="315723"/>
            </a:xfrm>
            <a:custGeom>
              <a:rect b="b" l="l" r="r" t="t"/>
              <a:pathLst>
                <a:path extrusionOk="0" h="461" w="542">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8" name="Google Shape;1208;p47"/>
            <p:cNvSpPr/>
            <p:nvPr/>
          </p:nvSpPr>
          <p:spPr>
            <a:xfrm>
              <a:off x="11136202" y="2682187"/>
              <a:ext cx="343016" cy="292593"/>
            </a:xfrm>
            <a:custGeom>
              <a:rect b="b" l="l" r="r" t="t"/>
              <a:pathLst>
                <a:path extrusionOk="0" h="427" w="501">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9" name="Google Shape;1209;p47"/>
            <p:cNvSpPr/>
            <p:nvPr/>
          </p:nvSpPr>
          <p:spPr>
            <a:xfrm>
              <a:off x="10917856" y="2716419"/>
              <a:ext cx="230142" cy="411712"/>
            </a:xfrm>
            <a:custGeom>
              <a:rect b="b" l="l" r="r" t="t"/>
              <a:pathLst>
                <a:path extrusionOk="0" h="601" w="336">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0" name="Google Shape;1210;p47"/>
            <p:cNvSpPr/>
            <p:nvPr/>
          </p:nvSpPr>
          <p:spPr>
            <a:xfrm>
              <a:off x="11069819" y="3108934"/>
              <a:ext cx="343016" cy="293287"/>
            </a:xfrm>
            <a:custGeom>
              <a:rect b="b" l="l" r="r" t="t"/>
              <a:pathLst>
                <a:path extrusionOk="0" h="428" w="501">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1" name="Google Shape;1211;p47"/>
            <p:cNvSpPr/>
            <p:nvPr/>
          </p:nvSpPr>
          <p:spPr>
            <a:xfrm>
              <a:off x="11263647" y="2756203"/>
              <a:ext cx="371003" cy="315723"/>
            </a:xfrm>
            <a:custGeom>
              <a:rect b="b" l="l" r="r" t="t"/>
              <a:pathLst>
                <a:path extrusionOk="0" h="461" w="542">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12" name="Google Shape;1212;p47"/>
          <p:cNvGrpSpPr/>
          <p:nvPr/>
        </p:nvGrpSpPr>
        <p:grpSpPr>
          <a:xfrm>
            <a:off x="1772664" y="843057"/>
            <a:ext cx="361521" cy="445816"/>
            <a:chOff x="1582665" y="1011072"/>
            <a:chExt cx="584040" cy="720220"/>
          </a:xfrm>
        </p:grpSpPr>
        <p:sp>
          <p:nvSpPr>
            <p:cNvPr id="1213" name="Google Shape;1213;p47"/>
            <p:cNvSpPr/>
            <p:nvPr/>
          </p:nvSpPr>
          <p:spPr>
            <a:xfrm>
              <a:off x="1638485" y="1571653"/>
              <a:ext cx="449564" cy="159640"/>
            </a:xfrm>
            <a:custGeom>
              <a:rect b="b" l="l" r="r" t="t"/>
              <a:pathLst>
                <a:path extrusionOk="0" h="273" w="767">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4" name="Google Shape;1214;p47"/>
            <p:cNvSpPr/>
            <p:nvPr/>
          </p:nvSpPr>
          <p:spPr>
            <a:xfrm>
              <a:off x="1590507" y="1435245"/>
              <a:ext cx="515072" cy="136407"/>
            </a:xfrm>
            <a:custGeom>
              <a:rect b="b" l="l" r="r" t="t"/>
              <a:pathLst>
                <a:path extrusionOk="0" h="233" w="879">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5" name="Google Shape;1215;p47"/>
            <p:cNvSpPr/>
            <p:nvPr/>
          </p:nvSpPr>
          <p:spPr>
            <a:xfrm>
              <a:off x="1582665" y="1299068"/>
              <a:ext cx="576890" cy="136177"/>
            </a:xfrm>
            <a:custGeom>
              <a:rect b="b" l="l" r="r" t="t"/>
              <a:pathLst>
                <a:path extrusionOk="0" h="233" w="984">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6" name="Google Shape;1216;p47"/>
            <p:cNvSpPr/>
            <p:nvPr/>
          </p:nvSpPr>
          <p:spPr>
            <a:xfrm>
              <a:off x="1665934" y="1011072"/>
              <a:ext cx="484393" cy="151589"/>
            </a:xfrm>
            <a:custGeom>
              <a:rect b="b" l="l" r="r" t="t"/>
              <a:pathLst>
                <a:path extrusionOk="0" h="259" w="826">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7" name="Google Shape;1217;p47"/>
            <p:cNvSpPr/>
            <p:nvPr/>
          </p:nvSpPr>
          <p:spPr>
            <a:xfrm>
              <a:off x="1639639" y="1162661"/>
              <a:ext cx="527066" cy="136407"/>
            </a:xfrm>
            <a:custGeom>
              <a:rect b="b" l="l" r="r" t="t"/>
              <a:pathLst>
                <a:path extrusionOk="0" h="233" w="899">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18" name="Google Shape;1218;p47"/>
          <p:cNvGrpSpPr/>
          <p:nvPr/>
        </p:nvGrpSpPr>
        <p:grpSpPr>
          <a:xfrm>
            <a:off x="2374048" y="843078"/>
            <a:ext cx="379481" cy="445796"/>
            <a:chOff x="2554206" y="1011105"/>
            <a:chExt cx="613055" cy="720187"/>
          </a:xfrm>
        </p:grpSpPr>
        <p:sp>
          <p:nvSpPr>
            <p:cNvPr id="1219" name="Google Shape;1219;p47"/>
            <p:cNvSpPr/>
            <p:nvPr/>
          </p:nvSpPr>
          <p:spPr>
            <a:xfrm flipH="1">
              <a:off x="2721847" y="1011105"/>
              <a:ext cx="445414" cy="388012"/>
            </a:xfrm>
            <a:custGeom>
              <a:rect b="b" l="l" r="r" t="t"/>
              <a:pathLst>
                <a:path extrusionOk="0" h="771" w="885">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0" name="Google Shape;1220;p47"/>
            <p:cNvSpPr/>
            <p:nvPr/>
          </p:nvSpPr>
          <p:spPr>
            <a:xfrm flipH="1">
              <a:off x="2554206" y="1072424"/>
              <a:ext cx="329184" cy="568718"/>
            </a:xfrm>
            <a:custGeom>
              <a:rect b="b" l="l" r="r" t="t"/>
              <a:pathLst>
                <a:path extrusionOk="0" h="1130" w="654">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1" name="Google Shape;1221;p47"/>
            <p:cNvSpPr/>
            <p:nvPr/>
          </p:nvSpPr>
          <p:spPr>
            <a:xfrm flipH="1">
              <a:off x="2750903" y="1372925"/>
              <a:ext cx="354381" cy="358367"/>
            </a:xfrm>
            <a:custGeom>
              <a:rect b="b" l="l" r="r" t="t"/>
              <a:pathLst>
                <a:path extrusionOk="0" h="712" w="704">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22" name="Google Shape;1222;p47"/>
          <p:cNvGrpSpPr/>
          <p:nvPr/>
        </p:nvGrpSpPr>
        <p:grpSpPr>
          <a:xfrm>
            <a:off x="6922223" y="797418"/>
            <a:ext cx="460705" cy="491455"/>
            <a:chOff x="9901824" y="937343"/>
            <a:chExt cx="744273" cy="793950"/>
          </a:xfrm>
        </p:grpSpPr>
        <p:grpSp>
          <p:nvGrpSpPr>
            <p:cNvPr id="1223" name="Google Shape;1223;p47"/>
            <p:cNvGrpSpPr/>
            <p:nvPr/>
          </p:nvGrpSpPr>
          <p:grpSpPr>
            <a:xfrm>
              <a:off x="9901824" y="937343"/>
              <a:ext cx="744273" cy="793950"/>
              <a:chOff x="9901824" y="937343"/>
              <a:chExt cx="744273" cy="793950"/>
            </a:xfrm>
          </p:grpSpPr>
          <p:sp>
            <p:nvSpPr>
              <p:cNvPr id="1224" name="Google Shape;1224;p47"/>
              <p:cNvSpPr/>
              <p:nvPr/>
            </p:nvSpPr>
            <p:spPr>
              <a:xfrm>
                <a:off x="10463799" y="1043794"/>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5" name="Google Shape;1225;p47"/>
              <p:cNvSpPr/>
              <p:nvPr/>
            </p:nvSpPr>
            <p:spPr>
              <a:xfrm>
                <a:off x="10546077" y="1303491"/>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6" name="Google Shape;1226;p47"/>
              <p:cNvSpPr/>
              <p:nvPr/>
            </p:nvSpPr>
            <p:spPr>
              <a:xfrm>
                <a:off x="10463799" y="1499539"/>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7" name="Google Shape;1227;p47"/>
              <p:cNvSpPr/>
              <p:nvPr/>
            </p:nvSpPr>
            <p:spPr>
              <a:xfrm>
                <a:off x="10008275" y="1500204"/>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8" name="Google Shape;1228;p47"/>
              <p:cNvSpPr/>
              <p:nvPr/>
            </p:nvSpPr>
            <p:spPr>
              <a:xfrm>
                <a:off x="9901824" y="1303934"/>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9" name="Google Shape;1229;p47"/>
              <p:cNvSpPr/>
              <p:nvPr/>
            </p:nvSpPr>
            <p:spPr>
              <a:xfrm>
                <a:off x="10008275" y="1044237"/>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0" name="Google Shape;1230;p47"/>
              <p:cNvSpPr/>
              <p:nvPr/>
            </p:nvSpPr>
            <p:spPr>
              <a:xfrm>
                <a:off x="10267751" y="937343"/>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1" name="Google Shape;1231;p47"/>
              <p:cNvSpPr/>
              <p:nvPr/>
            </p:nvSpPr>
            <p:spPr>
              <a:xfrm>
                <a:off x="10183698" y="1629498"/>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2" name="Google Shape;1232;p47"/>
              <p:cNvSpPr/>
              <p:nvPr/>
            </p:nvSpPr>
            <p:spPr>
              <a:xfrm>
                <a:off x="10188356" y="1667865"/>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3" name="Google Shape;1233;p47"/>
              <p:cNvSpPr/>
              <p:nvPr/>
            </p:nvSpPr>
            <p:spPr>
              <a:xfrm>
                <a:off x="10212751" y="1705567"/>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1234" name="Google Shape;1234;p47"/>
            <p:cNvSpPr/>
            <p:nvPr/>
          </p:nvSpPr>
          <p:spPr>
            <a:xfrm>
              <a:off x="10047751" y="1220548"/>
              <a:ext cx="217117" cy="205362"/>
            </a:xfrm>
            <a:custGeom>
              <a:rect b="b" l="l" r="r" t="t"/>
              <a:pathLst>
                <a:path extrusionOk="0" h="359" w="38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5" name="Google Shape;1235;p47"/>
            <p:cNvSpPr/>
            <p:nvPr/>
          </p:nvSpPr>
          <p:spPr>
            <a:xfrm>
              <a:off x="10063053" y="1080830"/>
              <a:ext cx="205806" cy="250604"/>
            </a:xfrm>
            <a:custGeom>
              <a:rect b="b" l="l" r="r" t="t"/>
              <a:pathLst>
                <a:path extrusionOk="0" h="438" w="36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6" name="Google Shape;1236;p47"/>
            <p:cNvSpPr/>
            <p:nvPr/>
          </p:nvSpPr>
          <p:spPr>
            <a:xfrm>
              <a:off x="10276400" y="1080830"/>
              <a:ext cx="208024" cy="250604"/>
            </a:xfrm>
            <a:custGeom>
              <a:rect b="b" l="l" r="r" t="t"/>
              <a:pathLst>
                <a:path extrusionOk="0" h="438" w="364">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7" name="Google Shape;1237;p47"/>
            <p:cNvSpPr/>
            <p:nvPr/>
          </p:nvSpPr>
          <p:spPr>
            <a:xfrm>
              <a:off x="10280392" y="1218773"/>
              <a:ext cx="219334" cy="208689"/>
            </a:xfrm>
            <a:custGeom>
              <a:rect b="b" l="l" r="r" t="t"/>
              <a:pathLst>
                <a:path extrusionOk="0" h="365" w="384">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8" name="Google Shape;1238;p47"/>
            <p:cNvSpPr/>
            <p:nvPr/>
          </p:nvSpPr>
          <p:spPr>
            <a:xfrm>
              <a:off x="10116279" y="1345184"/>
              <a:ext cx="152580" cy="267681"/>
            </a:xfrm>
            <a:custGeom>
              <a:rect b="b" l="l" r="r" t="t"/>
              <a:pathLst>
                <a:path extrusionOk="0" h="468" w="267">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39" name="Google Shape;1239;p47"/>
            <p:cNvSpPr/>
            <p:nvPr/>
          </p:nvSpPr>
          <p:spPr>
            <a:xfrm>
              <a:off x="10276400" y="1345184"/>
              <a:ext cx="154798" cy="267681"/>
            </a:xfrm>
            <a:custGeom>
              <a:rect b="b" l="l" r="r" t="t"/>
              <a:pathLst>
                <a:path extrusionOk="0" h="468" w="271">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40" name="Google Shape;1240;p47"/>
          <p:cNvGrpSpPr/>
          <p:nvPr/>
        </p:nvGrpSpPr>
        <p:grpSpPr>
          <a:xfrm>
            <a:off x="2993392" y="843244"/>
            <a:ext cx="369868" cy="445629"/>
            <a:chOff x="3554761" y="1011374"/>
            <a:chExt cx="597525" cy="719918"/>
          </a:xfrm>
        </p:grpSpPr>
        <p:sp>
          <p:nvSpPr>
            <p:cNvPr id="1241" name="Google Shape;1241;p47"/>
            <p:cNvSpPr/>
            <p:nvPr/>
          </p:nvSpPr>
          <p:spPr>
            <a:xfrm>
              <a:off x="3615879" y="1376596"/>
              <a:ext cx="441685" cy="354696"/>
            </a:xfrm>
            <a:custGeom>
              <a:rect b="b" l="l" r="r" t="t"/>
              <a:pathLst>
                <a:path extrusionOk="0" h="638" w="797">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2" name="Google Shape;1242;p47"/>
            <p:cNvSpPr/>
            <p:nvPr/>
          </p:nvSpPr>
          <p:spPr>
            <a:xfrm>
              <a:off x="3554761" y="1164199"/>
              <a:ext cx="288366" cy="430478"/>
            </a:xfrm>
            <a:custGeom>
              <a:rect b="b" l="l" r="r" t="t"/>
              <a:pathLst>
                <a:path extrusionOk="0" h="774" w="52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3" name="Google Shape;1243;p47"/>
            <p:cNvSpPr/>
            <p:nvPr/>
          </p:nvSpPr>
          <p:spPr>
            <a:xfrm>
              <a:off x="3860350" y="1126940"/>
              <a:ext cx="291937" cy="427110"/>
            </a:xfrm>
            <a:custGeom>
              <a:rect b="b" l="l" r="r" t="t"/>
              <a:pathLst>
                <a:path extrusionOk="0" h="768" w="527">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4" name="Google Shape;1244;p47"/>
            <p:cNvSpPr/>
            <p:nvPr/>
          </p:nvSpPr>
          <p:spPr>
            <a:xfrm>
              <a:off x="3644023" y="1011374"/>
              <a:ext cx="449665" cy="347961"/>
            </a:xfrm>
            <a:custGeom>
              <a:rect b="b" l="l" r="r" t="t"/>
              <a:pathLst>
                <a:path extrusionOk="0" h="626" w="811">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45" name="Google Shape;1245;p47"/>
          <p:cNvGrpSpPr/>
          <p:nvPr/>
        </p:nvGrpSpPr>
        <p:grpSpPr>
          <a:xfrm>
            <a:off x="3603122" y="843032"/>
            <a:ext cx="370755" cy="445841"/>
            <a:chOff x="4539787" y="1011032"/>
            <a:chExt cx="598958" cy="720261"/>
          </a:xfrm>
        </p:grpSpPr>
        <p:sp>
          <p:nvSpPr>
            <p:cNvPr id="1246" name="Google Shape;1246;p47"/>
            <p:cNvSpPr/>
            <p:nvPr/>
          </p:nvSpPr>
          <p:spPr>
            <a:xfrm>
              <a:off x="4849480" y="1011032"/>
              <a:ext cx="289264" cy="340491"/>
            </a:xfrm>
            <a:custGeom>
              <a:rect b="b" l="l" r="r" t="t"/>
              <a:pathLst>
                <a:path extrusionOk="0" h="610" w="518">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7" name="Google Shape;1247;p47"/>
            <p:cNvSpPr/>
            <p:nvPr/>
          </p:nvSpPr>
          <p:spPr>
            <a:xfrm>
              <a:off x="4599335" y="1012768"/>
              <a:ext cx="277094" cy="339188"/>
            </a:xfrm>
            <a:custGeom>
              <a:rect b="b" l="l" r="r" t="t"/>
              <a:pathLst>
                <a:path extrusionOk="0" h="608" w="496">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8" name="Google Shape;1248;p47"/>
            <p:cNvSpPr/>
            <p:nvPr/>
          </p:nvSpPr>
          <p:spPr>
            <a:xfrm>
              <a:off x="4539787" y="1276220"/>
              <a:ext cx="295350" cy="349606"/>
            </a:xfrm>
            <a:custGeom>
              <a:rect b="b" l="l" r="r" t="t"/>
              <a:pathLst>
                <a:path extrusionOk="0" h="627" w="529">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9" name="Google Shape;1249;p47"/>
            <p:cNvSpPr/>
            <p:nvPr/>
          </p:nvSpPr>
          <p:spPr>
            <a:xfrm>
              <a:off x="4854479" y="1272314"/>
              <a:ext cx="277529" cy="353078"/>
            </a:xfrm>
            <a:custGeom>
              <a:rect b="b" l="l" r="r" t="t"/>
              <a:pathLst>
                <a:path extrusionOk="0" h="633" w="497">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0" name="Google Shape;1250;p47"/>
            <p:cNvSpPr/>
            <p:nvPr/>
          </p:nvSpPr>
          <p:spPr>
            <a:xfrm>
              <a:off x="4661491" y="1370403"/>
              <a:ext cx="388584" cy="360890"/>
            </a:xfrm>
            <a:custGeom>
              <a:rect b="b" l="l" r="r" t="t"/>
              <a:pathLst>
                <a:path extrusionOk="0" h="647" w="696">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51" name="Google Shape;1251;p47"/>
          <p:cNvGrpSpPr/>
          <p:nvPr/>
        </p:nvGrpSpPr>
        <p:grpSpPr>
          <a:xfrm>
            <a:off x="4213740" y="843140"/>
            <a:ext cx="366917" cy="445733"/>
            <a:chOff x="5526246" y="1011207"/>
            <a:chExt cx="592758" cy="720086"/>
          </a:xfrm>
        </p:grpSpPr>
        <p:sp>
          <p:nvSpPr>
            <p:cNvPr id="1252" name="Google Shape;1252;p47"/>
            <p:cNvSpPr/>
            <p:nvPr/>
          </p:nvSpPr>
          <p:spPr>
            <a:xfrm>
              <a:off x="5632379" y="1011207"/>
              <a:ext cx="311420" cy="340347"/>
            </a:xfrm>
            <a:custGeom>
              <a:rect b="b" l="l" r="r" t="t"/>
              <a:pathLst>
                <a:path extrusionOk="0" h="567" w="518">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3" name="Google Shape;1253;p47"/>
            <p:cNvSpPr/>
            <p:nvPr/>
          </p:nvSpPr>
          <p:spPr>
            <a:xfrm>
              <a:off x="5835019" y="1041711"/>
              <a:ext cx="283984" cy="330260"/>
            </a:xfrm>
            <a:custGeom>
              <a:rect b="b" l="l" r="r" t="t"/>
              <a:pathLst>
                <a:path extrusionOk="0" h="550" w="473">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4" name="Google Shape;1254;p47"/>
            <p:cNvSpPr/>
            <p:nvPr/>
          </p:nvSpPr>
          <p:spPr>
            <a:xfrm>
              <a:off x="5837907" y="1326815"/>
              <a:ext cx="260158" cy="268291"/>
            </a:xfrm>
            <a:custGeom>
              <a:rect b="b" l="l" r="r" t="t"/>
              <a:pathLst>
                <a:path extrusionOk="0" h="447" w="433">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5" name="Google Shape;1255;p47"/>
            <p:cNvSpPr/>
            <p:nvPr/>
          </p:nvSpPr>
          <p:spPr>
            <a:xfrm>
              <a:off x="5725035" y="1379176"/>
              <a:ext cx="304441" cy="352116"/>
            </a:xfrm>
            <a:custGeom>
              <a:rect b="b" l="l" r="r" t="t"/>
              <a:pathLst>
                <a:path extrusionOk="0" h="587" w="507">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6" name="Google Shape;1256;p47"/>
            <p:cNvSpPr/>
            <p:nvPr/>
          </p:nvSpPr>
          <p:spPr>
            <a:xfrm>
              <a:off x="5526246" y="1358760"/>
              <a:ext cx="289521" cy="285105"/>
            </a:xfrm>
            <a:custGeom>
              <a:rect b="b" l="l" r="r" t="t"/>
              <a:pathLst>
                <a:path extrusionOk="0" h="475" w="482">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57" name="Google Shape;1257;p47"/>
            <p:cNvSpPr/>
            <p:nvPr/>
          </p:nvSpPr>
          <p:spPr>
            <a:xfrm>
              <a:off x="5530337" y="1130580"/>
              <a:ext cx="282300" cy="276217"/>
            </a:xfrm>
            <a:custGeom>
              <a:rect b="b" l="l" r="r" t="t"/>
              <a:pathLst>
                <a:path extrusionOk="0" h="460" w="47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58" name="Google Shape;1258;p47"/>
          <p:cNvGrpSpPr/>
          <p:nvPr/>
        </p:nvGrpSpPr>
        <p:grpSpPr>
          <a:xfrm>
            <a:off x="1168508" y="843134"/>
            <a:ext cx="364294" cy="445740"/>
            <a:chOff x="606645" y="1011196"/>
            <a:chExt cx="588520" cy="720096"/>
          </a:xfrm>
        </p:grpSpPr>
        <p:sp>
          <p:nvSpPr>
            <p:cNvPr id="1259" name="Google Shape;1259;p47"/>
            <p:cNvSpPr/>
            <p:nvPr/>
          </p:nvSpPr>
          <p:spPr>
            <a:xfrm>
              <a:off x="659316" y="1517469"/>
              <a:ext cx="456722" cy="213824"/>
            </a:xfrm>
            <a:custGeom>
              <a:rect b="b" l="l" r="r" t="t"/>
              <a:pathLst>
                <a:path extrusionOk="0" h="358" w="763">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0" name="Google Shape;1260;p47"/>
            <p:cNvSpPr/>
            <p:nvPr/>
          </p:nvSpPr>
          <p:spPr>
            <a:xfrm>
              <a:off x="606645" y="1354464"/>
              <a:ext cx="561583" cy="154615"/>
            </a:xfrm>
            <a:custGeom>
              <a:rect b="b" l="l" r="r" t="t"/>
              <a:pathLst>
                <a:path extrusionOk="0" h="259" w="938">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1" name="Google Shape;1261;p47"/>
            <p:cNvSpPr/>
            <p:nvPr/>
          </p:nvSpPr>
          <p:spPr>
            <a:xfrm>
              <a:off x="661721" y="1191460"/>
              <a:ext cx="533444" cy="154135"/>
            </a:xfrm>
            <a:custGeom>
              <a:rect b="b" l="l" r="r" t="t"/>
              <a:pathLst>
                <a:path extrusionOk="0" h="258" w="891">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62" name="Google Shape;1262;p47"/>
            <p:cNvSpPr/>
            <p:nvPr/>
          </p:nvSpPr>
          <p:spPr>
            <a:xfrm>
              <a:off x="683367" y="1011196"/>
              <a:ext cx="497368" cy="171394"/>
            </a:xfrm>
            <a:custGeom>
              <a:rect b="b" l="l" r="r" t="t"/>
              <a:pathLst>
                <a:path extrusionOk="0" h="287" w="831">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63" name="Google Shape;1263;p47"/>
          <p:cNvGrpSpPr/>
          <p:nvPr/>
        </p:nvGrpSpPr>
        <p:grpSpPr>
          <a:xfrm>
            <a:off x="7622791" y="843111"/>
            <a:ext cx="298405" cy="445762"/>
            <a:chOff x="11033597" y="1011159"/>
            <a:chExt cx="482075" cy="720133"/>
          </a:xfrm>
        </p:grpSpPr>
        <p:sp>
          <p:nvSpPr>
            <p:cNvPr id="1264" name="Google Shape;1264;p47"/>
            <p:cNvSpPr/>
            <p:nvPr/>
          </p:nvSpPr>
          <p:spPr>
            <a:xfrm>
              <a:off x="11033597" y="1414369"/>
              <a:ext cx="482075" cy="151349"/>
            </a:xfrm>
            <a:custGeom>
              <a:rect b="b" l="l" r="r" t="t"/>
              <a:pathLst>
                <a:path extrusionOk="0" h="227" w="724">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265" name="Google Shape;1265;p47"/>
            <p:cNvSpPr/>
            <p:nvPr/>
          </p:nvSpPr>
          <p:spPr>
            <a:xfrm>
              <a:off x="11142821" y="1011159"/>
              <a:ext cx="263627" cy="229006"/>
            </a:xfrm>
            <a:custGeom>
              <a:rect b="b" l="l" r="r" t="t"/>
              <a:pathLst>
                <a:path extrusionOk="0" h="343" w="396">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266" name="Google Shape;1266;p47"/>
            <p:cNvSpPr/>
            <p:nvPr/>
          </p:nvSpPr>
          <p:spPr>
            <a:xfrm>
              <a:off x="11052228" y="1576445"/>
              <a:ext cx="444813" cy="154847"/>
            </a:xfrm>
            <a:custGeom>
              <a:rect b="b" l="l" r="r" t="t"/>
              <a:pathLst>
                <a:path extrusionOk="0" h="232" w="668">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267" name="Google Shape;1267;p47"/>
            <p:cNvSpPr/>
            <p:nvPr/>
          </p:nvSpPr>
          <p:spPr>
            <a:xfrm>
              <a:off x="11051762" y="1251592"/>
              <a:ext cx="446676" cy="151349"/>
            </a:xfrm>
            <a:custGeom>
              <a:rect b="b" l="l" r="r" t="t"/>
              <a:pathLst>
                <a:path extrusionOk="0" h="227" w="671">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268" name="Google Shape;1268;p47"/>
          <p:cNvGrpSpPr/>
          <p:nvPr/>
        </p:nvGrpSpPr>
        <p:grpSpPr>
          <a:xfrm>
            <a:off x="6221656" y="797418"/>
            <a:ext cx="460705" cy="491455"/>
            <a:chOff x="8770051" y="937343"/>
            <a:chExt cx="744273" cy="793950"/>
          </a:xfrm>
        </p:grpSpPr>
        <p:sp>
          <p:nvSpPr>
            <p:cNvPr id="1269" name="Google Shape;1269;p47"/>
            <p:cNvSpPr/>
            <p:nvPr/>
          </p:nvSpPr>
          <p:spPr>
            <a:xfrm>
              <a:off x="8968558" y="1402926"/>
              <a:ext cx="348361" cy="98539"/>
            </a:xfrm>
            <a:custGeom>
              <a:rect b="b" l="l" r="r" t="t"/>
              <a:pathLst>
                <a:path extrusionOk="0" h="492696" w="1741804">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0" name="Google Shape;1270;p47"/>
            <p:cNvSpPr/>
            <p:nvPr/>
          </p:nvSpPr>
          <p:spPr>
            <a:xfrm>
              <a:off x="8960465" y="1079360"/>
              <a:ext cx="362496" cy="102351"/>
            </a:xfrm>
            <a:custGeom>
              <a:rect b="b" l="l" r="r" t="t"/>
              <a:pathLst>
                <a:path extrusionOk="0" h="511754" w="181248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1" name="Google Shape;1271;p47"/>
            <p:cNvSpPr/>
            <p:nvPr/>
          </p:nvSpPr>
          <p:spPr>
            <a:xfrm>
              <a:off x="8930121" y="1189758"/>
              <a:ext cx="422643" cy="98539"/>
            </a:xfrm>
            <a:custGeom>
              <a:rect b="b" l="l" r="r" t="t"/>
              <a:pathLst>
                <a:path extrusionOk="0" h="492696" w="2113216">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2" name="Google Shape;1272;p47"/>
            <p:cNvSpPr/>
            <p:nvPr/>
          </p:nvSpPr>
          <p:spPr>
            <a:xfrm>
              <a:off x="8930847" y="1296342"/>
              <a:ext cx="421894" cy="98539"/>
            </a:xfrm>
            <a:custGeom>
              <a:rect b="b" l="l" r="r" t="t"/>
              <a:pathLst>
                <a:path extrusionOk="0" h="492696" w="2109469">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3" name="Google Shape;1273;p47"/>
            <p:cNvSpPr/>
            <p:nvPr/>
          </p:nvSpPr>
          <p:spPr>
            <a:xfrm>
              <a:off x="9031006" y="1509510"/>
              <a:ext cx="223837" cy="102349"/>
            </a:xfrm>
            <a:custGeom>
              <a:rect b="b" l="l" r="r" t="t"/>
              <a:pathLst>
                <a:path extrusionOk="0" h="511746" w="1119187">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274" name="Google Shape;1274;p47"/>
            <p:cNvGrpSpPr/>
            <p:nvPr/>
          </p:nvGrpSpPr>
          <p:grpSpPr>
            <a:xfrm>
              <a:off x="8770051" y="937343"/>
              <a:ext cx="744273" cy="793950"/>
              <a:chOff x="6565437" y="1588001"/>
              <a:chExt cx="744273" cy="793950"/>
            </a:xfrm>
          </p:grpSpPr>
          <p:sp>
            <p:nvSpPr>
              <p:cNvPr id="1275" name="Google Shape;1275;p4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6" name="Google Shape;1276;p4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7" name="Google Shape;1277;p4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8" name="Google Shape;1278;p4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9" name="Google Shape;1279;p4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0" name="Google Shape;1280;p4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1" name="Google Shape;1281;p4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2" name="Google Shape;1282;p4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3" name="Google Shape;1283;p4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84" name="Google Shape;1284;p4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285" name="Google Shape;1285;p47"/>
          <p:cNvGrpSpPr/>
          <p:nvPr/>
        </p:nvGrpSpPr>
        <p:grpSpPr>
          <a:xfrm>
            <a:off x="4820520" y="797418"/>
            <a:ext cx="460705" cy="491455"/>
            <a:chOff x="6506504" y="937343"/>
            <a:chExt cx="744273" cy="793950"/>
          </a:xfrm>
        </p:grpSpPr>
        <p:sp>
          <p:nvSpPr>
            <p:cNvPr id="1286" name="Google Shape;1286;p47"/>
            <p:cNvSpPr/>
            <p:nvPr/>
          </p:nvSpPr>
          <p:spPr>
            <a:xfrm>
              <a:off x="6666683" y="1079385"/>
              <a:ext cx="422268" cy="171940"/>
            </a:xfrm>
            <a:custGeom>
              <a:rect b="b" l="l" r="r" t="t"/>
              <a:pathLst>
                <a:path extrusionOk="0" h="859701" w="2085276">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7" name="Google Shape;1287;p47"/>
            <p:cNvSpPr/>
            <p:nvPr/>
          </p:nvSpPr>
          <p:spPr>
            <a:xfrm>
              <a:off x="6664423" y="1259933"/>
              <a:ext cx="427985" cy="171450"/>
            </a:xfrm>
            <a:custGeom>
              <a:rect b="b" l="l" r="r" t="t"/>
              <a:pathLst>
                <a:path extrusionOk="0" h="857250" w="2113506">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88" name="Google Shape;1288;p47"/>
            <p:cNvSpPr/>
            <p:nvPr/>
          </p:nvSpPr>
          <p:spPr>
            <a:xfrm>
              <a:off x="6727642" y="1439988"/>
              <a:ext cx="303068" cy="171348"/>
            </a:xfrm>
            <a:custGeom>
              <a:rect b="b" l="l" r="r" t="t"/>
              <a:pathLst>
                <a:path extrusionOk="0" h="856741" w="1496631">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289" name="Google Shape;1289;p47"/>
            <p:cNvGrpSpPr/>
            <p:nvPr/>
          </p:nvGrpSpPr>
          <p:grpSpPr>
            <a:xfrm>
              <a:off x="6506504" y="937343"/>
              <a:ext cx="744273" cy="793950"/>
              <a:chOff x="6565437" y="1588001"/>
              <a:chExt cx="744273" cy="793950"/>
            </a:xfrm>
          </p:grpSpPr>
          <p:sp>
            <p:nvSpPr>
              <p:cNvPr id="1290" name="Google Shape;1290;p4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1" name="Google Shape;1291;p4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2" name="Google Shape;1292;p4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3" name="Google Shape;1293;p4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4" name="Google Shape;1294;p4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5" name="Google Shape;1295;p4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6" name="Google Shape;1296;p4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7" name="Google Shape;1297;p4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8" name="Google Shape;1298;p4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99" name="Google Shape;1299;p4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00" name="Google Shape;1300;p47"/>
          <p:cNvGrpSpPr/>
          <p:nvPr/>
        </p:nvGrpSpPr>
        <p:grpSpPr>
          <a:xfrm>
            <a:off x="5521088" y="797418"/>
            <a:ext cx="460705" cy="491455"/>
            <a:chOff x="7638277" y="937343"/>
            <a:chExt cx="744273" cy="793950"/>
          </a:xfrm>
        </p:grpSpPr>
        <p:sp>
          <p:nvSpPr>
            <p:cNvPr id="1301" name="Google Shape;1301;p47"/>
            <p:cNvSpPr/>
            <p:nvPr/>
          </p:nvSpPr>
          <p:spPr>
            <a:xfrm>
              <a:off x="8012931" y="1079385"/>
              <a:ext cx="217151" cy="253479"/>
            </a:xfrm>
            <a:custGeom>
              <a:rect b="b" l="l" r="r" t="t"/>
              <a:pathLst>
                <a:path extrusionOk="0" h="1267396" w="1085755">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2" name="Google Shape;1302;p47"/>
            <p:cNvSpPr/>
            <p:nvPr/>
          </p:nvSpPr>
          <p:spPr>
            <a:xfrm>
              <a:off x="7789628" y="1079436"/>
              <a:ext cx="214318" cy="253428"/>
            </a:xfrm>
            <a:custGeom>
              <a:rect b="b" l="l" r="r" t="t"/>
              <a:pathLst>
                <a:path extrusionOk="0" h="1267142" w="1071591">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3" name="Google Shape;1303;p47"/>
            <p:cNvSpPr/>
            <p:nvPr/>
          </p:nvSpPr>
          <p:spPr>
            <a:xfrm>
              <a:off x="8012931" y="1341261"/>
              <a:ext cx="202133" cy="270446"/>
            </a:xfrm>
            <a:custGeom>
              <a:rect b="b" l="l" r="r" t="t"/>
              <a:pathLst>
                <a:path extrusionOk="0" h="1352232" w="1010666">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4" name="Google Shape;1304;p47"/>
            <p:cNvSpPr/>
            <p:nvPr/>
          </p:nvSpPr>
          <p:spPr>
            <a:xfrm>
              <a:off x="7804733" y="1341261"/>
              <a:ext cx="199288" cy="270439"/>
            </a:xfrm>
            <a:custGeom>
              <a:rect b="b" l="l" r="r" t="t"/>
              <a:pathLst>
                <a:path extrusionOk="0" h="1352197" w="996442">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05" name="Google Shape;1305;p47"/>
            <p:cNvGrpSpPr/>
            <p:nvPr/>
          </p:nvGrpSpPr>
          <p:grpSpPr>
            <a:xfrm>
              <a:off x="7638277" y="937343"/>
              <a:ext cx="744273" cy="793950"/>
              <a:chOff x="6565437" y="1588001"/>
              <a:chExt cx="744273" cy="793950"/>
            </a:xfrm>
          </p:grpSpPr>
          <p:sp>
            <p:nvSpPr>
              <p:cNvPr id="1306" name="Google Shape;1306;p47"/>
              <p:cNvSpPr/>
              <p:nvPr/>
            </p:nvSpPr>
            <p:spPr>
              <a:xfrm>
                <a:off x="7127411" y="1694452"/>
                <a:ext cx="76068" cy="75403"/>
              </a:xfrm>
              <a:custGeom>
                <a:rect b="b" l="l" r="r" t="t"/>
                <a:pathLst>
                  <a:path extrusionOk="0" h="132" w="133">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7" name="Google Shape;1307;p47"/>
              <p:cNvSpPr/>
              <p:nvPr/>
            </p:nvSpPr>
            <p:spPr>
              <a:xfrm>
                <a:off x="7209689" y="1954149"/>
                <a:ext cx="100020" cy="11976"/>
              </a:xfrm>
              <a:custGeom>
                <a:rect b="b" l="l" r="r" t="t"/>
                <a:pathLst>
                  <a:path extrusionOk="0" h="21" w="175">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8" name="Google Shape;1308;p47"/>
              <p:cNvSpPr/>
              <p:nvPr/>
            </p:nvSpPr>
            <p:spPr>
              <a:xfrm>
                <a:off x="7127411" y="2150197"/>
                <a:ext cx="76068" cy="75625"/>
              </a:xfrm>
              <a:custGeom>
                <a:rect b="b" l="l" r="r" t="t"/>
                <a:pathLst>
                  <a:path extrusionOk="0" h="132" w="133">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9" name="Google Shape;1309;p47"/>
              <p:cNvSpPr/>
              <p:nvPr/>
            </p:nvSpPr>
            <p:spPr>
              <a:xfrm>
                <a:off x="6671888" y="2150863"/>
                <a:ext cx="76068" cy="74960"/>
              </a:xfrm>
              <a:custGeom>
                <a:rect b="b" l="l" r="r" t="t"/>
                <a:pathLst>
                  <a:path extrusionOk="0" h="131" w="133">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0" name="Google Shape;1310;p47"/>
              <p:cNvSpPr/>
              <p:nvPr/>
            </p:nvSpPr>
            <p:spPr>
              <a:xfrm>
                <a:off x="6565437" y="1954593"/>
                <a:ext cx="100020" cy="11976"/>
              </a:xfrm>
              <a:custGeom>
                <a:rect b="b" l="l" r="r" t="t"/>
                <a:pathLst>
                  <a:path extrusionOk="0" h="21" w="175">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1" name="Google Shape;1311;p47"/>
              <p:cNvSpPr/>
              <p:nvPr/>
            </p:nvSpPr>
            <p:spPr>
              <a:xfrm>
                <a:off x="6671888" y="1694896"/>
                <a:ext cx="75403" cy="74960"/>
              </a:xfrm>
              <a:custGeom>
                <a:rect b="b" l="l" r="r" t="t"/>
                <a:pathLst>
                  <a:path extrusionOk="0" h="131" w="132">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2" name="Google Shape;1312;p47"/>
              <p:cNvSpPr/>
              <p:nvPr/>
            </p:nvSpPr>
            <p:spPr>
              <a:xfrm>
                <a:off x="6931363" y="1588001"/>
                <a:ext cx="11976" cy="100020"/>
              </a:xfrm>
              <a:custGeom>
                <a:rect b="b" l="l" r="r" t="t"/>
                <a:pathLst>
                  <a:path extrusionOk="0" h="175" w="21">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3" name="Google Shape;1313;p47"/>
              <p:cNvSpPr/>
              <p:nvPr/>
            </p:nvSpPr>
            <p:spPr>
              <a:xfrm>
                <a:off x="6847311" y="2280157"/>
                <a:ext cx="180080" cy="25726"/>
              </a:xfrm>
              <a:custGeom>
                <a:rect b="b" l="l" r="r" t="t"/>
                <a:pathLst>
                  <a:path extrusionOk="0" h="45" w="315">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4" name="Google Shape;1314;p47"/>
              <p:cNvSpPr/>
              <p:nvPr/>
            </p:nvSpPr>
            <p:spPr>
              <a:xfrm>
                <a:off x="6851968" y="2318524"/>
                <a:ext cx="170766" cy="25726"/>
              </a:xfrm>
              <a:custGeom>
                <a:rect b="b" l="l" r="r" t="t"/>
                <a:pathLst>
                  <a:path extrusionOk="0" h="45" w="299">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5" name="Google Shape;1315;p47"/>
              <p:cNvSpPr/>
              <p:nvPr/>
            </p:nvSpPr>
            <p:spPr>
              <a:xfrm>
                <a:off x="6876364" y="2356225"/>
                <a:ext cx="122419" cy="25726"/>
              </a:xfrm>
              <a:custGeom>
                <a:rect b="b" l="l" r="r" t="t"/>
                <a:pathLst>
                  <a:path extrusionOk="0" h="45" w="214">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316" name="Google Shape;1316;p47"/>
          <p:cNvGrpSpPr/>
          <p:nvPr/>
        </p:nvGrpSpPr>
        <p:grpSpPr>
          <a:xfrm>
            <a:off x="3061198" y="2986973"/>
            <a:ext cx="445779" cy="400764"/>
            <a:chOff x="3778727" y="4460423"/>
            <a:chExt cx="720160" cy="647438"/>
          </a:xfrm>
        </p:grpSpPr>
        <p:sp>
          <p:nvSpPr>
            <p:cNvPr id="1317" name="Google Shape;1317;p47"/>
            <p:cNvSpPr/>
            <p:nvPr/>
          </p:nvSpPr>
          <p:spPr>
            <a:xfrm>
              <a:off x="3957011" y="4902228"/>
              <a:ext cx="364723" cy="110621"/>
            </a:xfrm>
            <a:custGeom>
              <a:rect b="b" l="l" r="r" t="t"/>
              <a:pathLst>
                <a:path extrusionOk="0" h="194" w="64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8" name="Google Shape;1318;p47"/>
            <p:cNvSpPr/>
            <p:nvPr/>
          </p:nvSpPr>
          <p:spPr>
            <a:xfrm>
              <a:off x="4002092" y="4999728"/>
              <a:ext cx="275015" cy="108132"/>
            </a:xfrm>
            <a:custGeom>
              <a:rect b="b" l="l" r="r" t="t"/>
              <a:pathLst>
                <a:path extrusionOk="0" h="190" w="483">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19" name="Google Shape;1319;p47"/>
            <p:cNvSpPr/>
            <p:nvPr/>
          </p:nvSpPr>
          <p:spPr>
            <a:xfrm>
              <a:off x="3780312" y="4519014"/>
              <a:ext cx="718575" cy="115145"/>
            </a:xfrm>
            <a:custGeom>
              <a:rect b="b" l="l" r="r" t="t"/>
              <a:pathLst>
                <a:path extrusionOk="0" h="202" w="1261">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0" name="Google Shape;1320;p47"/>
            <p:cNvSpPr/>
            <p:nvPr/>
          </p:nvSpPr>
          <p:spPr>
            <a:xfrm>
              <a:off x="3868662" y="4710395"/>
              <a:ext cx="541875" cy="112657"/>
            </a:xfrm>
            <a:custGeom>
              <a:rect b="b" l="l" r="r" t="t"/>
              <a:pathLst>
                <a:path extrusionOk="0" h="198" w="951">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1" name="Google Shape;1321;p47"/>
            <p:cNvSpPr/>
            <p:nvPr/>
          </p:nvSpPr>
          <p:spPr>
            <a:xfrm>
              <a:off x="3824940" y="4614704"/>
              <a:ext cx="629543" cy="114014"/>
            </a:xfrm>
            <a:custGeom>
              <a:rect b="b" l="l" r="r" t="t"/>
              <a:pathLst>
                <a:path extrusionOk="0" h="200" w="1105">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2" name="Google Shape;1322;p47"/>
            <p:cNvSpPr/>
            <p:nvPr/>
          </p:nvSpPr>
          <p:spPr>
            <a:xfrm>
              <a:off x="3912610" y="4806085"/>
              <a:ext cx="453525" cy="112204"/>
            </a:xfrm>
            <a:custGeom>
              <a:rect b="b" l="l" r="r" t="t"/>
              <a:pathLst>
                <a:path extrusionOk="0" h="197" w="796">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3" name="Google Shape;1323;p47"/>
            <p:cNvSpPr/>
            <p:nvPr/>
          </p:nvSpPr>
          <p:spPr>
            <a:xfrm>
              <a:off x="3778727" y="4460423"/>
              <a:ext cx="719100" cy="792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24" name="Google Shape;1324;p47"/>
          <p:cNvGrpSpPr/>
          <p:nvPr/>
        </p:nvGrpSpPr>
        <p:grpSpPr>
          <a:xfrm>
            <a:off x="1138083" y="2972048"/>
            <a:ext cx="445680" cy="430613"/>
            <a:chOff x="557494" y="4436312"/>
            <a:chExt cx="720000" cy="695660"/>
          </a:xfrm>
        </p:grpSpPr>
        <p:sp>
          <p:nvSpPr>
            <p:cNvPr id="1325" name="Google Shape;1325;p47"/>
            <p:cNvSpPr/>
            <p:nvPr/>
          </p:nvSpPr>
          <p:spPr>
            <a:xfrm>
              <a:off x="557494" y="4436312"/>
              <a:ext cx="720000" cy="1446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6" name="Google Shape;1326;p47"/>
            <p:cNvSpPr/>
            <p:nvPr/>
          </p:nvSpPr>
          <p:spPr>
            <a:xfrm>
              <a:off x="651816" y="4730082"/>
              <a:ext cx="533789" cy="218575"/>
            </a:xfrm>
            <a:custGeom>
              <a:rect b="b" l="l" r="r" t="t"/>
              <a:pathLst>
                <a:path extrusionOk="0" h="325" w="791">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7" name="Google Shape;1327;p47"/>
            <p:cNvSpPr/>
            <p:nvPr/>
          </p:nvSpPr>
          <p:spPr>
            <a:xfrm>
              <a:off x="564298" y="4539996"/>
              <a:ext cx="709060" cy="225815"/>
            </a:xfrm>
            <a:custGeom>
              <a:rect b="b" l="l" r="r" t="t"/>
              <a:pathLst>
                <a:path extrusionOk="0" h="336" w="1051">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28" name="Google Shape;1328;p47"/>
            <p:cNvSpPr/>
            <p:nvPr/>
          </p:nvSpPr>
          <p:spPr>
            <a:xfrm>
              <a:off x="739569" y="4921102"/>
              <a:ext cx="357815" cy="210870"/>
            </a:xfrm>
            <a:custGeom>
              <a:rect b="b" l="l" r="r" t="t"/>
              <a:pathLst>
                <a:path extrusionOk="0" h="314" w="53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29" name="Google Shape;1329;p47"/>
          <p:cNvGrpSpPr/>
          <p:nvPr/>
        </p:nvGrpSpPr>
        <p:grpSpPr>
          <a:xfrm>
            <a:off x="4343305" y="2964459"/>
            <a:ext cx="445833" cy="445792"/>
            <a:chOff x="5926265" y="4424051"/>
            <a:chExt cx="720246" cy="720181"/>
          </a:xfrm>
        </p:grpSpPr>
        <p:sp>
          <p:nvSpPr>
            <p:cNvPr id="1330" name="Google Shape;1330;p47"/>
            <p:cNvSpPr/>
            <p:nvPr/>
          </p:nvSpPr>
          <p:spPr>
            <a:xfrm>
              <a:off x="5926265" y="4424051"/>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1" name="Google Shape;1331;p47"/>
            <p:cNvSpPr/>
            <p:nvPr/>
          </p:nvSpPr>
          <p:spPr>
            <a:xfrm>
              <a:off x="5926265" y="4788612"/>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2" name="Google Shape;1332;p47"/>
            <p:cNvSpPr/>
            <p:nvPr/>
          </p:nvSpPr>
          <p:spPr>
            <a:xfrm>
              <a:off x="6290862" y="4788612"/>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3" name="Google Shape;1333;p47"/>
            <p:cNvSpPr/>
            <p:nvPr/>
          </p:nvSpPr>
          <p:spPr>
            <a:xfrm>
              <a:off x="6290862" y="4424051"/>
              <a:ext cx="355650"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34" name="Google Shape;1334;p47"/>
          <p:cNvGrpSpPr/>
          <p:nvPr/>
        </p:nvGrpSpPr>
        <p:grpSpPr>
          <a:xfrm>
            <a:off x="1779066" y="2984013"/>
            <a:ext cx="445680" cy="406684"/>
            <a:chOff x="1631150" y="4455641"/>
            <a:chExt cx="720000" cy="657002"/>
          </a:xfrm>
        </p:grpSpPr>
        <p:sp>
          <p:nvSpPr>
            <p:cNvPr id="1335" name="Google Shape;1335;p47"/>
            <p:cNvSpPr/>
            <p:nvPr/>
          </p:nvSpPr>
          <p:spPr>
            <a:xfrm>
              <a:off x="1631150" y="4455641"/>
              <a:ext cx="720000" cy="1077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6" name="Google Shape;1336;p47"/>
            <p:cNvSpPr/>
            <p:nvPr/>
          </p:nvSpPr>
          <p:spPr>
            <a:xfrm>
              <a:off x="1846141" y="4957304"/>
              <a:ext cx="293050" cy="155339"/>
            </a:xfrm>
            <a:custGeom>
              <a:rect b="b" l="l" r="r" t="t"/>
              <a:pathLst>
                <a:path extrusionOk="0" h="245" w="462">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7" name="Google Shape;1337;p47"/>
            <p:cNvSpPr/>
            <p:nvPr/>
          </p:nvSpPr>
          <p:spPr>
            <a:xfrm>
              <a:off x="1776241" y="4814286"/>
              <a:ext cx="431967" cy="161500"/>
            </a:xfrm>
            <a:custGeom>
              <a:rect b="b" l="l" r="r" t="t"/>
              <a:pathLst>
                <a:path extrusionOk="0" h="255" w="681">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8" name="Google Shape;1338;p47"/>
            <p:cNvSpPr/>
            <p:nvPr/>
          </p:nvSpPr>
          <p:spPr>
            <a:xfrm>
              <a:off x="1639308" y="4531550"/>
              <a:ext cx="706054" cy="169201"/>
            </a:xfrm>
            <a:custGeom>
              <a:rect b="b" l="l" r="r" t="t"/>
              <a:pathLst>
                <a:path extrusionOk="0" h="267" w="1113">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9" name="Google Shape;1339;p47"/>
            <p:cNvSpPr/>
            <p:nvPr/>
          </p:nvSpPr>
          <p:spPr>
            <a:xfrm>
              <a:off x="1708546" y="4674128"/>
              <a:ext cx="567578" cy="164141"/>
            </a:xfrm>
            <a:custGeom>
              <a:rect b="b" l="l" r="r" t="t"/>
              <a:pathLst>
                <a:path extrusionOk="0" h="259" w="895">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40" name="Google Shape;1340;p47"/>
          <p:cNvGrpSpPr/>
          <p:nvPr/>
        </p:nvGrpSpPr>
        <p:grpSpPr>
          <a:xfrm>
            <a:off x="2420095" y="2983429"/>
            <a:ext cx="445680" cy="407853"/>
            <a:chOff x="2704878" y="4454697"/>
            <a:chExt cx="720000" cy="658889"/>
          </a:xfrm>
        </p:grpSpPr>
        <p:sp>
          <p:nvSpPr>
            <p:cNvPr id="1341" name="Google Shape;1341;p47"/>
            <p:cNvSpPr/>
            <p:nvPr/>
          </p:nvSpPr>
          <p:spPr>
            <a:xfrm>
              <a:off x="2704878" y="4454697"/>
              <a:ext cx="720000" cy="86400"/>
            </a:xfrm>
            <a:prstGeom prst="ellipse">
              <a:avLst/>
            </a:pr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2" name="Google Shape;1342;p47"/>
            <p:cNvSpPr/>
            <p:nvPr/>
          </p:nvSpPr>
          <p:spPr>
            <a:xfrm>
              <a:off x="2824150" y="4749732"/>
              <a:ext cx="484183" cy="135418"/>
            </a:xfrm>
            <a:custGeom>
              <a:rect b="b" l="l" r="r" t="t"/>
              <a:pathLst>
                <a:path extrusionOk="0" h="205" w="735">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3" name="Google Shape;1343;p47"/>
            <p:cNvSpPr/>
            <p:nvPr/>
          </p:nvSpPr>
          <p:spPr>
            <a:xfrm>
              <a:off x="2939432" y="4986160"/>
              <a:ext cx="253620" cy="127427"/>
            </a:xfrm>
            <a:custGeom>
              <a:rect b="b" l="l" r="r" t="t"/>
              <a:pathLst>
                <a:path extrusionOk="0" h="193" w="385">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4" name="Google Shape;1344;p47"/>
            <p:cNvSpPr/>
            <p:nvPr/>
          </p:nvSpPr>
          <p:spPr>
            <a:xfrm>
              <a:off x="2882012" y="4868057"/>
              <a:ext cx="368237" cy="131423"/>
            </a:xfrm>
            <a:custGeom>
              <a:rect b="b" l="l" r="r" t="t"/>
              <a:pathLst>
                <a:path extrusionOk="0" h="199" w="559">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5" name="Google Shape;1345;p47"/>
            <p:cNvSpPr/>
            <p:nvPr/>
          </p:nvSpPr>
          <p:spPr>
            <a:xfrm>
              <a:off x="2710863" y="4516635"/>
              <a:ext cx="710756" cy="140081"/>
            </a:xfrm>
            <a:custGeom>
              <a:rect b="b" l="l" r="r" t="t"/>
              <a:pathLst>
                <a:path extrusionOk="0" h="212" w="1079">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6" name="Google Shape;1346;p47"/>
            <p:cNvSpPr/>
            <p:nvPr/>
          </p:nvSpPr>
          <p:spPr>
            <a:xfrm>
              <a:off x="2768061" y="4634293"/>
              <a:ext cx="596361" cy="136528"/>
            </a:xfrm>
            <a:custGeom>
              <a:rect b="b" l="l" r="r" t="t"/>
              <a:pathLst>
                <a:path extrusionOk="0" h="207" w="905">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47" name="Google Shape;1347;p47"/>
          <p:cNvGrpSpPr/>
          <p:nvPr/>
        </p:nvGrpSpPr>
        <p:grpSpPr>
          <a:xfrm>
            <a:off x="3702366" y="2985387"/>
            <a:ext cx="445549" cy="403935"/>
            <a:chOff x="4852681" y="4457861"/>
            <a:chExt cx="719788" cy="652561"/>
          </a:xfrm>
        </p:grpSpPr>
        <p:sp>
          <p:nvSpPr>
            <p:cNvPr id="1348" name="Google Shape;1348;p47"/>
            <p:cNvSpPr/>
            <p:nvPr/>
          </p:nvSpPr>
          <p:spPr>
            <a:xfrm>
              <a:off x="5209000" y="4739226"/>
              <a:ext cx="363469" cy="371197"/>
            </a:xfrm>
            <a:custGeom>
              <a:rect b="b" l="l" r="r" t="t"/>
              <a:pathLst>
                <a:path extrusionOk="0" h="641" w="629">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49" name="Google Shape;1349;p47"/>
            <p:cNvSpPr/>
            <p:nvPr/>
          </p:nvSpPr>
          <p:spPr>
            <a:xfrm>
              <a:off x="4852681" y="4739226"/>
              <a:ext cx="363265" cy="371197"/>
            </a:xfrm>
            <a:custGeom>
              <a:rect b="b" l="l" r="r" t="t"/>
              <a:pathLst>
                <a:path extrusionOk="0" h="641" w="629">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0" name="Google Shape;1350;p47"/>
            <p:cNvSpPr/>
            <p:nvPr/>
          </p:nvSpPr>
          <p:spPr>
            <a:xfrm>
              <a:off x="5044529" y="4457861"/>
              <a:ext cx="336092" cy="363011"/>
            </a:xfrm>
            <a:custGeom>
              <a:rect b="b" l="l" r="r" t="t"/>
              <a:pathLst>
                <a:path extrusionOk="0" h="627" w="582">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51" name="Google Shape;1351;p47"/>
          <p:cNvGrpSpPr/>
          <p:nvPr/>
        </p:nvGrpSpPr>
        <p:grpSpPr>
          <a:xfrm>
            <a:off x="4984527" y="2975824"/>
            <a:ext cx="445818" cy="423063"/>
            <a:chOff x="7000306" y="4442411"/>
            <a:chExt cx="720224" cy="683463"/>
          </a:xfrm>
        </p:grpSpPr>
        <p:sp>
          <p:nvSpPr>
            <p:cNvPr id="1352" name="Google Shape;1352;p47"/>
            <p:cNvSpPr/>
            <p:nvPr/>
          </p:nvSpPr>
          <p:spPr>
            <a:xfrm>
              <a:off x="7360523" y="4580400"/>
              <a:ext cx="360007" cy="280995"/>
            </a:xfrm>
            <a:custGeom>
              <a:rect b="b" l="l" r="r" t="t"/>
              <a:pathLst>
                <a:path extrusionOk="0" h="548" w="701">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3" name="Google Shape;1353;p47"/>
            <p:cNvSpPr/>
            <p:nvPr/>
          </p:nvSpPr>
          <p:spPr>
            <a:xfrm>
              <a:off x="7359894" y="4796791"/>
              <a:ext cx="281006" cy="329083"/>
            </a:xfrm>
            <a:custGeom>
              <a:rect b="b" l="l" r="r" t="t"/>
              <a:pathLst>
                <a:path extrusionOk="0" h="642" w="547">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4" name="Google Shape;1354;p47"/>
            <p:cNvSpPr/>
            <p:nvPr/>
          </p:nvSpPr>
          <p:spPr>
            <a:xfrm>
              <a:off x="7079935" y="4796791"/>
              <a:ext cx="281006" cy="329083"/>
            </a:xfrm>
            <a:custGeom>
              <a:rect b="b" l="l" r="r" t="t"/>
              <a:pathLst>
                <a:path extrusionOk="0" h="642" w="547">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5" name="Google Shape;1355;p47"/>
            <p:cNvSpPr/>
            <p:nvPr/>
          </p:nvSpPr>
          <p:spPr>
            <a:xfrm>
              <a:off x="7000306" y="4580400"/>
              <a:ext cx="360216" cy="280995"/>
            </a:xfrm>
            <a:custGeom>
              <a:rect b="b" l="l" r="r" t="t"/>
              <a:pathLst>
                <a:path extrusionOk="0" h="548" w="701">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6" name="Google Shape;1356;p47"/>
            <p:cNvSpPr/>
            <p:nvPr/>
          </p:nvSpPr>
          <p:spPr>
            <a:xfrm>
              <a:off x="7228925" y="4442411"/>
              <a:ext cx="262985" cy="354379"/>
            </a:xfrm>
            <a:custGeom>
              <a:rect b="b" l="l" r="r" t="t"/>
              <a:pathLst>
                <a:path extrusionOk="0" h="691" w="512">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57" name="Google Shape;1357;p47"/>
          <p:cNvGrpSpPr/>
          <p:nvPr/>
        </p:nvGrpSpPr>
        <p:grpSpPr>
          <a:xfrm>
            <a:off x="5625735" y="2973621"/>
            <a:ext cx="445779" cy="427468"/>
            <a:chOff x="8074325" y="4438852"/>
            <a:chExt cx="720160" cy="690579"/>
          </a:xfrm>
        </p:grpSpPr>
        <p:sp>
          <p:nvSpPr>
            <p:cNvPr id="1358" name="Google Shape;1358;p47"/>
            <p:cNvSpPr/>
            <p:nvPr/>
          </p:nvSpPr>
          <p:spPr>
            <a:xfrm>
              <a:off x="8177523" y="4784253"/>
              <a:ext cx="257327" cy="345178"/>
            </a:xfrm>
            <a:custGeom>
              <a:rect b="b" l="l" r="r" t="t"/>
              <a:pathLst>
                <a:path extrusionOk="0" h="539" w="402">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59" name="Google Shape;1359;p47"/>
            <p:cNvSpPr/>
            <p:nvPr/>
          </p:nvSpPr>
          <p:spPr>
            <a:xfrm>
              <a:off x="8434850" y="4438852"/>
              <a:ext cx="257327" cy="345401"/>
            </a:xfrm>
            <a:custGeom>
              <a:rect b="b" l="l" r="r" t="t"/>
              <a:pathLst>
                <a:path extrusionOk="0" h="539" w="402">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0" name="Google Shape;1360;p47"/>
            <p:cNvSpPr/>
            <p:nvPr/>
          </p:nvSpPr>
          <p:spPr>
            <a:xfrm>
              <a:off x="8434850" y="4663708"/>
              <a:ext cx="359635" cy="240202"/>
            </a:xfrm>
            <a:custGeom>
              <a:rect b="b" l="l" r="r" t="t"/>
              <a:pathLst>
                <a:path extrusionOk="0" h="375" w="562">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1" name="Google Shape;1361;p47"/>
            <p:cNvSpPr/>
            <p:nvPr/>
          </p:nvSpPr>
          <p:spPr>
            <a:xfrm>
              <a:off x="8434850" y="4784253"/>
              <a:ext cx="257327" cy="345178"/>
            </a:xfrm>
            <a:custGeom>
              <a:rect b="b" l="l" r="r" t="t"/>
              <a:pathLst>
                <a:path extrusionOk="0" h="539" w="402">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2" name="Google Shape;1362;p47"/>
            <p:cNvSpPr/>
            <p:nvPr/>
          </p:nvSpPr>
          <p:spPr>
            <a:xfrm>
              <a:off x="8074325" y="4663708"/>
              <a:ext cx="360524" cy="240202"/>
            </a:xfrm>
            <a:custGeom>
              <a:rect b="b" l="l" r="r" t="t"/>
              <a:pathLst>
                <a:path extrusionOk="0" h="375" w="563">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363" name="Google Shape;1363;p47"/>
            <p:cNvSpPr/>
            <p:nvPr/>
          </p:nvSpPr>
          <p:spPr>
            <a:xfrm>
              <a:off x="8177523" y="4438852"/>
              <a:ext cx="257327" cy="345401"/>
            </a:xfrm>
            <a:custGeom>
              <a:rect b="b" l="l" r="r" t="t"/>
              <a:pathLst>
                <a:path extrusionOk="0" h="539" w="402">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364" name="Google Shape;1364;p47"/>
          <p:cNvGrpSpPr/>
          <p:nvPr/>
        </p:nvGrpSpPr>
        <p:grpSpPr>
          <a:xfrm>
            <a:off x="6908080" y="2987570"/>
            <a:ext cx="445629" cy="399565"/>
            <a:chOff x="9878975" y="4425243"/>
            <a:chExt cx="719918" cy="645502"/>
          </a:xfrm>
        </p:grpSpPr>
        <p:sp>
          <p:nvSpPr>
            <p:cNvPr id="1365" name="Google Shape;1365;p47"/>
            <p:cNvSpPr/>
            <p:nvPr/>
          </p:nvSpPr>
          <p:spPr>
            <a:xfrm>
              <a:off x="10225338" y="4708710"/>
              <a:ext cx="373555" cy="362034"/>
            </a:xfrm>
            <a:custGeom>
              <a:rect b="b" l="l" r="r" t="t"/>
              <a:pathLst>
                <a:path extrusionOk="0" h="614" w="635">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6" name="Google Shape;1366;p47"/>
            <p:cNvSpPr/>
            <p:nvPr/>
          </p:nvSpPr>
          <p:spPr>
            <a:xfrm>
              <a:off x="10067759" y="4425243"/>
              <a:ext cx="361073" cy="361365"/>
            </a:xfrm>
            <a:custGeom>
              <a:rect b="b" l="l" r="r" t="t"/>
              <a:pathLst>
                <a:path extrusionOk="0" h="613" w="614">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67" name="Google Shape;1367;p47"/>
            <p:cNvSpPr/>
            <p:nvPr/>
          </p:nvSpPr>
          <p:spPr>
            <a:xfrm>
              <a:off x="9878975" y="4708710"/>
              <a:ext cx="359959" cy="362034"/>
            </a:xfrm>
            <a:custGeom>
              <a:rect b="b" l="l" r="r" t="t"/>
              <a:pathLst>
                <a:path extrusionOk="0" h="614" w="612">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68" name="Google Shape;1368;p47"/>
          <p:cNvGrpSpPr/>
          <p:nvPr/>
        </p:nvGrpSpPr>
        <p:grpSpPr>
          <a:xfrm>
            <a:off x="7549097" y="2976371"/>
            <a:ext cx="445785" cy="421964"/>
            <a:chOff x="10914544" y="4407150"/>
            <a:chExt cx="720170" cy="681687"/>
          </a:xfrm>
        </p:grpSpPr>
        <p:sp>
          <p:nvSpPr>
            <p:cNvPr id="1369" name="Google Shape;1369;p47"/>
            <p:cNvSpPr/>
            <p:nvPr/>
          </p:nvSpPr>
          <p:spPr>
            <a:xfrm>
              <a:off x="10914544" y="4407150"/>
              <a:ext cx="349099" cy="392923"/>
            </a:xfrm>
            <a:custGeom>
              <a:rect b="b" l="l" r="r" t="t"/>
              <a:pathLst>
                <a:path extrusionOk="0" h="712" w="632">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0" name="Google Shape;1370;p47"/>
            <p:cNvSpPr/>
            <p:nvPr/>
          </p:nvSpPr>
          <p:spPr>
            <a:xfrm>
              <a:off x="10933187" y="4759296"/>
              <a:ext cx="393264" cy="329541"/>
            </a:xfrm>
            <a:custGeom>
              <a:rect b="b" l="l" r="r" t="t"/>
              <a:pathLst>
                <a:path extrusionOk="0" h="597" w="712">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1" name="Google Shape;1371;p47"/>
            <p:cNvSpPr/>
            <p:nvPr/>
          </p:nvSpPr>
          <p:spPr>
            <a:xfrm>
              <a:off x="11285615" y="4696357"/>
              <a:ext cx="330458" cy="392479"/>
            </a:xfrm>
            <a:custGeom>
              <a:rect b="b" l="l" r="r" t="t"/>
              <a:pathLst>
                <a:path extrusionOk="0" h="711" w="598">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2" name="Google Shape;1372;p47"/>
            <p:cNvSpPr/>
            <p:nvPr/>
          </p:nvSpPr>
          <p:spPr>
            <a:xfrm>
              <a:off x="11222808" y="4407150"/>
              <a:ext cx="411906" cy="329541"/>
            </a:xfrm>
            <a:custGeom>
              <a:rect b="b" l="l" r="r" t="t"/>
              <a:pathLst>
                <a:path extrusionOk="0" h="597" w="746">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73" name="Google Shape;1373;p47"/>
          <p:cNvGrpSpPr/>
          <p:nvPr/>
        </p:nvGrpSpPr>
        <p:grpSpPr>
          <a:xfrm>
            <a:off x="6266887" y="2984485"/>
            <a:ext cx="445805" cy="405735"/>
            <a:chOff x="8843122" y="4420259"/>
            <a:chExt cx="720202" cy="655469"/>
          </a:xfrm>
        </p:grpSpPr>
        <p:sp>
          <p:nvSpPr>
            <p:cNvPr id="1374" name="Google Shape;1374;p47"/>
            <p:cNvSpPr/>
            <p:nvPr/>
          </p:nvSpPr>
          <p:spPr>
            <a:xfrm>
              <a:off x="8843122" y="4664371"/>
              <a:ext cx="351295" cy="411356"/>
            </a:xfrm>
            <a:custGeom>
              <a:rect b="b" l="l" r="r" t="t"/>
              <a:pathLst>
                <a:path extrusionOk="0" h="618" w="53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5" name="Google Shape;1375;p47"/>
            <p:cNvSpPr/>
            <p:nvPr/>
          </p:nvSpPr>
          <p:spPr>
            <a:xfrm>
              <a:off x="9232824" y="4664371"/>
              <a:ext cx="330500" cy="411356"/>
            </a:xfrm>
            <a:custGeom>
              <a:rect b="b" l="l" r="r" t="t"/>
              <a:pathLst>
                <a:path extrusionOk="0" h="618" w="499">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6" name="Google Shape;1376;p47"/>
            <p:cNvSpPr/>
            <p:nvPr/>
          </p:nvSpPr>
          <p:spPr>
            <a:xfrm>
              <a:off x="9108305" y="4859367"/>
              <a:ext cx="210630" cy="182470"/>
            </a:xfrm>
            <a:custGeom>
              <a:rect b="b" l="l" r="r" t="t"/>
              <a:pathLst>
                <a:path extrusionOk="0" h="274" w="318">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7" name="Google Shape;1377;p47"/>
            <p:cNvSpPr/>
            <p:nvPr/>
          </p:nvSpPr>
          <p:spPr>
            <a:xfrm>
              <a:off x="8990881" y="4420259"/>
              <a:ext cx="445234" cy="224220"/>
            </a:xfrm>
            <a:custGeom>
              <a:rect b="b" l="l" r="r" t="t"/>
              <a:pathLst>
                <a:path extrusionOk="0" h="337" w="672">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8" name="Google Shape;1378;p47"/>
            <p:cNvSpPr/>
            <p:nvPr/>
          </p:nvSpPr>
          <p:spPr>
            <a:xfrm>
              <a:off x="8988924" y="4625814"/>
              <a:ext cx="207939" cy="207766"/>
            </a:xfrm>
            <a:custGeom>
              <a:rect b="b" l="l" r="r" t="t"/>
              <a:pathLst>
                <a:path extrusionOk="0" h="312" w="314">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9" name="Google Shape;1379;p47"/>
            <p:cNvSpPr/>
            <p:nvPr/>
          </p:nvSpPr>
          <p:spPr>
            <a:xfrm>
              <a:off x="9232824" y="4627288"/>
              <a:ext cx="203291" cy="203591"/>
            </a:xfrm>
            <a:custGeom>
              <a:rect b="b" l="l" r="r" t="t"/>
              <a:pathLst>
                <a:path extrusionOk="0" h="306" w="307">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80" name="Google Shape;1380;p47"/>
          <p:cNvGrpSpPr/>
          <p:nvPr/>
        </p:nvGrpSpPr>
        <p:grpSpPr>
          <a:xfrm>
            <a:off x="3069757" y="2283047"/>
            <a:ext cx="445812" cy="394518"/>
            <a:chOff x="1510757" y="3225422"/>
            <a:chExt cx="720214" cy="637347"/>
          </a:xfrm>
        </p:grpSpPr>
        <p:sp>
          <p:nvSpPr>
            <p:cNvPr id="1381" name="Google Shape;1381;p47"/>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2" name="Google Shape;1382;p47"/>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3" name="Google Shape;1383;p47"/>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4" name="Google Shape;1384;p47"/>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5" name="Google Shape;1385;p47"/>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6" name="Google Shape;1386;p47"/>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7" name="Google Shape;1387;p47"/>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88" name="Google Shape;1388;p47"/>
          <p:cNvGrpSpPr/>
          <p:nvPr/>
        </p:nvGrpSpPr>
        <p:grpSpPr>
          <a:xfrm>
            <a:off x="3761148" y="2300567"/>
            <a:ext cx="445767" cy="359478"/>
            <a:chOff x="2595501" y="3253725"/>
            <a:chExt cx="720141" cy="580739"/>
          </a:xfrm>
        </p:grpSpPr>
        <p:sp>
          <p:nvSpPr>
            <p:cNvPr id="1389" name="Google Shape;1389;p47"/>
            <p:cNvSpPr/>
            <p:nvPr/>
          </p:nvSpPr>
          <p:spPr>
            <a:xfrm>
              <a:off x="2595501" y="3269807"/>
              <a:ext cx="416349" cy="273171"/>
            </a:xfrm>
            <a:custGeom>
              <a:rect b="b" l="l" r="r" t="t"/>
              <a:pathLst>
                <a:path extrusionOk="0" h="472" w="722">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0" name="Google Shape;1390;p47"/>
            <p:cNvSpPr/>
            <p:nvPr/>
          </p:nvSpPr>
          <p:spPr>
            <a:xfrm>
              <a:off x="2903528" y="3560177"/>
              <a:ext cx="374670" cy="273617"/>
            </a:xfrm>
            <a:custGeom>
              <a:rect b="b" l="l" r="r" t="t"/>
              <a:pathLst>
                <a:path extrusionOk="0" h="473" w="65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1" name="Google Shape;1391;p47"/>
            <p:cNvSpPr/>
            <p:nvPr/>
          </p:nvSpPr>
          <p:spPr>
            <a:xfrm>
              <a:off x="2635397" y="3497189"/>
              <a:ext cx="313600" cy="337276"/>
            </a:xfrm>
            <a:custGeom>
              <a:rect b="b" l="l" r="r" t="t"/>
              <a:pathLst>
                <a:path extrusionOk="0" h="583" w="544">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2" name="Google Shape;1392;p47"/>
            <p:cNvSpPr/>
            <p:nvPr/>
          </p:nvSpPr>
          <p:spPr>
            <a:xfrm>
              <a:off x="2966382" y="3253725"/>
              <a:ext cx="349261" cy="352241"/>
            </a:xfrm>
            <a:custGeom>
              <a:rect b="b" l="l" r="r" t="t"/>
              <a:pathLst>
                <a:path extrusionOk="0" h="609" w="606">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93" name="Google Shape;1393;p47"/>
          <p:cNvGrpSpPr/>
          <p:nvPr/>
        </p:nvGrpSpPr>
        <p:grpSpPr>
          <a:xfrm>
            <a:off x="5143819" y="2257535"/>
            <a:ext cx="443879" cy="445541"/>
            <a:chOff x="4764809" y="3184208"/>
            <a:chExt cx="717090" cy="719775"/>
          </a:xfrm>
        </p:grpSpPr>
        <p:sp>
          <p:nvSpPr>
            <p:cNvPr id="1394" name="Google Shape;1394;p47"/>
            <p:cNvSpPr/>
            <p:nvPr/>
          </p:nvSpPr>
          <p:spPr>
            <a:xfrm>
              <a:off x="5143387" y="3232375"/>
              <a:ext cx="338512" cy="556553"/>
            </a:xfrm>
            <a:custGeom>
              <a:rect b="b" l="l" r="r" t="t"/>
              <a:pathLst>
                <a:path extrusionOk="0" h="847" w="517">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5" name="Google Shape;1395;p47"/>
            <p:cNvSpPr/>
            <p:nvPr/>
          </p:nvSpPr>
          <p:spPr>
            <a:xfrm>
              <a:off x="4783248" y="3418197"/>
              <a:ext cx="616697" cy="485785"/>
            </a:xfrm>
            <a:custGeom>
              <a:rect b="b" l="l" r="r" t="t"/>
              <a:pathLst>
                <a:path extrusionOk="0" h="739" w="942">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6" name="Google Shape;1396;p47"/>
            <p:cNvSpPr/>
            <p:nvPr/>
          </p:nvSpPr>
          <p:spPr>
            <a:xfrm>
              <a:off x="4764809" y="3184208"/>
              <a:ext cx="585965" cy="520485"/>
            </a:xfrm>
            <a:custGeom>
              <a:rect b="b" l="l" r="r" t="t"/>
              <a:pathLst>
                <a:path extrusionOk="0" h="792" w="895">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97" name="Google Shape;1397;p47"/>
          <p:cNvGrpSpPr/>
          <p:nvPr/>
        </p:nvGrpSpPr>
        <p:grpSpPr>
          <a:xfrm>
            <a:off x="4452495" y="2286500"/>
            <a:ext cx="445746" cy="387612"/>
            <a:chOff x="3680173" y="3231000"/>
            <a:chExt cx="720106" cy="626190"/>
          </a:xfrm>
        </p:grpSpPr>
        <p:sp>
          <p:nvSpPr>
            <p:cNvPr id="1398" name="Google Shape;1398;p47"/>
            <p:cNvSpPr/>
            <p:nvPr/>
          </p:nvSpPr>
          <p:spPr>
            <a:xfrm>
              <a:off x="3680173" y="3232386"/>
              <a:ext cx="468746" cy="451568"/>
            </a:xfrm>
            <a:custGeom>
              <a:rect b="b" l="l" r="r" t="t"/>
              <a:pathLst>
                <a:path extrusionOk="0" h="326" w="341">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9" name="Google Shape;1399;p47"/>
            <p:cNvSpPr/>
            <p:nvPr/>
          </p:nvSpPr>
          <p:spPr>
            <a:xfrm>
              <a:off x="3743529" y="3408162"/>
              <a:ext cx="548171" cy="449028"/>
            </a:xfrm>
            <a:custGeom>
              <a:rect b="b" l="l" r="r" t="t"/>
              <a:pathLst>
                <a:path extrusionOk="0" h="324" w="399">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0" name="Google Shape;1400;p47"/>
            <p:cNvSpPr/>
            <p:nvPr/>
          </p:nvSpPr>
          <p:spPr>
            <a:xfrm>
              <a:off x="4061000" y="3231000"/>
              <a:ext cx="339279" cy="508390"/>
            </a:xfrm>
            <a:custGeom>
              <a:rect b="b" l="l" r="r" t="t"/>
              <a:pathLst>
                <a:path extrusionOk="0" h="367" w="247">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01" name="Google Shape;1401;p47"/>
          <p:cNvGrpSpPr/>
          <p:nvPr/>
        </p:nvGrpSpPr>
        <p:grpSpPr>
          <a:xfrm>
            <a:off x="6524582" y="2257496"/>
            <a:ext cx="443283" cy="445620"/>
            <a:chOff x="6931035" y="3184144"/>
            <a:chExt cx="716128" cy="719903"/>
          </a:xfrm>
        </p:grpSpPr>
        <p:sp>
          <p:nvSpPr>
            <p:cNvPr id="1402" name="Google Shape;1402;p47"/>
            <p:cNvSpPr/>
            <p:nvPr/>
          </p:nvSpPr>
          <p:spPr>
            <a:xfrm>
              <a:off x="7304099" y="3430106"/>
              <a:ext cx="343064" cy="228463"/>
            </a:xfrm>
            <a:custGeom>
              <a:rect b="b" l="l" r="r" t="t"/>
              <a:pathLst>
                <a:path extrusionOk="0" h="391" w="59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3" name="Google Shape;1403;p47"/>
            <p:cNvSpPr/>
            <p:nvPr/>
          </p:nvSpPr>
          <p:spPr>
            <a:xfrm>
              <a:off x="6931035" y="3430106"/>
              <a:ext cx="343548" cy="228463"/>
            </a:xfrm>
            <a:custGeom>
              <a:rect b="b" l="l" r="r" t="t"/>
              <a:pathLst>
                <a:path extrusionOk="0" h="391" w="591">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4" name="Google Shape;1404;p47"/>
            <p:cNvSpPr/>
            <p:nvPr/>
          </p:nvSpPr>
          <p:spPr>
            <a:xfrm>
              <a:off x="7175631" y="3184144"/>
              <a:ext cx="227419" cy="345369"/>
            </a:xfrm>
            <a:custGeom>
              <a:rect b="b" l="l" r="r" t="t"/>
              <a:pathLst>
                <a:path extrusionOk="0" h="591" w="391">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5" name="Google Shape;1405;p47"/>
            <p:cNvSpPr/>
            <p:nvPr/>
          </p:nvSpPr>
          <p:spPr>
            <a:xfrm>
              <a:off x="7175631" y="3558678"/>
              <a:ext cx="227419" cy="345369"/>
            </a:xfrm>
            <a:custGeom>
              <a:rect b="b" l="l" r="r" t="t"/>
              <a:pathLst>
                <a:path extrusionOk="0" h="591" w="391">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06" name="Google Shape;1406;p47"/>
          <p:cNvGrpSpPr/>
          <p:nvPr/>
        </p:nvGrpSpPr>
        <p:grpSpPr>
          <a:xfrm>
            <a:off x="5833276" y="2257448"/>
            <a:ext cx="445727" cy="445714"/>
            <a:chOff x="5846429" y="3184067"/>
            <a:chExt cx="720076" cy="720055"/>
          </a:xfrm>
        </p:grpSpPr>
        <p:sp>
          <p:nvSpPr>
            <p:cNvPr id="1407" name="Google Shape;1407;p47"/>
            <p:cNvSpPr/>
            <p:nvPr/>
          </p:nvSpPr>
          <p:spPr>
            <a:xfrm>
              <a:off x="6207893" y="3184067"/>
              <a:ext cx="355998" cy="422879"/>
            </a:xfrm>
            <a:custGeom>
              <a:rect b="b" l="l" r="r" t="t"/>
              <a:pathLst>
                <a:path extrusionOk="0" h="642" w="54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8" name="Google Shape;1408;p47"/>
            <p:cNvSpPr/>
            <p:nvPr/>
          </p:nvSpPr>
          <p:spPr>
            <a:xfrm>
              <a:off x="5846429" y="3186676"/>
              <a:ext cx="423253" cy="355759"/>
            </a:xfrm>
            <a:custGeom>
              <a:rect b="b" l="l" r="r" t="t"/>
              <a:pathLst>
                <a:path extrusionOk="0" h="540" w="642">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9" name="Google Shape;1409;p47"/>
            <p:cNvSpPr/>
            <p:nvPr/>
          </p:nvSpPr>
          <p:spPr>
            <a:xfrm>
              <a:off x="5849043" y="3481007"/>
              <a:ext cx="355998" cy="423115"/>
            </a:xfrm>
            <a:custGeom>
              <a:rect b="b" l="l" r="r" t="t"/>
              <a:pathLst>
                <a:path extrusionOk="0" h="642" w="54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0" name="Google Shape;1410;p47"/>
            <p:cNvSpPr/>
            <p:nvPr/>
          </p:nvSpPr>
          <p:spPr>
            <a:xfrm>
              <a:off x="6143252" y="3545755"/>
              <a:ext cx="423253" cy="355759"/>
            </a:xfrm>
            <a:custGeom>
              <a:rect b="b" l="l" r="r" t="t"/>
              <a:pathLst>
                <a:path extrusionOk="0" h="540" w="642">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11" name="Google Shape;1411;p47"/>
          <p:cNvGrpSpPr/>
          <p:nvPr/>
        </p:nvGrpSpPr>
        <p:grpSpPr>
          <a:xfrm>
            <a:off x="2520481" y="2257393"/>
            <a:ext cx="303698" cy="445825"/>
            <a:chOff x="655600" y="3183978"/>
            <a:chExt cx="490627" cy="720234"/>
          </a:xfrm>
        </p:grpSpPr>
        <p:sp>
          <p:nvSpPr>
            <p:cNvPr id="1412" name="Google Shape;1412;p47"/>
            <p:cNvSpPr/>
            <p:nvPr/>
          </p:nvSpPr>
          <p:spPr>
            <a:xfrm>
              <a:off x="781315" y="3461564"/>
              <a:ext cx="274086" cy="162243"/>
            </a:xfrm>
            <a:custGeom>
              <a:rect b="b" l="l" r="r" t="t"/>
              <a:pathLst>
                <a:path extrusionOk="0" h="302" w="513">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3" name="Google Shape;1413;p47"/>
            <p:cNvSpPr/>
            <p:nvPr/>
          </p:nvSpPr>
          <p:spPr>
            <a:xfrm>
              <a:off x="850087" y="3183978"/>
              <a:ext cx="259850" cy="244775"/>
            </a:xfrm>
            <a:custGeom>
              <a:rect b="b" l="l" r="r" t="t"/>
              <a:pathLst>
                <a:path extrusionOk="0" h="456" w="486">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4" name="Google Shape;1414;p47"/>
            <p:cNvSpPr/>
            <p:nvPr/>
          </p:nvSpPr>
          <p:spPr>
            <a:xfrm>
              <a:off x="655600" y="3264496"/>
              <a:ext cx="213333" cy="294294"/>
            </a:xfrm>
            <a:custGeom>
              <a:rect b="b" l="l" r="r" t="t"/>
              <a:pathLst>
                <a:path extrusionOk="0" h="548" w="399">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5" name="Google Shape;1415;p47"/>
            <p:cNvSpPr/>
            <p:nvPr/>
          </p:nvSpPr>
          <p:spPr>
            <a:xfrm>
              <a:off x="673846" y="3654405"/>
              <a:ext cx="303960" cy="249807"/>
            </a:xfrm>
            <a:custGeom>
              <a:rect b="b" l="l" r="r" t="t"/>
              <a:pathLst>
                <a:path extrusionOk="0" h="465" w="569">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6" name="Google Shape;1416;p47"/>
            <p:cNvSpPr/>
            <p:nvPr/>
          </p:nvSpPr>
          <p:spPr>
            <a:xfrm>
              <a:off x="959159" y="3535238"/>
              <a:ext cx="187068" cy="287248"/>
            </a:xfrm>
            <a:custGeom>
              <a:rect b="b" l="l" r="r" t="t"/>
              <a:pathLst>
                <a:path extrusionOk="0" h="535" w="35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17" name="Google Shape;1417;p47"/>
          <p:cNvGrpSpPr/>
          <p:nvPr/>
        </p:nvGrpSpPr>
        <p:grpSpPr>
          <a:xfrm>
            <a:off x="7213443" y="2257509"/>
            <a:ext cx="189785" cy="445592"/>
            <a:chOff x="8011692" y="3184166"/>
            <a:chExt cx="306600" cy="719859"/>
          </a:xfrm>
        </p:grpSpPr>
        <p:sp>
          <p:nvSpPr>
            <p:cNvPr id="1418" name="Google Shape;1418;p47"/>
            <p:cNvSpPr/>
            <p:nvPr/>
          </p:nvSpPr>
          <p:spPr>
            <a:xfrm>
              <a:off x="8011692" y="3885096"/>
              <a:ext cx="306496" cy="18928"/>
            </a:xfrm>
            <a:custGeom>
              <a:rect b="b" l="l" r="r" t="t"/>
              <a:pathLst>
                <a:path extrusionOk="0" h="35" w="569">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19" name="Google Shape;1419;p47"/>
            <p:cNvSpPr/>
            <p:nvPr/>
          </p:nvSpPr>
          <p:spPr>
            <a:xfrm>
              <a:off x="8011692" y="3184166"/>
              <a:ext cx="306496" cy="40025"/>
            </a:xfrm>
            <a:custGeom>
              <a:rect b="b" l="l" r="r" t="t"/>
              <a:pathLst>
                <a:path extrusionOk="0" h="74" w="569">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0" name="Google Shape;1420;p47"/>
            <p:cNvSpPr txBox="1"/>
            <p:nvPr/>
          </p:nvSpPr>
          <p:spPr>
            <a:xfrm>
              <a:off x="8011692" y="3395332"/>
              <a:ext cx="306600" cy="157200"/>
            </a:xfrm>
            <a:prstGeom prst="rect">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1" name="Google Shape;1421;p47"/>
            <p:cNvSpPr txBox="1"/>
            <p:nvPr/>
          </p:nvSpPr>
          <p:spPr>
            <a:xfrm>
              <a:off x="8011692" y="3231683"/>
              <a:ext cx="306600" cy="159300"/>
            </a:xfrm>
            <a:prstGeom prst="rect">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2" name="Google Shape;1422;p47"/>
            <p:cNvSpPr txBox="1"/>
            <p:nvPr/>
          </p:nvSpPr>
          <p:spPr>
            <a:xfrm>
              <a:off x="8011692" y="3718293"/>
              <a:ext cx="306600" cy="159300"/>
            </a:xfrm>
            <a:prstGeom prst="rect">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3" name="Google Shape;1423;p47"/>
            <p:cNvSpPr txBox="1"/>
            <p:nvPr/>
          </p:nvSpPr>
          <p:spPr>
            <a:xfrm>
              <a:off x="8011692" y="3556812"/>
              <a:ext cx="306600" cy="157200"/>
            </a:xfrm>
            <a:prstGeom prst="rect">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24" name="Google Shape;1424;p47"/>
          <p:cNvGrpSpPr/>
          <p:nvPr/>
        </p:nvGrpSpPr>
        <p:grpSpPr>
          <a:xfrm>
            <a:off x="7648230" y="2257259"/>
            <a:ext cx="246199" cy="445516"/>
            <a:chOff x="4556125" y="630237"/>
            <a:chExt cx="3081338" cy="5568950"/>
          </a:xfrm>
        </p:grpSpPr>
        <p:sp>
          <p:nvSpPr>
            <p:cNvPr id="1425" name="Google Shape;1425;p47"/>
            <p:cNvSpPr/>
            <p:nvPr/>
          </p:nvSpPr>
          <p:spPr>
            <a:xfrm>
              <a:off x="4756150" y="630237"/>
              <a:ext cx="2397126" cy="1016000"/>
            </a:xfrm>
            <a:custGeom>
              <a:rect b="b" l="l" r="r" t="t"/>
              <a:pathLst>
                <a:path extrusionOk="0" h="233" w="55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6" name="Google Shape;1426;p47"/>
            <p:cNvSpPr/>
            <p:nvPr/>
          </p:nvSpPr>
          <p:spPr>
            <a:xfrm>
              <a:off x="4556125" y="1357312"/>
              <a:ext cx="3081338" cy="1135062"/>
            </a:xfrm>
            <a:custGeom>
              <a:rect b="b" l="l" r="r" t="t"/>
              <a:pathLst>
                <a:path extrusionOk="0" h="260" w="707">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7" name="Google Shape;1427;p47"/>
            <p:cNvSpPr/>
            <p:nvPr/>
          </p:nvSpPr>
          <p:spPr>
            <a:xfrm>
              <a:off x="4556125" y="2168525"/>
              <a:ext cx="3081338" cy="1139825"/>
            </a:xfrm>
            <a:custGeom>
              <a:rect b="b" l="l" r="r" t="t"/>
              <a:pathLst>
                <a:path extrusionOk="0" h="261" w="707">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8" name="Google Shape;1428;p47"/>
            <p:cNvSpPr/>
            <p:nvPr/>
          </p:nvSpPr>
          <p:spPr>
            <a:xfrm>
              <a:off x="4556125" y="2981325"/>
              <a:ext cx="3081338" cy="1138237"/>
            </a:xfrm>
            <a:custGeom>
              <a:rect b="b" l="l" r="r" t="t"/>
              <a:pathLst>
                <a:path extrusionOk="0" h="261" w="707">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29" name="Google Shape;1429;p47"/>
            <p:cNvSpPr/>
            <p:nvPr/>
          </p:nvSpPr>
          <p:spPr>
            <a:xfrm>
              <a:off x="4830762" y="4476750"/>
              <a:ext cx="2535237" cy="1722437"/>
            </a:xfrm>
            <a:custGeom>
              <a:rect b="b" l="l" r="r" t="t"/>
              <a:pathLst>
                <a:path extrusionOk="0" h="395" w="582">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0" name="Google Shape;1430;p47"/>
            <p:cNvSpPr/>
            <p:nvPr/>
          </p:nvSpPr>
          <p:spPr>
            <a:xfrm>
              <a:off x="5078412" y="4067175"/>
              <a:ext cx="714375" cy="322262"/>
            </a:xfrm>
            <a:custGeom>
              <a:rect b="b" l="l" r="r" t="t"/>
              <a:pathLst>
                <a:path extrusionOk="0" h="74" w="164">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31" name="Google Shape;1431;p47"/>
            <p:cNvSpPr/>
            <p:nvPr/>
          </p:nvSpPr>
          <p:spPr>
            <a:xfrm>
              <a:off x="6389687" y="3844925"/>
              <a:ext cx="715962" cy="544512"/>
            </a:xfrm>
            <a:custGeom>
              <a:rect b="b" l="l" r="r" t="t"/>
              <a:pathLst>
                <a:path extrusionOk="0" h="125" w="164">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32" name="Google Shape;1432;p47"/>
          <p:cNvGrpSpPr/>
          <p:nvPr/>
        </p:nvGrpSpPr>
        <p:grpSpPr>
          <a:xfrm>
            <a:off x="1829253" y="2257459"/>
            <a:ext cx="445768" cy="445697"/>
            <a:chOff x="1674084" y="3214987"/>
            <a:chExt cx="720142" cy="720027"/>
          </a:xfrm>
        </p:grpSpPr>
        <p:sp>
          <p:nvSpPr>
            <p:cNvPr id="1433" name="Google Shape;1433;p47"/>
            <p:cNvSpPr/>
            <p:nvPr/>
          </p:nvSpPr>
          <p:spPr>
            <a:xfrm>
              <a:off x="1674084" y="3354958"/>
              <a:ext cx="179880" cy="21321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4" name="Google Shape;1434;p47"/>
            <p:cNvSpPr/>
            <p:nvPr/>
          </p:nvSpPr>
          <p:spPr>
            <a:xfrm>
              <a:off x="1674084" y="3534654"/>
              <a:ext cx="179880" cy="213525"/>
            </a:xfrm>
            <a:custGeom>
              <a:rect b="b" l="l" r="r" t="t"/>
              <a:pathLst>
                <a:path extrusionOk="0" h="242" w="204">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5" name="Google Shape;1435;p47"/>
            <p:cNvSpPr/>
            <p:nvPr/>
          </p:nvSpPr>
          <p:spPr>
            <a:xfrm>
              <a:off x="1861110" y="3214987"/>
              <a:ext cx="212190" cy="179696"/>
            </a:xfrm>
            <a:custGeom>
              <a:rect b="b" l="l" r="r" t="t"/>
              <a:pathLst>
                <a:path extrusionOk="0" h="204" w="241">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6" name="Google Shape;1436;p47"/>
            <p:cNvSpPr/>
            <p:nvPr/>
          </p:nvSpPr>
          <p:spPr>
            <a:xfrm>
              <a:off x="2040679" y="3214987"/>
              <a:ext cx="213433" cy="179696"/>
            </a:xfrm>
            <a:custGeom>
              <a:rect b="b" l="l" r="r" t="t"/>
              <a:pathLst>
                <a:path extrusionOk="0" h="204" w="242">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7" name="Google Shape;1437;p47"/>
            <p:cNvSpPr/>
            <p:nvPr/>
          </p:nvSpPr>
          <p:spPr>
            <a:xfrm>
              <a:off x="1674084" y="3714660"/>
              <a:ext cx="173666" cy="220353"/>
            </a:xfrm>
            <a:custGeom>
              <a:rect b="b" l="l" r="r" t="t"/>
              <a:pathLst>
                <a:path extrusionOk="0" h="250" w="197">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8" name="Google Shape;1438;p47"/>
            <p:cNvSpPr/>
            <p:nvPr/>
          </p:nvSpPr>
          <p:spPr>
            <a:xfrm>
              <a:off x="1674084" y="3214987"/>
              <a:ext cx="219646" cy="173489"/>
            </a:xfrm>
            <a:custGeom>
              <a:rect b="b" l="l" r="r" t="t"/>
              <a:pathLst>
                <a:path extrusionOk="0" h="197" w="249">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39" name="Google Shape;1439;p47"/>
            <p:cNvSpPr/>
            <p:nvPr/>
          </p:nvSpPr>
          <p:spPr>
            <a:xfrm>
              <a:off x="1995010" y="3754076"/>
              <a:ext cx="212501" cy="180938"/>
            </a:xfrm>
            <a:custGeom>
              <a:rect b="b" l="l" r="r" t="t"/>
              <a:pathLst>
                <a:path extrusionOk="0" h="205" w="241">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0" name="Google Shape;1440;p47"/>
            <p:cNvSpPr/>
            <p:nvPr/>
          </p:nvSpPr>
          <p:spPr>
            <a:xfrm>
              <a:off x="2220560" y="3214987"/>
              <a:ext cx="173666" cy="219422"/>
            </a:xfrm>
            <a:custGeom>
              <a:rect b="b" l="l" r="r" t="t"/>
              <a:pathLst>
                <a:path extrusionOk="0" h="249" w="197">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1" name="Google Shape;1441;p47"/>
            <p:cNvSpPr/>
            <p:nvPr/>
          </p:nvSpPr>
          <p:spPr>
            <a:xfrm>
              <a:off x="2214346" y="3400890"/>
              <a:ext cx="179880" cy="213215"/>
            </a:xfrm>
            <a:custGeom>
              <a:rect b="b" l="l" r="r" t="t"/>
              <a:pathLst>
                <a:path extrusionOk="0" h="242" w="204">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2" name="Google Shape;1442;p47"/>
            <p:cNvSpPr/>
            <p:nvPr/>
          </p:nvSpPr>
          <p:spPr>
            <a:xfrm>
              <a:off x="1814198" y="3754076"/>
              <a:ext cx="213433" cy="180938"/>
            </a:xfrm>
            <a:custGeom>
              <a:rect b="b" l="l" r="r" t="t"/>
              <a:pathLst>
                <a:path extrusionOk="0" h="205" w="242">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3" name="Google Shape;1443;p47"/>
            <p:cNvSpPr/>
            <p:nvPr/>
          </p:nvSpPr>
          <p:spPr>
            <a:xfrm>
              <a:off x="2214346" y="3580587"/>
              <a:ext cx="179880" cy="213215"/>
            </a:xfrm>
            <a:custGeom>
              <a:rect b="b" l="l" r="r" t="t"/>
              <a:pathLst>
                <a:path extrusionOk="0" h="242" w="204">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4" name="Google Shape;1444;p47"/>
            <p:cNvSpPr/>
            <p:nvPr/>
          </p:nvSpPr>
          <p:spPr>
            <a:xfrm>
              <a:off x="2174890" y="3760283"/>
              <a:ext cx="219335" cy="174731"/>
            </a:xfrm>
            <a:custGeom>
              <a:rect b="b" l="l" r="r" t="t"/>
              <a:pathLst>
                <a:path extrusionOk="0" h="198" w="249">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45" name="Google Shape;1445;p47"/>
          <p:cNvGrpSpPr/>
          <p:nvPr/>
        </p:nvGrpSpPr>
        <p:grpSpPr>
          <a:xfrm>
            <a:off x="1138094" y="2257421"/>
            <a:ext cx="445578" cy="445773"/>
            <a:chOff x="557511" y="3214925"/>
            <a:chExt cx="719836" cy="720150"/>
          </a:xfrm>
        </p:grpSpPr>
        <p:sp>
          <p:nvSpPr>
            <p:cNvPr id="1446" name="Google Shape;1446;p47"/>
            <p:cNvSpPr/>
            <p:nvPr/>
          </p:nvSpPr>
          <p:spPr>
            <a:xfrm>
              <a:off x="557511" y="3214925"/>
              <a:ext cx="434543" cy="347863"/>
            </a:xfrm>
            <a:custGeom>
              <a:rect b="b" l="l" r="r" t="t"/>
              <a:pathLst>
                <a:path extrusionOk="0" h="412" w="515">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7" name="Google Shape;1447;p47"/>
            <p:cNvSpPr/>
            <p:nvPr/>
          </p:nvSpPr>
          <p:spPr>
            <a:xfrm>
              <a:off x="929646" y="3214925"/>
              <a:ext cx="347700" cy="434664"/>
            </a:xfrm>
            <a:custGeom>
              <a:rect b="b" l="l" r="r" t="t"/>
              <a:pathLst>
                <a:path extrusionOk="0" h="515" w="412">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8" name="Google Shape;1448;p47"/>
            <p:cNvSpPr/>
            <p:nvPr/>
          </p:nvSpPr>
          <p:spPr>
            <a:xfrm>
              <a:off x="557511" y="3500411"/>
              <a:ext cx="347040" cy="434664"/>
            </a:xfrm>
            <a:custGeom>
              <a:rect b="b" l="l" r="r" t="t"/>
              <a:pathLst>
                <a:path extrusionOk="0" h="515" w="411">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9" name="Google Shape;1449;p47"/>
            <p:cNvSpPr/>
            <p:nvPr/>
          </p:nvSpPr>
          <p:spPr>
            <a:xfrm>
              <a:off x="842804" y="3588202"/>
              <a:ext cx="434543" cy="346873"/>
            </a:xfrm>
            <a:custGeom>
              <a:rect b="b" l="l" r="r" t="t"/>
              <a:pathLst>
                <a:path extrusionOk="0" h="411" w="515">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50" name="Google Shape;1450;p47"/>
          <p:cNvGrpSpPr/>
          <p:nvPr/>
        </p:nvGrpSpPr>
        <p:grpSpPr>
          <a:xfrm>
            <a:off x="1081977" y="3693756"/>
            <a:ext cx="445905" cy="400522"/>
            <a:chOff x="1147762" y="1131887"/>
            <a:chExt cx="5137150" cy="4619626"/>
          </a:xfrm>
        </p:grpSpPr>
        <p:sp>
          <p:nvSpPr>
            <p:cNvPr id="1451" name="Google Shape;1451;p47"/>
            <p:cNvSpPr/>
            <p:nvPr/>
          </p:nvSpPr>
          <p:spPr>
            <a:xfrm>
              <a:off x="1147762" y="2425700"/>
              <a:ext cx="2505075" cy="3325813"/>
            </a:xfrm>
            <a:custGeom>
              <a:rect b="b" l="l" r="r" t="t"/>
              <a:pathLst>
                <a:path extrusionOk="0" h="751" w="566">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2" name="Google Shape;1452;p47"/>
            <p:cNvSpPr/>
            <p:nvPr/>
          </p:nvSpPr>
          <p:spPr>
            <a:xfrm>
              <a:off x="2617787" y="3519487"/>
              <a:ext cx="3667125" cy="2232024"/>
            </a:xfrm>
            <a:custGeom>
              <a:rect b="b" l="l" r="r" t="t"/>
              <a:pathLst>
                <a:path extrusionOk="0" h="504" w="829">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3" name="Google Shape;1453;p47"/>
            <p:cNvSpPr/>
            <p:nvPr/>
          </p:nvSpPr>
          <p:spPr>
            <a:xfrm>
              <a:off x="2449512" y="1131887"/>
              <a:ext cx="3167061" cy="3259137"/>
            </a:xfrm>
            <a:custGeom>
              <a:rect b="b" l="l" r="r" t="t"/>
              <a:pathLst>
                <a:path extrusionOk="0" h="736" w="716">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54" name="Google Shape;1454;p47"/>
          <p:cNvGrpSpPr/>
          <p:nvPr/>
        </p:nvGrpSpPr>
        <p:grpSpPr>
          <a:xfrm>
            <a:off x="1879306" y="3687410"/>
            <a:ext cx="445901" cy="413282"/>
            <a:chOff x="1570037" y="1341437"/>
            <a:chExt cx="4943475" cy="4576762"/>
          </a:xfrm>
        </p:grpSpPr>
        <p:sp>
          <p:nvSpPr>
            <p:cNvPr id="1455" name="Google Shape;1455;p47"/>
            <p:cNvSpPr/>
            <p:nvPr/>
          </p:nvSpPr>
          <p:spPr>
            <a:xfrm>
              <a:off x="4814887" y="3284537"/>
              <a:ext cx="1673225" cy="1187450"/>
            </a:xfrm>
            <a:custGeom>
              <a:rect b="b" l="l" r="r" t="t"/>
              <a:pathLst>
                <a:path extrusionOk="0" h="270" w="381">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6" name="Google Shape;1456;p47"/>
            <p:cNvSpPr/>
            <p:nvPr/>
          </p:nvSpPr>
          <p:spPr>
            <a:xfrm>
              <a:off x="2355850" y="4164012"/>
              <a:ext cx="1208087" cy="1560512"/>
            </a:xfrm>
            <a:custGeom>
              <a:rect b="b" l="l" r="r" t="t"/>
              <a:pathLst>
                <a:path extrusionOk="0" h="355" w="275">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7" name="Google Shape;1457;p47"/>
            <p:cNvSpPr/>
            <p:nvPr/>
          </p:nvSpPr>
          <p:spPr>
            <a:xfrm>
              <a:off x="2636837" y="1443037"/>
              <a:ext cx="1581150" cy="1635125"/>
            </a:xfrm>
            <a:custGeom>
              <a:rect b="b" l="l" r="r" t="t"/>
              <a:pathLst>
                <a:path extrusionOk="0" h="372" w="36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8" name="Google Shape;1458;p47"/>
            <p:cNvSpPr/>
            <p:nvPr/>
          </p:nvSpPr>
          <p:spPr>
            <a:xfrm>
              <a:off x="1570037" y="3162300"/>
              <a:ext cx="1800225" cy="2562225"/>
            </a:xfrm>
            <a:custGeom>
              <a:rect b="b" l="l" r="r" t="t"/>
              <a:pathLst>
                <a:path extrusionOk="0" h="583" w="41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59" name="Google Shape;1459;p47"/>
            <p:cNvSpPr/>
            <p:nvPr/>
          </p:nvSpPr>
          <p:spPr>
            <a:xfrm>
              <a:off x="3101975" y="1341437"/>
              <a:ext cx="2481262" cy="1855787"/>
            </a:xfrm>
            <a:custGeom>
              <a:rect b="b" l="l" r="r" t="t"/>
              <a:pathLst>
                <a:path extrusionOk="0" h="422" w="565">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sp>
          <p:nvSpPr>
            <p:cNvPr id="1460" name="Google Shape;1460;p47"/>
            <p:cNvSpPr/>
            <p:nvPr/>
          </p:nvSpPr>
          <p:spPr>
            <a:xfrm>
              <a:off x="4019550" y="4094162"/>
              <a:ext cx="2493962" cy="1824037"/>
            </a:xfrm>
            <a:custGeom>
              <a:rect b="b" l="l" r="r" t="t"/>
              <a:pathLst>
                <a:path extrusionOk="0" h="415" w="568">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p:txBody>
        </p:sp>
      </p:grpSp>
      <p:grpSp>
        <p:nvGrpSpPr>
          <p:cNvPr id="1461" name="Google Shape;1461;p47"/>
          <p:cNvGrpSpPr/>
          <p:nvPr/>
        </p:nvGrpSpPr>
        <p:grpSpPr>
          <a:xfrm>
            <a:off x="4364629" y="3671511"/>
            <a:ext cx="441332" cy="445721"/>
            <a:chOff x="5770007" y="5489899"/>
            <a:chExt cx="712976" cy="720067"/>
          </a:xfrm>
        </p:grpSpPr>
        <p:sp>
          <p:nvSpPr>
            <p:cNvPr id="1462" name="Google Shape;1462;p47"/>
            <p:cNvSpPr/>
            <p:nvPr/>
          </p:nvSpPr>
          <p:spPr>
            <a:xfrm>
              <a:off x="6229483" y="5489899"/>
              <a:ext cx="253500" cy="255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3" name="Google Shape;1463;p47"/>
            <p:cNvSpPr/>
            <p:nvPr/>
          </p:nvSpPr>
          <p:spPr>
            <a:xfrm>
              <a:off x="5770007" y="5489899"/>
              <a:ext cx="252900" cy="255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4" name="Google Shape;1464;p47"/>
            <p:cNvSpPr/>
            <p:nvPr/>
          </p:nvSpPr>
          <p:spPr>
            <a:xfrm>
              <a:off x="6229483" y="5954666"/>
              <a:ext cx="253500" cy="255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5" name="Google Shape;1465;p47"/>
            <p:cNvSpPr/>
            <p:nvPr/>
          </p:nvSpPr>
          <p:spPr>
            <a:xfrm>
              <a:off x="5770007" y="5954666"/>
              <a:ext cx="252900" cy="255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6" name="Google Shape;1466;p47"/>
            <p:cNvSpPr/>
            <p:nvPr/>
          </p:nvSpPr>
          <p:spPr>
            <a:xfrm>
              <a:off x="6011100" y="5535496"/>
              <a:ext cx="228017" cy="163872"/>
            </a:xfrm>
            <a:custGeom>
              <a:rect b="b" l="l" r="r" t="t"/>
              <a:pathLst>
                <a:path extrusionOk="0" h="258" w="362">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7" name="Google Shape;1467;p47"/>
            <p:cNvSpPr/>
            <p:nvPr/>
          </p:nvSpPr>
          <p:spPr>
            <a:xfrm>
              <a:off x="6011100" y="6000263"/>
              <a:ext cx="228017" cy="164103"/>
            </a:xfrm>
            <a:custGeom>
              <a:rect b="b" l="l" r="r" t="t"/>
              <a:pathLst>
                <a:path extrusionOk="0" h="258" w="362">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8" name="Google Shape;1468;p47"/>
            <p:cNvSpPr/>
            <p:nvPr/>
          </p:nvSpPr>
          <p:spPr>
            <a:xfrm>
              <a:off x="5814051" y="5734318"/>
              <a:ext cx="162411" cy="230995"/>
            </a:xfrm>
            <a:custGeom>
              <a:rect b="b" l="l" r="r" t="t"/>
              <a:pathLst>
                <a:path extrusionOk="0" h="363" w="258">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9" name="Google Shape;1469;p47"/>
            <p:cNvSpPr/>
            <p:nvPr/>
          </p:nvSpPr>
          <p:spPr>
            <a:xfrm>
              <a:off x="6273756" y="5735013"/>
              <a:ext cx="162411" cy="230300"/>
            </a:xfrm>
            <a:custGeom>
              <a:rect b="b" l="l" r="r" t="t"/>
              <a:pathLst>
                <a:path extrusionOk="0" h="362" w="258">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70" name="Google Shape;1470;p47"/>
          <p:cNvGrpSpPr/>
          <p:nvPr/>
        </p:nvGrpSpPr>
        <p:grpSpPr>
          <a:xfrm>
            <a:off x="5157420" y="3693981"/>
            <a:ext cx="445651" cy="400824"/>
            <a:chOff x="7050768" y="5526199"/>
            <a:chExt cx="719953" cy="647534"/>
          </a:xfrm>
        </p:grpSpPr>
        <p:sp>
          <p:nvSpPr>
            <p:cNvPr id="1471" name="Google Shape;1471;p47"/>
            <p:cNvSpPr/>
            <p:nvPr/>
          </p:nvSpPr>
          <p:spPr>
            <a:xfrm>
              <a:off x="7465241" y="5526199"/>
              <a:ext cx="168000" cy="1689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2" name="Google Shape;1472;p47"/>
            <p:cNvSpPr/>
            <p:nvPr/>
          </p:nvSpPr>
          <p:spPr>
            <a:xfrm>
              <a:off x="7189726" y="5526199"/>
              <a:ext cx="168000" cy="1689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3" name="Google Shape;1473;p47"/>
            <p:cNvSpPr/>
            <p:nvPr/>
          </p:nvSpPr>
          <p:spPr>
            <a:xfrm>
              <a:off x="7465241" y="6004833"/>
              <a:ext cx="168000" cy="1689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4" name="Google Shape;1474;p47"/>
            <p:cNvSpPr/>
            <p:nvPr/>
          </p:nvSpPr>
          <p:spPr>
            <a:xfrm>
              <a:off x="7602721" y="5765701"/>
              <a:ext cx="168000" cy="1683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5" name="Google Shape;1475;p47"/>
            <p:cNvSpPr/>
            <p:nvPr/>
          </p:nvSpPr>
          <p:spPr>
            <a:xfrm>
              <a:off x="7050768" y="5765701"/>
              <a:ext cx="168600" cy="1683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6" name="Google Shape;1476;p47"/>
            <p:cNvSpPr/>
            <p:nvPr/>
          </p:nvSpPr>
          <p:spPr>
            <a:xfrm>
              <a:off x="7189726" y="6004833"/>
              <a:ext cx="168000" cy="1689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7" name="Google Shape;1477;p47"/>
            <p:cNvSpPr/>
            <p:nvPr/>
          </p:nvSpPr>
          <p:spPr>
            <a:xfrm>
              <a:off x="7134476" y="5655289"/>
              <a:ext cx="139512" cy="149620"/>
            </a:xfrm>
            <a:custGeom>
              <a:rect b="b" l="l" r="r" t="t"/>
              <a:pathLst>
                <a:path extrusionOk="0" h="328" w="306">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8" name="Google Shape;1478;p47"/>
            <p:cNvSpPr/>
            <p:nvPr/>
          </p:nvSpPr>
          <p:spPr>
            <a:xfrm>
              <a:off x="7351783" y="5564482"/>
              <a:ext cx="119371" cy="92287"/>
            </a:xfrm>
            <a:custGeom>
              <a:rect b="b" l="l" r="r" t="t"/>
              <a:pathLst>
                <a:path extrusionOk="0" h="202" w="262">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9" name="Google Shape;1479;p47"/>
            <p:cNvSpPr/>
            <p:nvPr/>
          </p:nvSpPr>
          <p:spPr>
            <a:xfrm>
              <a:off x="7548579" y="5894792"/>
              <a:ext cx="138958" cy="149249"/>
            </a:xfrm>
            <a:custGeom>
              <a:rect b="b" l="l" r="r" t="t"/>
              <a:pathLst>
                <a:path extrusionOk="0" h="327" w="305">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0" name="Google Shape;1480;p47"/>
            <p:cNvSpPr/>
            <p:nvPr/>
          </p:nvSpPr>
          <p:spPr>
            <a:xfrm>
              <a:off x="7548579" y="5655844"/>
              <a:ext cx="138958" cy="149065"/>
            </a:xfrm>
            <a:custGeom>
              <a:rect b="b" l="l" r="r" t="t"/>
              <a:pathLst>
                <a:path extrusionOk="0" h="327" w="305">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1" name="Google Shape;1481;p47"/>
            <p:cNvSpPr/>
            <p:nvPr/>
          </p:nvSpPr>
          <p:spPr>
            <a:xfrm>
              <a:off x="7134476" y="5894792"/>
              <a:ext cx="139512" cy="149620"/>
            </a:xfrm>
            <a:custGeom>
              <a:rect b="b" l="l" r="r" t="t"/>
              <a:pathLst>
                <a:path extrusionOk="0" h="328" w="306">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2" name="Google Shape;1482;p47"/>
            <p:cNvSpPr/>
            <p:nvPr/>
          </p:nvSpPr>
          <p:spPr>
            <a:xfrm>
              <a:off x="7351783" y="6043117"/>
              <a:ext cx="119371" cy="92102"/>
            </a:xfrm>
            <a:custGeom>
              <a:rect b="b" l="l" r="r" t="t"/>
              <a:pathLst>
                <a:path extrusionOk="0" h="202" w="262">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83" name="Google Shape;1483;p47"/>
          <p:cNvGrpSpPr/>
          <p:nvPr/>
        </p:nvGrpSpPr>
        <p:grpSpPr>
          <a:xfrm>
            <a:off x="6751936" y="3694051"/>
            <a:ext cx="445681" cy="400651"/>
            <a:chOff x="9626723" y="5526313"/>
            <a:chExt cx="720002" cy="647256"/>
          </a:xfrm>
        </p:grpSpPr>
        <p:sp>
          <p:nvSpPr>
            <p:cNvPr id="1484" name="Google Shape;1484;p47"/>
            <p:cNvSpPr/>
            <p:nvPr/>
          </p:nvSpPr>
          <p:spPr>
            <a:xfrm>
              <a:off x="10040990" y="5526313"/>
              <a:ext cx="168000" cy="1683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5" name="Google Shape;1485;p47"/>
            <p:cNvSpPr/>
            <p:nvPr/>
          </p:nvSpPr>
          <p:spPr>
            <a:xfrm>
              <a:off x="9765139" y="5526313"/>
              <a:ext cx="168300" cy="1683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6" name="Google Shape;1486;p47"/>
            <p:cNvSpPr/>
            <p:nvPr/>
          </p:nvSpPr>
          <p:spPr>
            <a:xfrm>
              <a:off x="10040990" y="6005269"/>
              <a:ext cx="168000" cy="1683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7" name="Google Shape;1487;p47"/>
            <p:cNvSpPr/>
            <p:nvPr/>
          </p:nvSpPr>
          <p:spPr>
            <a:xfrm>
              <a:off x="10178425" y="5765496"/>
              <a:ext cx="168300" cy="1689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8" name="Google Shape;1488;p47"/>
            <p:cNvSpPr/>
            <p:nvPr/>
          </p:nvSpPr>
          <p:spPr>
            <a:xfrm>
              <a:off x="9626723" y="5765496"/>
              <a:ext cx="168000" cy="168900"/>
            </a:xfrm>
            <a:prstGeom prst="ellipse">
              <a:avLst/>
            </a:pr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9" name="Google Shape;1489;p47"/>
            <p:cNvSpPr/>
            <p:nvPr/>
          </p:nvSpPr>
          <p:spPr>
            <a:xfrm>
              <a:off x="9765139" y="6005269"/>
              <a:ext cx="168300" cy="168300"/>
            </a:xfrm>
            <a:prstGeom prst="ellipse">
              <a:avLst/>
            </a:pr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0" name="Google Shape;1490;p47"/>
            <p:cNvSpPr/>
            <p:nvPr/>
          </p:nvSpPr>
          <p:spPr>
            <a:xfrm>
              <a:off x="10198227" y="5672808"/>
              <a:ext cx="47838" cy="83066"/>
            </a:xfrm>
            <a:custGeom>
              <a:rect b="b" l="l" r="r" t="t"/>
              <a:pathLst>
                <a:path extrusionOk="0" h="163" w="94">
                  <a:moveTo>
                    <a:pt x="0" y="0"/>
                  </a:moveTo>
                  <a:cubicBezTo>
                    <a:pt x="20" y="23"/>
                    <a:pt x="38" y="49"/>
                    <a:pt x="54" y="77"/>
                  </a:cubicBezTo>
                  <a:cubicBezTo>
                    <a:pt x="70" y="105"/>
                    <a:pt x="83" y="134"/>
                    <a:pt x="94"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1" name="Google Shape;1491;p47"/>
            <p:cNvSpPr/>
            <p:nvPr/>
          </p:nvSpPr>
          <p:spPr>
            <a:xfrm>
              <a:off x="10197835" y="5944589"/>
              <a:ext cx="48230" cy="83066"/>
            </a:xfrm>
            <a:custGeom>
              <a:rect b="b" l="l" r="r" t="t"/>
              <a:pathLst>
                <a:path extrusionOk="0" h="163" w="95">
                  <a:moveTo>
                    <a:pt x="95" y="0"/>
                  </a:moveTo>
                  <a:cubicBezTo>
                    <a:pt x="84" y="29"/>
                    <a:pt x="71" y="58"/>
                    <a:pt x="55" y="85"/>
                  </a:cubicBezTo>
                  <a:cubicBezTo>
                    <a:pt x="39" y="113"/>
                    <a:pt x="20" y="139"/>
                    <a:pt x="0" y="163"/>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2" name="Google Shape;1492;p47"/>
            <p:cNvSpPr/>
            <p:nvPr/>
          </p:nvSpPr>
          <p:spPr>
            <a:xfrm>
              <a:off x="9938649" y="6122111"/>
              <a:ext cx="96263" cy="4124"/>
            </a:xfrm>
            <a:custGeom>
              <a:rect b="b" l="l" r="r" t="t"/>
              <a:pathLst>
                <a:path extrusionOk="0" h="8" w="189">
                  <a:moveTo>
                    <a:pt x="189" y="0"/>
                  </a:moveTo>
                  <a:cubicBezTo>
                    <a:pt x="158" y="5"/>
                    <a:pt x="127" y="8"/>
                    <a:pt x="95" y="8"/>
                  </a:cubicBezTo>
                  <a:cubicBezTo>
                    <a:pt x="63" y="8"/>
                    <a:pt x="31" y="5"/>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3" name="Google Shape;1493;p47"/>
            <p:cNvSpPr/>
            <p:nvPr/>
          </p:nvSpPr>
          <p:spPr>
            <a:xfrm>
              <a:off x="9728084" y="5944196"/>
              <a:ext cx="47838" cy="83066"/>
            </a:xfrm>
            <a:custGeom>
              <a:rect b="b" l="l" r="r" t="t"/>
              <a:pathLst>
                <a:path extrusionOk="0" h="163" w="94">
                  <a:moveTo>
                    <a:pt x="94" y="163"/>
                  </a:moveTo>
                  <a:cubicBezTo>
                    <a:pt x="74" y="140"/>
                    <a:pt x="56" y="114"/>
                    <a:pt x="40" y="86"/>
                  </a:cubicBezTo>
                  <a:cubicBezTo>
                    <a:pt x="24" y="58"/>
                    <a:pt x="11" y="30"/>
                    <a:pt x="0"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4" name="Google Shape;1494;p47"/>
            <p:cNvSpPr/>
            <p:nvPr/>
          </p:nvSpPr>
          <p:spPr>
            <a:xfrm>
              <a:off x="9728084" y="5672219"/>
              <a:ext cx="48230" cy="83066"/>
            </a:xfrm>
            <a:custGeom>
              <a:rect b="b" l="l" r="r" t="t"/>
              <a:pathLst>
                <a:path extrusionOk="0" h="163" w="95">
                  <a:moveTo>
                    <a:pt x="0" y="163"/>
                  </a:moveTo>
                  <a:cubicBezTo>
                    <a:pt x="11" y="134"/>
                    <a:pt x="24" y="106"/>
                    <a:pt x="40" y="78"/>
                  </a:cubicBezTo>
                  <a:cubicBezTo>
                    <a:pt x="56" y="50"/>
                    <a:pt x="75" y="24"/>
                    <a:pt x="95"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5" name="Google Shape;1495;p47"/>
            <p:cNvSpPr/>
            <p:nvPr/>
          </p:nvSpPr>
          <p:spPr>
            <a:xfrm>
              <a:off x="9939237" y="5573835"/>
              <a:ext cx="96263" cy="4124"/>
            </a:xfrm>
            <a:custGeom>
              <a:rect b="b" l="l" r="r" t="t"/>
              <a:pathLst>
                <a:path extrusionOk="0" h="8" w="189">
                  <a:moveTo>
                    <a:pt x="0" y="8"/>
                  </a:moveTo>
                  <a:cubicBezTo>
                    <a:pt x="31" y="3"/>
                    <a:pt x="62" y="0"/>
                    <a:pt x="94" y="0"/>
                  </a:cubicBezTo>
                  <a:cubicBezTo>
                    <a:pt x="126" y="0"/>
                    <a:pt x="158" y="3"/>
                    <a:pt x="189" y="8"/>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96" name="Google Shape;1496;p47"/>
          <p:cNvGrpSpPr/>
          <p:nvPr/>
        </p:nvGrpSpPr>
        <p:grpSpPr>
          <a:xfrm>
            <a:off x="7549176" y="3671488"/>
            <a:ext cx="445582" cy="445743"/>
            <a:chOff x="10914672" y="5489861"/>
            <a:chExt cx="719842" cy="720102"/>
          </a:xfrm>
        </p:grpSpPr>
        <p:sp>
          <p:nvSpPr>
            <p:cNvPr id="1497" name="Google Shape;1497;p47"/>
            <p:cNvSpPr/>
            <p:nvPr/>
          </p:nvSpPr>
          <p:spPr>
            <a:xfrm>
              <a:off x="11420014" y="5489861"/>
              <a:ext cx="214500" cy="215100"/>
            </a:xfrm>
            <a:prstGeom prst="ellipse">
              <a:avLst/>
            </a:pr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8" name="Google Shape;1498;p47"/>
            <p:cNvSpPr/>
            <p:nvPr/>
          </p:nvSpPr>
          <p:spPr>
            <a:xfrm>
              <a:off x="11420014" y="5994863"/>
              <a:ext cx="214500" cy="215100"/>
            </a:xfrm>
            <a:prstGeom prst="ellipse">
              <a:avLst/>
            </a:pr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9" name="Google Shape;1499;p47"/>
            <p:cNvSpPr/>
            <p:nvPr/>
          </p:nvSpPr>
          <p:spPr>
            <a:xfrm>
              <a:off x="10914672" y="5489861"/>
              <a:ext cx="214500" cy="215100"/>
            </a:xfrm>
            <a:prstGeom prst="ellipse">
              <a:avLst/>
            </a:pr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0" name="Google Shape;1500;p47"/>
            <p:cNvSpPr/>
            <p:nvPr/>
          </p:nvSpPr>
          <p:spPr>
            <a:xfrm>
              <a:off x="10914672" y="5994863"/>
              <a:ext cx="214500" cy="215100"/>
            </a:xfrm>
            <a:prstGeom prst="ellipse">
              <a:avLst/>
            </a:pr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1" name="Google Shape;1501;p47"/>
            <p:cNvSpPr/>
            <p:nvPr/>
          </p:nvSpPr>
          <p:spPr>
            <a:xfrm>
              <a:off x="11595623" y="5710038"/>
              <a:ext cx="28649" cy="276082"/>
            </a:xfrm>
            <a:custGeom>
              <a:rect b="b" l="l" r="r" t="t"/>
              <a:pathLst>
                <a:path extrusionOk="0" h="376" w="39">
                  <a:moveTo>
                    <a:pt x="0" y="0"/>
                  </a:moveTo>
                  <a:cubicBezTo>
                    <a:pt x="25" y="59"/>
                    <a:pt x="39" y="123"/>
                    <a:pt x="39" y="190"/>
                  </a:cubicBezTo>
                  <a:cubicBezTo>
                    <a:pt x="39" y="256"/>
                    <a:pt x="26" y="319"/>
                    <a:pt x="2" y="376"/>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2" name="Google Shape;1502;p47"/>
            <p:cNvSpPr/>
            <p:nvPr/>
          </p:nvSpPr>
          <p:spPr>
            <a:xfrm>
              <a:off x="11138826" y="6170527"/>
              <a:ext cx="275351" cy="29145"/>
            </a:xfrm>
            <a:custGeom>
              <a:rect b="b" l="l" r="r" t="t"/>
              <a:pathLst>
                <a:path extrusionOk="0" h="40" w="375">
                  <a:moveTo>
                    <a:pt x="375" y="0"/>
                  </a:moveTo>
                  <a:cubicBezTo>
                    <a:pt x="317" y="26"/>
                    <a:pt x="253" y="40"/>
                    <a:pt x="185" y="40"/>
                  </a:cubicBezTo>
                  <a:cubicBezTo>
                    <a:pt x="119" y="40"/>
                    <a:pt x="57" y="26"/>
                    <a:pt x="0" y="2"/>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3" name="Google Shape;1503;p47"/>
            <p:cNvSpPr/>
            <p:nvPr/>
          </p:nvSpPr>
          <p:spPr>
            <a:xfrm>
              <a:off x="10925018" y="5713747"/>
              <a:ext cx="28649" cy="275287"/>
            </a:xfrm>
            <a:custGeom>
              <a:rect b="b" l="l" r="r" t="t"/>
              <a:pathLst>
                <a:path extrusionOk="0" h="375" w="39">
                  <a:moveTo>
                    <a:pt x="39" y="375"/>
                  </a:moveTo>
                  <a:cubicBezTo>
                    <a:pt x="14" y="317"/>
                    <a:pt x="0" y="253"/>
                    <a:pt x="0" y="185"/>
                  </a:cubicBezTo>
                  <a:cubicBezTo>
                    <a:pt x="0" y="120"/>
                    <a:pt x="13" y="57"/>
                    <a:pt x="37" y="0"/>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4" name="Google Shape;1504;p47"/>
            <p:cNvSpPr/>
            <p:nvPr/>
          </p:nvSpPr>
          <p:spPr>
            <a:xfrm>
              <a:off x="11135112" y="5499930"/>
              <a:ext cx="275351" cy="28880"/>
            </a:xfrm>
            <a:custGeom>
              <a:rect b="b" l="l" r="r" t="t"/>
              <a:pathLst>
                <a:path extrusionOk="0" h="39" w="375">
                  <a:moveTo>
                    <a:pt x="375" y="37"/>
                  </a:moveTo>
                  <a:cubicBezTo>
                    <a:pt x="318" y="13"/>
                    <a:pt x="256" y="0"/>
                    <a:pt x="190" y="0"/>
                  </a:cubicBezTo>
                  <a:cubicBezTo>
                    <a:pt x="122" y="0"/>
                    <a:pt x="58" y="14"/>
                    <a:pt x="0" y="39"/>
                  </a:cubicBezTo>
                </a:path>
              </a:pathLst>
            </a:custGeom>
            <a:noFill/>
            <a:ln cap="rnd" cmpd="sng" w="28575">
              <a:solidFill>
                <a:schemeClr val="dk1"/>
              </a:solidFill>
              <a:prstDash val="solid"/>
              <a:miter lim="524288"/>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5" name="Google Shape;1505;p47"/>
            <p:cNvSpPr/>
            <p:nvPr/>
          </p:nvSpPr>
          <p:spPr>
            <a:xfrm>
              <a:off x="11578115" y="5950881"/>
              <a:ext cx="52789" cy="38948"/>
            </a:xfrm>
            <a:custGeom>
              <a:rect b="b" l="l" r="r" t="t"/>
              <a:pathLst>
                <a:path extrusionOk="0" h="147" w="199">
                  <a:moveTo>
                    <a:pt x="0" y="0"/>
                  </a:moveTo>
                  <a:lnTo>
                    <a:pt x="64" y="147"/>
                  </a:lnTo>
                  <a:lnTo>
                    <a:pt x="199" y="83"/>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6" name="Google Shape;1506;p47"/>
            <p:cNvSpPr/>
            <p:nvPr/>
          </p:nvSpPr>
          <p:spPr>
            <a:xfrm>
              <a:off x="11135112" y="6152776"/>
              <a:ext cx="38199" cy="52991"/>
            </a:xfrm>
            <a:custGeom>
              <a:rect b="b" l="l" r="r" t="t"/>
              <a:pathLst>
                <a:path extrusionOk="0" h="200" w="144">
                  <a:moveTo>
                    <a:pt x="144" y="0"/>
                  </a:moveTo>
                  <a:lnTo>
                    <a:pt x="0" y="67"/>
                  </a:lnTo>
                  <a:lnTo>
                    <a:pt x="64" y="20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7" name="Google Shape;1507;p47"/>
            <p:cNvSpPr/>
            <p:nvPr/>
          </p:nvSpPr>
          <p:spPr>
            <a:xfrm>
              <a:off x="10918386" y="5710038"/>
              <a:ext cx="53054" cy="38154"/>
            </a:xfrm>
            <a:custGeom>
              <a:rect b="b" l="l" r="r" t="t"/>
              <a:pathLst>
                <a:path extrusionOk="0" h="144" w="200">
                  <a:moveTo>
                    <a:pt x="200" y="144"/>
                  </a:moveTo>
                  <a:lnTo>
                    <a:pt x="136" y="0"/>
                  </a:lnTo>
                  <a:lnTo>
                    <a:pt x="0" y="64"/>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8" name="Google Shape;1508;p47"/>
            <p:cNvSpPr/>
            <p:nvPr/>
          </p:nvSpPr>
          <p:spPr>
            <a:xfrm>
              <a:off x="11375979" y="5493571"/>
              <a:ext cx="38199" cy="52726"/>
            </a:xfrm>
            <a:custGeom>
              <a:rect b="b" l="l" r="r" t="t"/>
              <a:pathLst>
                <a:path extrusionOk="0" h="199" w="144">
                  <a:moveTo>
                    <a:pt x="0" y="199"/>
                  </a:moveTo>
                  <a:lnTo>
                    <a:pt x="144" y="135"/>
                  </a:lnTo>
                  <a:lnTo>
                    <a:pt x="81" y="0"/>
                  </a:lnTo>
                </a:path>
              </a:pathLst>
            </a:custGeom>
            <a:noFill/>
            <a:ln cap="rnd" cmpd="sng" w="2857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09" name="Google Shape;1509;p47"/>
          <p:cNvGrpSpPr/>
          <p:nvPr/>
        </p:nvGrpSpPr>
        <p:grpSpPr>
          <a:xfrm>
            <a:off x="5954636" y="3681752"/>
            <a:ext cx="445821" cy="425246"/>
            <a:chOff x="8338678" y="5506443"/>
            <a:chExt cx="720227" cy="686988"/>
          </a:xfrm>
        </p:grpSpPr>
        <p:sp>
          <p:nvSpPr>
            <p:cNvPr id="1510" name="Google Shape;1510;p47"/>
            <p:cNvSpPr/>
            <p:nvPr/>
          </p:nvSpPr>
          <p:spPr>
            <a:xfrm>
              <a:off x="8706181" y="5506443"/>
              <a:ext cx="230803" cy="263259"/>
            </a:xfrm>
            <a:custGeom>
              <a:rect b="b" l="l" r="r" t="t"/>
              <a:pathLst>
                <a:path extrusionOk="0" h="432" w="378">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1" name="Google Shape;1511;p47"/>
            <p:cNvSpPr/>
            <p:nvPr/>
          </p:nvSpPr>
          <p:spPr>
            <a:xfrm>
              <a:off x="8460817" y="5506443"/>
              <a:ext cx="230586" cy="263259"/>
            </a:xfrm>
            <a:custGeom>
              <a:rect b="b" l="l" r="r" t="t"/>
              <a:pathLst>
                <a:path extrusionOk="0" h="432" w="378">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2" name="Google Shape;1512;p47"/>
            <p:cNvSpPr/>
            <p:nvPr/>
          </p:nvSpPr>
          <p:spPr>
            <a:xfrm>
              <a:off x="8338678"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3" name="Google Shape;1513;p47"/>
            <p:cNvSpPr/>
            <p:nvPr/>
          </p:nvSpPr>
          <p:spPr>
            <a:xfrm>
              <a:off x="8828754" y="5718525"/>
              <a:ext cx="230151" cy="262608"/>
            </a:xfrm>
            <a:custGeom>
              <a:rect b="b" l="l" r="r" t="t"/>
              <a:pathLst>
                <a:path extrusionOk="0" h="431" w="377">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4" name="Google Shape;1514;p47"/>
            <p:cNvSpPr/>
            <p:nvPr/>
          </p:nvSpPr>
          <p:spPr>
            <a:xfrm>
              <a:off x="8706181" y="5930607"/>
              <a:ext cx="230803" cy="262825"/>
            </a:xfrm>
            <a:custGeom>
              <a:rect b="b" l="l" r="r" t="t"/>
              <a:pathLst>
                <a:path extrusionOk="0" h="431" w="378">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5" name="Google Shape;1515;p47"/>
            <p:cNvSpPr/>
            <p:nvPr/>
          </p:nvSpPr>
          <p:spPr>
            <a:xfrm>
              <a:off x="8460817" y="5930607"/>
              <a:ext cx="230586" cy="262825"/>
            </a:xfrm>
            <a:custGeom>
              <a:rect b="b" l="l" r="r" t="t"/>
              <a:pathLst>
                <a:path extrusionOk="0" h="431" w="378">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16" name="Google Shape;1516;p47"/>
          <p:cNvGrpSpPr/>
          <p:nvPr/>
        </p:nvGrpSpPr>
        <p:grpSpPr>
          <a:xfrm>
            <a:off x="2676293" y="3736342"/>
            <a:ext cx="1336824" cy="316035"/>
            <a:chOff x="3042485" y="5594633"/>
            <a:chExt cx="2159652" cy="510557"/>
          </a:xfrm>
        </p:grpSpPr>
        <p:sp>
          <p:nvSpPr>
            <p:cNvPr id="1517" name="Google Shape;1517;p47"/>
            <p:cNvSpPr/>
            <p:nvPr/>
          </p:nvSpPr>
          <p:spPr>
            <a:xfrm>
              <a:off x="3042485" y="5869690"/>
              <a:ext cx="235200" cy="235500"/>
            </a:xfrm>
            <a:prstGeom prst="ellipse">
              <a:avLst/>
            </a:pr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8" name="Google Shape;1518;p47"/>
            <p:cNvSpPr/>
            <p:nvPr/>
          </p:nvSpPr>
          <p:spPr>
            <a:xfrm>
              <a:off x="3317231" y="5594633"/>
              <a:ext cx="235200" cy="235500"/>
            </a:xfrm>
            <a:prstGeom prst="ellipse">
              <a:avLst/>
            </a:prstGeom>
            <a:solidFill>
              <a:srgbClr val="E6913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9" name="Google Shape;1519;p47"/>
            <p:cNvSpPr/>
            <p:nvPr/>
          </p:nvSpPr>
          <p:spPr>
            <a:xfrm>
              <a:off x="3591976" y="5869690"/>
              <a:ext cx="236100" cy="235500"/>
            </a:xfrm>
            <a:prstGeom prst="ellipse">
              <a:avLst/>
            </a:prstGeom>
            <a:solidFill>
              <a:srgbClr val="CC0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0" name="Google Shape;1520;p47"/>
            <p:cNvSpPr/>
            <p:nvPr/>
          </p:nvSpPr>
          <p:spPr>
            <a:xfrm>
              <a:off x="3866722" y="5594633"/>
              <a:ext cx="236100" cy="235500"/>
            </a:xfrm>
            <a:prstGeom prst="ellipse">
              <a:avLst/>
            </a:prstGeom>
            <a:solidFill>
              <a:srgbClr val="A64D7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1" name="Google Shape;1521;p47"/>
            <p:cNvSpPr/>
            <p:nvPr/>
          </p:nvSpPr>
          <p:spPr>
            <a:xfrm>
              <a:off x="4141467" y="5869690"/>
              <a:ext cx="236100" cy="235500"/>
            </a:xfrm>
            <a:prstGeom prst="ellipse">
              <a:avLst/>
            </a:pr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2" name="Google Shape;1522;p47"/>
            <p:cNvSpPr/>
            <p:nvPr/>
          </p:nvSpPr>
          <p:spPr>
            <a:xfrm>
              <a:off x="4417146" y="5594633"/>
              <a:ext cx="235200" cy="235500"/>
            </a:xfrm>
            <a:prstGeom prst="ellipse">
              <a:avLst/>
            </a:pr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3" name="Google Shape;1523;p47"/>
            <p:cNvSpPr/>
            <p:nvPr/>
          </p:nvSpPr>
          <p:spPr>
            <a:xfrm>
              <a:off x="4691892" y="5869690"/>
              <a:ext cx="235500" cy="235500"/>
            </a:xfrm>
            <a:prstGeom prst="ellipse">
              <a:avLst/>
            </a:pr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4" name="Google Shape;1524;p47"/>
            <p:cNvSpPr/>
            <p:nvPr/>
          </p:nvSpPr>
          <p:spPr>
            <a:xfrm>
              <a:off x="4966637" y="5594633"/>
              <a:ext cx="235500" cy="235500"/>
            </a:xfrm>
            <a:prstGeom prst="ellipse">
              <a:avLst/>
            </a:pr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5" name="Google Shape;1525;p47"/>
            <p:cNvSpPr/>
            <p:nvPr/>
          </p:nvSpPr>
          <p:spPr>
            <a:xfrm>
              <a:off x="3210195" y="5762654"/>
              <a:ext cx="174555" cy="174555"/>
            </a:xfrm>
            <a:custGeom>
              <a:rect b="b" l="l" r="r" t="t"/>
              <a:pathLst>
                <a:path extrusionOk="0" h="217" w="217">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6" name="Google Shape;1526;p47"/>
            <p:cNvSpPr/>
            <p:nvPr/>
          </p:nvSpPr>
          <p:spPr>
            <a:xfrm>
              <a:off x="3485252" y="5762654"/>
              <a:ext cx="174244" cy="174555"/>
            </a:xfrm>
            <a:custGeom>
              <a:rect b="b" l="l" r="r" t="t"/>
              <a:pathLst>
                <a:path extrusionOk="0" h="217" w="217">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7" name="Google Shape;1527;p47"/>
            <p:cNvSpPr/>
            <p:nvPr/>
          </p:nvSpPr>
          <p:spPr>
            <a:xfrm>
              <a:off x="3760620"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8" name="Google Shape;1528;p47"/>
            <p:cNvSpPr/>
            <p:nvPr/>
          </p:nvSpPr>
          <p:spPr>
            <a:xfrm>
              <a:off x="4035365" y="5762654"/>
              <a:ext cx="173622" cy="174555"/>
            </a:xfrm>
            <a:custGeom>
              <a:rect b="b" l="l" r="r" t="t"/>
              <a:pathLst>
                <a:path extrusionOk="0" h="217" w="216">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9" name="Google Shape;1529;p47"/>
            <p:cNvSpPr/>
            <p:nvPr/>
          </p:nvSpPr>
          <p:spPr>
            <a:xfrm>
              <a:off x="4310111" y="5762654"/>
              <a:ext cx="173622" cy="174555"/>
            </a:xfrm>
            <a:custGeom>
              <a:rect b="b" l="l" r="r" t="t"/>
              <a:pathLst>
                <a:path extrusionOk="0" h="217" w="216">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0" name="Google Shape;1530;p47"/>
            <p:cNvSpPr/>
            <p:nvPr/>
          </p:nvSpPr>
          <p:spPr>
            <a:xfrm>
              <a:off x="4585167" y="5762654"/>
              <a:ext cx="174244" cy="174555"/>
            </a:xfrm>
            <a:custGeom>
              <a:rect b="b" l="l" r="r" t="t"/>
              <a:pathLst>
                <a:path extrusionOk="0" h="217" w="217">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1" name="Google Shape;1531;p47"/>
            <p:cNvSpPr/>
            <p:nvPr/>
          </p:nvSpPr>
          <p:spPr>
            <a:xfrm>
              <a:off x="4859913" y="5762654"/>
              <a:ext cx="174244" cy="174555"/>
            </a:xfrm>
            <a:custGeom>
              <a:rect b="b" l="l" r="r" t="t"/>
              <a:pathLst>
                <a:path extrusionOk="0" h="217" w="217">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32" name="Google Shape;1532;p47"/>
          <p:cNvGrpSpPr/>
          <p:nvPr/>
        </p:nvGrpSpPr>
        <p:grpSpPr>
          <a:xfrm>
            <a:off x="1879183" y="4379878"/>
            <a:ext cx="445738" cy="442950"/>
            <a:chOff x="1442627" y="5710929"/>
            <a:chExt cx="594318" cy="590600"/>
          </a:xfrm>
        </p:grpSpPr>
        <p:sp>
          <p:nvSpPr>
            <p:cNvPr id="1533" name="Google Shape;1533;p47"/>
            <p:cNvSpPr/>
            <p:nvPr/>
          </p:nvSpPr>
          <p:spPr>
            <a:xfrm>
              <a:off x="1442627" y="5710929"/>
              <a:ext cx="594318" cy="405222"/>
            </a:xfrm>
            <a:custGeom>
              <a:rect b="b" l="l" r="r" t="t"/>
              <a:pathLst>
                <a:path extrusionOk="0" h="500" w="734">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4" name="Google Shape;1534;p47"/>
            <p:cNvSpPr/>
            <p:nvPr/>
          </p:nvSpPr>
          <p:spPr>
            <a:xfrm>
              <a:off x="1442627" y="6116151"/>
              <a:ext cx="349820" cy="97191"/>
            </a:xfrm>
            <a:custGeom>
              <a:rect b="b" l="l" r="r" t="t"/>
              <a:pathLst>
                <a:path extrusionOk="0" h="313" w="1126">
                  <a:moveTo>
                    <a:pt x="1126" y="313"/>
                  </a:moveTo>
                  <a:lnTo>
                    <a:pt x="0" y="0"/>
                  </a:lnTo>
                  <a:lnTo>
                    <a:pt x="1126" y="0"/>
                  </a:lnTo>
                  <a:lnTo>
                    <a:pt x="1126" y="313"/>
                  </a:lnTo>
                  <a:close/>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5" name="Google Shape;1535;p47"/>
            <p:cNvSpPr/>
            <p:nvPr/>
          </p:nvSpPr>
          <p:spPr>
            <a:xfrm>
              <a:off x="1573731" y="6152482"/>
              <a:ext cx="218715" cy="60861"/>
            </a:xfrm>
            <a:custGeom>
              <a:rect b="b" l="l" r="r" t="t"/>
              <a:pathLst>
                <a:path extrusionOk="0" h="196" w="704">
                  <a:moveTo>
                    <a:pt x="0" y="196"/>
                  </a:moveTo>
                  <a:lnTo>
                    <a:pt x="704" y="196"/>
                  </a:lnTo>
                  <a:lnTo>
                    <a:pt x="0" y="0"/>
                  </a:lnTo>
                  <a:lnTo>
                    <a:pt x="0" y="196"/>
                  </a:lnTo>
                  <a:close/>
                </a:path>
              </a:pathLst>
            </a:custGeom>
            <a:solidFill>
              <a:srgbClr val="CCCC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6" name="Google Shape;1536;p47"/>
            <p:cNvSpPr/>
            <p:nvPr/>
          </p:nvSpPr>
          <p:spPr>
            <a:xfrm>
              <a:off x="1573731" y="6213343"/>
              <a:ext cx="109358" cy="88186"/>
            </a:xfrm>
            <a:custGeom>
              <a:rect b="b" l="l" r="r" t="t"/>
              <a:pathLst>
                <a:path extrusionOk="0" h="284" w="352">
                  <a:moveTo>
                    <a:pt x="352" y="284"/>
                  </a:moveTo>
                  <a:lnTo>
                    <a:pt x="0" y="0"/>
                  </a:lnTo>
                  <a:lnTo>
                    <a:pt x="352" y="0"/>
                  </a:lnTo>
                  <a:lnTo>
                    <a:pt x="352" y="284"/>
                  </a:lnTo>
                </a:path>
              </a:pathLst>
            </a:custGeom>
            <a:solidFill>
              <a:srgbClr val="9999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37" name="Google Shape;1537;p47"/>
          <p:cNvGrpSpPr/>
          <p:nvPr/>
        </p:nvGrpSpPr>
        <p:grpSpPr>
          <a:xfrm>
            <a:off x="6788033" y="4378458"/>
            <a:ext cx="373053" cy="445791"/>
            <a:chOff x="8095060" y="5664590"/>
            <a:chExt cx="497404" cy="594389"/>
          </a:xfrm>
        </p:grpSpPr>
        <p:grpSp>
          <p:nvGrpSpPr>
            <p:cNvPr id="1538" name="Google Shape;1538;p47"/>
            <p:cNvGrpSpPr/>
            <p:nvPr/>
          </p:nvGrpSpPr>
          <p:grpSpPr>
            <a:xfrm>
              <a:off x="8095060" y="5969027"/>
              <a:ext cx="497404" cy="289951"/>
              <a:chOff x="8095060" y="5969027"/>
              <a:chExt cx="497404" cy="289951"/>
            </a:xfrm>
          </p:grpSpPr>
          <p:sp>
            <p:nvSpPr>
              <p:cNvPr id="1539" name="Google Shape;1539;p47"/>
              <p:cNvSpPr/>
              <p:nvPr/>
            </p:nvSpPr>
            <p:spPr>
              <a:xfrm>
                <a:off x="8095060" y="5969027"/>
                <a:ext cx="497402" cy="248408"/>
              </a:xfrm>
              <a:custGeom>
                <a:rect b="b" l="l" r="r" t="t"/>
                <a:pathLst>
                  <a:path extrusionOk="0" h="1166" w="234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0" name="Google Shape;1540;p47"/>
              <p:cNvSpPr/>
              <p:nvPr/>
            </p:nvSpPr>
            <p:spPr>
              <a:xfrm>
                <a:off x="8095060" y="6092592"/>
                <a:ext cx="248701" cy="166386"/>
              </a:xfrm>
              <a:custGeom>
                <a:rect b="b" l="l" r="r" t="t"/>
                <a:pathLst>
                  <a:path extrusionOk="0" h="781" w="1170">
                    <a:moveTo>
                      <a:pt x="0" y="0"/>
                    </a:moveTo>
                    <a:lnTo>
                      <a:pt x="0" y="197"/>
                    </a:lnTo>
                    <a:lnTo>
                      <a:pt x="1170" y="781"/>
                    </a:lnTo>
                    <a:lnTo>
                      <a:pt x="1170" y="582"/>
                    </a:lnTo>
                    <a:lnTo>
                      <a:pt x="0" y="0"/>
                    </a:lnTo>
                    <a:close/>
                  </a:path>
                </a:pathLst>
              </a:custGeom>
              <a:solidFill>
                <a:srgbClr val="8E7CC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1" name="Google Shape;1541;p47"/>
              <p:cNvSpPr/>
              <p:nvPr/>
            </p:nvSpPr>
            <p:spPr>
              <a:xfrm>
                <a:off x="8343763" y="6092592"/>
                <a:ext cx="248701" cy="166386"/>
              </a:xfrm>
              <a:custGeom>
                <a:rect b="b" l="l" r="r" t="t"/>
                <a:pathLst>
                  <a:path extrusionOk="0" h="781" w="1170">
                    <a:moveTo>
                      <a:pt x="1170" y="0"/>
                    </a:moveTo>
                    <a:lnTo>
                      <a:pt x="0" y="582"/>
                    </a:lnTo>
                    <a:lnTo>
                      <a:pt x="0" y="781"/>
                    </a:lnTo>
                    <a:lnTo>
                      <a:pt x="1170" y="197"/>
                    </a:lnTo>
                    <a:lnTo>
                      <a:pt x="1170" y="0"/>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42" name="Google Shape;1542;p47"/>
            <p:cNvGrpSpPr/>
            <p:nvPr/>
          </p:nvGrpSpPr>
          <p:grpSpPr>
            <a:xfrm>
              <a:off x="8095060" y="5867832"/>
              <a:ext cx="497404" cy="289312"/>
              <a:chOff x="8095060" y="5867832"/>
              <a:chExt cx="497404" cy="289312"/>
            </a:xfrm>
          </p:grpSpPr>
          <p:sp>
            <p:nvSpPr>
              <p:cNvPr id="1543" name="Google Shape;1543;p47"/>
              <p:cNvSpPr/>
              <p:nvPr/>
            </p:nvSpPr>
            <p:spPr>
              <a:xfrm>
                <a:off x="8095060" y="5867832"/>
                <a:ext cx="497402" cy="248195"/>
              </a:xfrm>
              <a:custGeom>
                <a:rect b="b" l="l" r="r" t="t"/>
                <a:pathLst>
                  <a:path extrusionOk="0" h="1165" w="234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4" name="Google Shape;1544;p47"/>
              <p:cNvSpPr/>
              <p:nvPr/>
            </p:nvSpPr>
            <p:spPr>
              <a:xfrm>
                <a:off x="8095060" y="5990758"/>
                <a:ext cx="248701" cy="166386"/>
              </a:xfrm>
              <a:custGeom>
                <a:rect b="b" l="l" r="r" t="t"/>
                <a:pathLst>
                  <a:path extrusionOk="0" h="781" w="1170">
                    <a:moveTo>
                      <a:pt x="0" y="0"/>
                    </a:moveTo>
                    <a:lnTo>
                      <a:pt x="0" y="199"/>
                    </a:lnTo>
                    <a:lnTo>
                      <a:pt x="1170" y="781"/>
                    </a:lnTo>
                    <a:lnTo>
                      <a:pt x="1170" y="584"/>
                    </a:lnTo>
                    <a:lnTo>
                      <a:pt x="0" y="0"/>
                    </a:lnTo>
                    <a:close/>
                  </a:path>
                </a:pathLst>
              </a:custGeom>
              <a:solidFill>
                <a:srgbClr val="6D9EEB"/>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5" name="Google Shape;1545;p47"/>
              <p:cNvSpPr/>
              <p:nvPr/>
            </p:nvSpPr>
            <p:spPr>
              <a:xfrm>
                <a:off x="8343763" y="5990758"/>
                <a:ext cx="248701" cy="166386"/>
              </a:xfrm>
              <a:custGeom>
                <a:rect b="b" l="l" r="r" t="t"/>
                <a:pathLst>
                  <a:path extrusionOk="0" h="781" w="1170">
                    <a:moveTo>
                      <a:pt x="1170" y="0"/>
                    </a:moveTo>
                    <a:lnTo>
                      <a:pt x="0" y="584"/>
                    </a:lnTo>
                    <a:lnTo>
                      <a:pt x="0" y="781"/>
                    </a:lnTo>
                    <a:lnTo>
                      <a:pt x="1170" y="199"/>
                    </a:lnTo>
                    <a:lnTo>
                      <a:pt x="1170"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46" name="Google Shape;1546;p47"/>
            <p:cNvGrpSpPr/>
            <p:nvPr/>
          </p:nvGrpSpPr>
          <p:grpSpPr>
            <a:xfrm>
              <a:off x="8095060" y="5765998"/>
              <a:ext cx="497404" cy="289312"/>
              <a:chOff x="8095060" y="5765998"/>
              <a:chExt cx="497404" cy="289312"/>
            </a:xfrm>
          </p:grpSpPr>
          <p:sp>
            <p:nvSpPr>
              <p:cNvPr id="1547" name="Google Shape;1547;p47"/>
              <p:cNvSpPr/>
              <p:nvPr/>
            </p:nvSpPr>
            <p:spPr>
              <a:xfrm>
                <a:off x="8095060" y="5765998"/>
                <a:ext cx="497402" cy="248195"/>
              </a:xfrm>
              <a:custGeom>
                <a:rect b="b" l="l" r="r" t="t"/>
                <a:pathLst>
                  <a:path extrusionOk="0" h="1165" w="234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8" name="Google Shape;1548;p47"/>
              <p:cNvSpPr/>
              <p:nvPr/>
            </p:nvSpPr>
            <p:spPr>
              <a:xfrm>
                <a:off x="8095060" y="5889563"/>
                <a:ext cx="248701" cy="165747"/>
              </a:xfrm>
              <a:custGeom>
                <a:rect b="b" l="l" r="r" t="t"/>
                <a:pathLst>
                  <a:path extrusionOk="0" h="778" w="1170">
                    <a:moveTo>
                      <a:pt x="0" y="0"/>
                    </a:moveTo>
                    <a:lnTo>
                      <a:pt x="0" y="196"/>
                    </a:lnTo>
                    <a:lnTo>
                      <a:pt x="1170" y="778"/>
                    </a:lnTo>
                    <a:lnTo>
                      <a:pt x="1170" y="581"/>
                    </a:lnTo>
                    <a:lnTo>
                      <a:pt x="0" y="0"/>
                    </a:lnTo>
                    <a:close/>
                  </a:path>
                </a:pathLst>
              </a:custGeom>
              <a:solidFill>
                <a:srgbClr val="93C47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9" name="Google Shape;1549;p47"/>
              <p:cNvSpPr/>
              <p:nvPr/>
            </p:nvSpPr>
            <p:spPr>
              <a:xfrm>
                <a:off x="8343763" y="5889563"/>
                <a:ext cx="248701" cy="165747"/>
              </a:xfrm>
              <a:custGeom>
                <a:rect b="b" l="l" r="r" t="t"/>
                <a:pathLst>
                  <a:path extrusionOk="0" h="778" w="1170">
                    <a:moveTo>
                      <a:pt x="1170" y="0"/>
                    </a:moveTo>
                    <a:lnTo>
                      <a:pt x="0" y="581"/>
                    </a:lnTo>
                    <a:lnTo>
                      <a:pt x="0" y="778"/>
                    </a:lnTo>
                    <a:lnTo>
                      <a:pt x="1170" y="196"/>
                    </a:lnTo>
                    <a:lnTo>
                      <a:pt x="1170"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50" name="Google Shape;1550;p47"/>
            <p:cNvGrpSpPr/>
            <p:nvPr/>
          </p:nvGrpSpPr>
          <p:grpSpPr>
            <a:xfrm>
              <a:off x="8095060" y="5664590"/>
              <a:ext cx="497404" cy="290164"/>
              <a:chOff x="8095060" y="5664590"/>
              <a:chExt cx="497404" cy="290164"/>
            </a:xfrm>
          </p:grpSpPr>
          <p:sp>
            <p:nvSpPr>
              <p:cNvPr id="1551" name="Google Shape;1551;p47"/>
              <p:cNvSpPr/>
              <p:nvPr/>
            </p:nvSpPr>
            <p:spPr>
              <a:xfrm>
                <a:off x="8095060" y="5664590"/>
                <a:ext cx="497402" cy="248408"/>
              </a:xfrm>
              <a:custGeom>
                <a:rect b="b" l="l" r="r" t="t"/>
                <a:pathLst>
                  <a:path extrusionOk="0" h="1166" w="234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2" name="Google Shape;1552;p47"/>
              <p:cNvSpPr/>
              <p:nvPr/>
            </p:nvSpPr>
            <p:spPr>
              <a:xfrm>
                <a:off x="8095060" y="5788580"/>
                <a:ext cx="248701" cy="166173"/>
              </a:xfrm>
              <a:custGeom>
                <a:rect b="b" l="l" r="r" t="t"/>
                <a:pathLst>
                  <a:path extrusionOk="0" h="780" w="1170">
                    <a:moveTo>
                      <a:pt x="0" y="0"/>
                    </a:moveTo>
                    <a:lnTo>
                      <a:pt x="0" y="196"/>
                    </a:lnTo>
                    <a:lnTo>
                      <a:pt x="1170" y="780"/>
                    </a:lnTo>
                    <a:lnTo>
                      <a:pt x="1170" y="584"/>
                    </a:lnTo>
                    <a:lnTo>
                      <a:pt x="0" y="0"/>
                    </a:lnTo>
                    <a:close/>
                  </a:path>
                </a:pathLst>
              </a:custGeom>
              <a:solidFill>
                <a:srgbClr val="FFD96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3" name="Google Shape;1553;p47"/>
              <p:cNvSpPr/>
              <p:nvPr/>
            </p:nvSpPr>
            <p:spPr>
              <a:xfrm>
                <a:off x="8343763" y="5788580"/>
                <a:ext cx="248701" cy="166173"/>
              </a:xfrm>
              <a:custGeom>
                <a:rect b="b" l="l" r="r" t="t"/>
                <a:pathLst>
                  <a:path extrusionOk="0" h="780" w="1170">
                    <a:moveTo>
                      <a:pt x="1170" y="0"/>
                    </a:moveTo>
                    <a:lnTo>
                      <a:pt x="0" y="584"/>
                    </a:lnTo>
                    <a:lnTo>
                      <a:pt x="0" y="780"/>
                    </a:lnTo>
                    <a:lnTo>
                      <a:pt x="1170" y="196"/>
                    </a:lnTo>
                    <a:lnTo>
                      <a:pt x="1170"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grpSp>
        <p:nvGrpSpPr>
          <p:cNvPr id="1554" name="Google Shape;1554;p47"/>
          <p:cNvGrpSpPr/>
          <p:nvPr/>
        </p:nvGrpSpPr>
        <p:grpSpPr>
          <a:xfrm>
            <a:off x="2870825" y="4378486"/>
            <a:ext cx="557162" cy="445734"/>
            <a:chOff x="4607809" y="5664627"/>
            <a:chExt cx="742883" cy="594312"/>
          </a:xfrm>
        </p:grpSpPr>
        <p:sp>
          <p:nvSpPr>
            <p:cNvPr id="1555" name="Google Shape;1555;p47"/>
            <p:cNvSpPr/>
            <p:nvPr/>
          </p:nvSpPr>
          <p:spPr>
            <a:xfrm>
              <a:off x="4607809" y="5824234"/>
              <a:ext cx="185166" cy="401151"/>
            </a:xfrm>
            <a:custGeom>
              <a:rect b="b" l="l" r="r" t="t"/>
              <a:pathLst>
                <a:path extrusionOk="0" h="2355" w="1083">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6" name="Google Shape;1556;p47"/>
            <p:cNvSpPr/>
            <p:nvPr/>
          </p:nvSpPr>
          <p:spPr>
            <a:xfrm>
              <a:off x="4792974" y="5771259"/>
              <a:ext cx="185850" cy="454126"/>
            </a:xfrm>
            <a:custGeom>
              <a:rect b="b" l="l" r="r" t="t"/>
              <a:pathLst>
                <a:path extrusionOk="0" h="2666" w="1087">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7" name="Google Shape;1557;p47"/>
            <p:cNvSpPr/>
            <p:nvPr/>
          </p:nvSpPr>
          <p:spPr>
            <a:xfrm>
              <a:off x="4978822" y="5717602"/>
              <a:ext cx="185679" cy="507784"/>
            </a:xfrm>
            <a:custGeom>
              <a:rect b="b" l="l" r="r" t="t"/>
              <a:pathLst>
                <a:path extrusionOk="0" h="2981" w="1086">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8" name="Google Shape;1558;p47"/>
            <p:cNvSpPr/>
            <p:nvPr/>
          </p:nvSpPr>
          <p:spPr>
            <a:xfrm>
              <a:off x="5164499" y="5664627"/>
              <a:ext cx="185166" cy="560759"/>
            </a:xfrm>
            <a:custGeom>
              <a:rect b="b" l="l" r="r" t="t"/>
              <a:pathLst>
                <a:path extrusionOk="0" h="3292" w="1083">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9" name="Google Shape;1559;p47"/>
            <p:cNvSpPr/>
            <p:nvPr/>
          </p:nvSpPr>
          <p:spPr>
            <a:xfrm>
              <a:off x="4607809" y="6225382"/>
              <a:ext cx="237484" cy="33556"/>
            </a:xfrm>
            <a:custGeom>
              <a:rect b="b" l="l" r="r" t="t"/>
              <a:pathLst>
                <a:path extrusionOk="0" h="197" w="1389">
                  <a:moveTo>
                    <a:pt x="0" y="0"/>
                  </a:moveTo>
                  <a:lnTo>
                    <a:pt x="608" y="197"/>
                  </a:lnTo>
                  <a:lnTo>
                    <a:pt x="1389" y="197"/>
                  </a:lnTo>
                  <a:lnTo>
                    <a:pt x="1083" y="0"/>
                  </a:lnTo>
                  <a:lnTo>
                    <a:pt x="0" y="0"/>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0" name="Google Shape;1560;p47"/>
            <p:cNvSpPr/>
            <p:nvPr/>
          </p:nvSpPr>
          <p:spPr>
            <a:xfrm>
              <a:off x="4792974" y="6225382"/>
              <a:ext cx="185850" cy="33556"/>
            </a:xfrm>
            <a:custGeom>
              <a:rect b="b" l="l" r="r" t="t"/>
              <a:pathLst>
                <a:path extrusionOk="0" h="197" w="1087">
                  <a:moveTo>
                    <a:pt x="1087" y="0"/>
                  </a:moveTo>
                  <a:lnTo>
                    <a:pt x="1087" y="197"/>
                  </a:lnTo>
                  <a:lnTo>
                    <a:pt x="306" y="197"/>
                  </a:lnTo>
                  <a:lnTo>
                    <a:pt x="0" y="0"/>
                  </a:lnTo>
                  <a:lnTo>
                    <a:pt x="1087" y="0"/>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1" name="Google Shape;1561;p47"/>
            <p:cNvSpPr/>
            <p:nvPr/>
          </p:nvSpPr>
          <p:spPr>
            <a:xfrm>
              <a:off x="5112694" y="6225382"/>
              <a:ext cx="237997" cy="33556"/>
            </a:xfrm>
            <a:custGeom>
              <a:rect b="b" l="l" r="r" t="t"/>
              <a:pathLst>
                <a:path extrusionOk="0" h="197" w="1392">
                  <a:moveTo>
                    <a:pt x="1392" y="0"/>
                  </a:moveTo>
                  <a:lnTo>
                    <a:pt x="781" y="197"/>
                  </a:lnTo>
                  <a:lnTo>
                    <a:pt x="0" y="197"/>
                  </a:lnTo>
                  <a:lnTo>
                    <a:pt x="306" y="0"/>
                  </a:lnTo>
                  <a:lnTo>
                    <a:pt x="1392" y="0"/>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2" name="Google Shape;1562;p47"/>
            <p:cNvSpPr/>
            <p:nvPr/>
          </p:nvSpPr>
          <p:spPr>
            <a:xfrm>
              <a:off x="4978822" y="6225382"/>
              <a:ext cx="186192" cy="33556"/>
            </a:xfrm>
            <a:custGeom>
              <a:rect b="b" l="l" r="r" t="t"/>
              <a:pathLst>
                <a:path extrusionOk="0" h="197" w="1089">
                  <a:moveTo>
                    <a:pt x="0" y="0"/>
                  </a:moveTo>
                  <a:lnTo>
                    <a:pt x="0" y="197"/>
                  </a:lnTo>
                  <a:lnTo>
                    <a:pt x="783" y="197"/>
                  </a:lnTo>
                  <a:lnTo>
                    <a:pt x="1089" y="0"/>
                  </a:lnTo>
                  <a:lnTo>
                    <a:pt x="0" y="0"/>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63" name="Google Shape;1563;p47"/>
          <p:cNvGrpSpPr/>
          <p:nvPr/>
        </p:nvGrpSpPr>
        <p:grpSpPr>
          <a:xfrm>
            <a:off x="3973890" y="4378543"/>
            <a:ext cx="1079865" cy="445620"/>
            <a:chOff x="2571250" y="5664711"/>
            <a:chExt cx="1439820" cy="594160"/>
          </a:xfrm>
        </p:grpSpPr>
        <p:sp>
          <p:nvSpPr>
            <p:cNvPr id="1564" name="Google Shape;1564;p47"/>
            <p:cNvSpPr/>
            <p:nvPr/>
          </p:nvSpPr>
          <p:spPr>
            <a:xfrm>
              <a:off x="2751485" y="5699308"/>
              <a:ext cx="179409" cy="510050"/>
            </a:xfrm>
            <a:custGeom>
              <a:rect b="b" l="l" r="r" t="t"/>
              <a:pathLst>
                <a:path extrusionOk="0" h="813" w="287">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5" name="Google Shape;1565;p47"/>
            <p:cNvSpPr/>
            <p:nvPr/>
          </p:nvSpPr>
          <p:spPr>
            <a:xfrm>
              <a:off x="2765747" y="5713810"/>
              <a:ext cx="150600" cy="151500"/>
            </a:xfrm>
            <a:prstGeom prst="ellipse">
              <a:avLst/>
            </a:pr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66" name="Google Shape;1566;p47"/>
            <p:cNvSpPr/>
            <p:nvPr/>
          </p:nvSpPr>
          <p:spPr>
            <a:xfrm>
              <a:off x="2930895" y="5732455"/>
              <a:ext cx="180236" cy="476902"/>
            </a:xfrm>
            <a:custGeom>
              <a:rect b="b" l="l" r="r" t="t"/>
              <a:pathLst>
                <a:path extrusionOk="0" h="760" w="288">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7" name="Google Shape;1567;p47"/>
            <p:cNvSpPr/>
            <p:nvPr/>
          </p:nvSpPr>
          <p:spPr>
            <a:xfrm>
              <a:off x="2945363" y="5746957"/>
              <a:ext cx="151200" cy="151800"/>
            </a:xfrm>
            <a:prstGeom prst="ellipse">
              <a:avLst/>
            </a:pr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68" name="Google Shape;1568;p47"/>
            <p:cNvSpPr/>
            <p:nvPr/>
          </p:nvSpPr>
          <p:spPr>
            <a:xfrm>
              <a:off x="3111130" y="5756280"/>
              <a:ext cx="180030" cy="453078"/>
            </a:xfrm>
            <a:custGeom>
              <a:rect b="b" l="l" r="r" t="t"/>
              <a:pathLst>
                <a:path extrusionOk="0" h="722" w="288">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69" name="Google Shape;1569;p47"/>
            <p:cNvSpPr/>
            <p:nvPr/>
          </p:nvSpPr>
          <p:spPr>
            <a:xfrm>
              <a:off x="3125392" y="5770782"/>
              <a:ext cx="151200" cy="151800"/>
            </a:xfrm>
            <a:prstGeom prst="ellipse">
              <a:avLst/>
            </a:pr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0" name="Google Shape;1570;p47"/>
            <p:cNvSpPr/>
            <p:nvPr/>
          </p:nvSpPr>
          <p:spPr>
            <a:xfrm>
              <a:off x="3291159" y="5756280"/>
              <a:ext cx="180030" cy="453078"/>
            </a:xfrm>
            <a:custGeom>
              <a:rect b="b" l="l" r="r" t="t"/>
              <a:pathLst>
                <a:path extrusionOk="0" h="722" w="288">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1" name="Google Shape;1571;p47"/>
            <p:cNvSpPr/>
            <p:nvPr/>
          </p:nvSpPr>
          <p:spPr>
            <a:xfrm>
              <a:off x="3305628" y="5770782"/>
              <a:ext cx="151200" cy="151800"/>
            </a:xfrm>
            <a:prstGeom prst="ellipse">
              <a:avLst/>
            </a:pr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2" name="Google Shape;1572;p47"/>
            <p:cNvSpPr/>
            <p:nvPr/>
          </p:nvSpPr>
          <p:spPr>
            <a:xfrm>
              <a:off x="3471189" y="5732455"/>
              <a:ext cx="180236" cy="476902"/>
            </a:xfrm>
            <a:custGeom>
              <a:rect b="b" l="l" r="r" t="t"/>
              <a:pathLst>
                <a:path extrusionOk="0" h="760" w="288">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3" name="Google Shape;1573;p47"/>
            <p:cNvSpPr/>
            <p:nvPr/>
          </p:nvSpPr>
          <p:spPr>
            <a:xfrm>
              <a:off x="3485657" y="5746957"/>
              <a:ext cx="151200" cy="151800"/>
            </a:xfrm>
            <a:prstGeom prst="ellipse">
              <a:avLst/>
            </a:pr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4" name="Google Shape;1574;p47"/>
            <p:cNvSpPr/>
            <p:nvPr/>
          </p:nvSpPr>
          <p:spPr>
            <a:xfrm>
              <a:off x="3651425" y="5699308"/>
              <a:ext cx="179409" cy="510050"/>
            </a:xfrm>
            <a:custGeom>
              <a:rect b="b" l="l" r="r" t="t"/>
              <a:pathLst>
                <a:path extrusionOk="0" h="813" w="287">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5" name="Google Shape;1575;p47"/>
            <p:cNvSpPr/>
            <p:nvPr/>
          </p:nvSpPr>
          <p:spPr>
            <a:xfrm>
              <a:off x="3665893" y="5713810"/>
              <a:ext cx="150600" cy="151500"/>
            </a:xfrm>
            <a:prstGeom prst="ellipse">
              <a:avLst/>
            </a:pr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6" name="Google Shape;1576;p47"/>
            <p:cNvSpPr/>
            <p:nvPr/>
          </p:nvSpPr>
          <p:spPr>
            <a:xfrm>
              <a:off x="3830834" y="5664711"/>
              <a:ext cx="180236" cy="544646"/>
            </a:xfrm>
            <a:custGeom>
              <a:rect b="b" l="l" r="r" t="t"/>
              <a:pathLst>
                <a:path extrusionOk="0" h="868" w="288">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7" name="Google Shape;1577;p47"/>
            <p:cNvSpPr/>
            <p:nvPr/>
          </p:nvSpPr>
          <p:spPr>
            <a:xfrm>
              <a:off x="3845302" y="5679213"/>
              <a:ext cx="151200" cy="151800"/>
            </a:xfrm>
            <a:prstGeom prst="ellipse">
              <a:avLst/>
            </a:pr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78" name="Google Shape;1578;p47"/>
            <p:cNvSpPr/>
            <p:nvPr/>
          </p:nvSpPr>
          <p:spPr>
            <a:xfrm>
              <a:off x="2571250" y="5664711"/>
              <a:ext cx="180236" cy="544646"/>
            </a:xfrm>
            <a:custGeom>
              <a:rect b="b" l="l" r="r" t="t"/>
              <a:pathLst>
                <a:path extrusionOk="0" h="868" w="288">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79" name="Google Shape;1579;p47"/>
            <p:cNvSpPr/>
            <p:nvPr/>
          </p:nvSpPr>
          <p:spPr>
            <a:xfrm>
              <a:off x="2585718" y="5679213"/>
              <a:ext cx="151200" cy="151800"/>
            </a:xfrm>
            <a:prstGeom prst="ellipse">
              <a:avLst/>
            </a:pr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b="0" sz="1400" u="none">
                <a:solidFill>
                  <a:schemeClr val="dk1"/>
                </a:solidFill>
                <a:latin typeface="Calibri"/>
                <a:ea typeface="Calibri"/>
                <a:cs typeface="Calibri"/>
                <a:sym typeface="Calibri"/>
              </a:endParaRPr>
            </a:p>
          </p:txBody>
        </p:sp>
        <p:sp>
          <p:nvSpPr>
            <p:cNvPr id="1580" name="Google Shape;1580;p47"/>
            <p:cNvSpPr/>
            <p:nvPr/>
          </p:nvSpPr>
          <p:spPr>
            <a:xfrm>
              <a:off x="2571250" y="6209358"/>
              <a:ext cx="365226" cy="49514"/>
            </a:xfrm>
            <a:custGeom>
              <a:rect b="b" l="l" r="r" t="t"/>
              <a:pathLst>
                <a:path extrusionOk="0" h="239" w="1767">
                  <a:moveTo>
                    <a:pt x="1767" y="239"/>
                  </a:moveTo>
                  <a:lnTo>
                    <a:pt x="1198" y="239"/>
                  </a:lnTo>
                  <a:lnTo>
                    <a:pt x="0" y="0"/>
                  </a:lnTo>
                  <a:lnTo>
                    <a:pt x="872" y="0"/>
                  </a:lnTo>
                  <a:lnTo>
                    <a:pt x="1767" y="239"/>
                  </a:lnTo>
                  <a:close/>
                </a:path>
              </a:pathLst>
            </a:custGeom>
            <a:solidFill>
              <a:srgbClr val="990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1" name="Google Shape;1581;p47"/>
            <p:cNvSpPr/>
            <p:nvPr/>
          </p:nvSpPr>
          <p:spPr>
            <a:xfrm>
              <a:off x="2751485" y="6209358"/>
              <a:ext cx="303218" cy="49514"/>
            </a:xfrm>
            <a:custGeom>
              <a:rect b="b" l="l" r="r" t="t"/>
              <a:pathLst>
                <a:path extrusionOk="0" h="239" w="1467">
                  <a:moveTo>
                    <a:pt x="1467" y="239"/>
                  </a:moveTo>
                  <a:lnTo>
                    <a:pt x="895" y="239"/>
                  </a:lnTo>
                  <a:lnTo>
                    <a:pt x="0" y="0"/>
                  </a:lnTo>
                  <a:lnTo>
                    <a:pt x="868" y="0"/>
                  </a:lnTo>
                  <a:lnTo>
                    <a:pt x="1467" y="239"/>
                  </a:lnTo>
                  <a:close/>
                </a:path>
              </a:pathLst>
            </a:custGeom>
            <a:solidFill>
              <a:srgbClr val="B45F0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2" name="Google Shape;1582;p47"/>
            <p:cNvSpPr/>
            <p:nvPr/>
          </p:nvSpPr>
          <p:spPr>
            <a:xfrm>
              <a:off x="2930895" y="6209358"/>
              <a:ext cx="242037" cy="49514"/>
            </a:xfrm>
            <a:custGeom>
              <a:rect b="b" l="l" r="r" t="t"/>
              <a:pathLst>
                <a:path extrusionOk="0" h="239" w="1171">
                  <a:moveTo>
                    <a:pt x="1171" y="239"/>
                  </a:moveTo>
                  <a:lnTo>
                    <a:pt x="599" y="239"/>
                  </a:lnTo>
                  <a:lnTo>
                    <a:pt x="0" y="0"/>
                  </a:lnTo>
                  <a:lnTo>
                    <a:pt x="872" y="0"/>
                  </a:lnTo>
                  <a:lnTo>
                    <a:pt x="1171" y="239"/>
                  </a:lnTo>
                  <a:close/>
                </a:path>
              </a:pathLst>
            </a:custGeom>
            <a:solidFill>
              <a:srgbClr val="BF900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3" name="Google Shape;1583;p47"/>
            <p:cNvSpPr/>
            <p:nvPr/>
          </p:nvSpPr>
          <p:spPr>
            <a:xfrm>
              <a:off x="3111130" y="6209358"/>
              <a:ext cx="180029" cy="49514"/>
            </a:xfrm>
            <a:custGeom>
              <a:rect b="b" l="l" r="r" t="t"/>
              <a:pathLst>
                <a:path extrusionOk="0" h="239" w="871">
                  <a:moveTo>
                    <a:pt x="871" y="239"/>
                  </a:moveTo>
                  <a:lnTo>
                    <a:pt x="299" y="239"/>
                  </a:lnTo>
                  <a:lnTo>
                    <a:pt x="0" y="0"/>
                  </a:lnTo>
                  <a:lnTo>
                    <a:pt x="871" y="0"/>
                  </a:lnTo>
                  <a:lnTo>
                    <a:pt x="871" y="239"/>
                  </a:lnTo>
                  <a:close/>
                </a:path>
              </a:pathLst>
            </a:custGeom>
            <a:solidFill>
              <a:srgbClr val="38761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4" name="Google Shape;1584;p47"/>
            <p:cNvSpPr/>
            <p:nvPr/>
          </p:nvSpPr>
          <p:spPr>
            <a:xfrm>
              <a:off x="3291159" y="6209358"/>
              <a:ext cx="180029" cy="49514"/>
            </a:xfrm>
            <a:custGeom>
              <a:rect b="b" l="l" r="r" t="t"/>
              <a:pathLst>
                <a:path extrusionOk="0" h="239" w="871">
                  <a:moveTo>
                    <a:pt x="572" y="239"/>
                  </a:moveTo>
                  <a:lnTo>
                    <a:pt x="0" y="239"/>
                  </a:lnTo>
                  <a:lnTo>
                    <a:pt x="0" y="0"/>
                  </a:lnTo>
                  <a:lnTo>
                    <a:pt x="871" y="0"/>
                  </a:lnTo>
                  <a:lnTo>
                    <a:pt x="572" y="239"/>
                  </a:lnTo>
                  <a:close/>
                </a:path>
              </a:pathLst>
            </a:custGeom>
            <a:solidFill>
              <a:srgbClr val="134F5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5" name="Google Shape;1585;p47"/>
            <p:cNvSpPr/>
            <p:nvPr/>
          </p:nvSpPr>
          <p:spPr>
            <a:xfrm>
              <a:off x="3409388" y="6209358"/>
              <a:ext cx="242037" cy="49514"/>
            </a:xfrm>
            <a:custGeom>
              <a:rect b="b" l="l" r="r" t="t"/>
              <a:pathLst>
                <a:path extrusionOk="0" h="239" w="1171">
                  <a:moveTo>
                    <a:pt x="572" y="239"/>
                  </a:moveTo>
                  <a:lnTo>
                    <a:pt x="0" y="239"/>
                  </a:lnTo>
                  <a:lnTo>
                    <a:pt x="299" y="0"/>
                  </a:lnTo>
                  <a:lnTo>
                    <a:pt x="1171" y="0"/>
                  </a:lnTo>
                  <a:lnTo>
                    <a:pt x="572" y="239"/>
                  </a:lnTo>
                  <a:close/>
                </a:path>
              </a:pathLst>
            </a:custGeom>
            <a:solidFill>
              <a:srgbClr val="1155CC"/>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6" name="Google Shape;1586;p47"/>
            <p:cNvSpPr/>
            <p:nvPr/>
          </p:nvSpPr>
          <p:spPr>
            <a:xfrm>
              <a:off x="3527616" y="6209358"/>
              <a:ext cx="303218" cy="49514"/>
            </a:xfrm>
            <a:custGeom>
              <a:rect b="b" l="l" r="r" t="t"/>
              <a:pathLst>
                <a:path extrusionOk="0" h="239" w="1467">
                  <a:moveTo>
                    <a:pt x="572" y="239"/>
                  </a:moveTo>
                  <a:lnTo>
                    <a:pt x="0" y="239"/>
                  </a:lnTo>
                  <a:lnTo>
                    <a:pt x="599" y="0"/>
                  </a:lnTo>
                  <a:lnTo>
                    <a:pt x="1467" y="0"/>
                  </a:lnTo>
                  <a:lnTo>
                    <a:pt x="572" y="239"/>
                  </a:lnTo>
                  <a:close/>
                </a:path>
              </a:pathLst>
            </a:custGeom>
            <a:solidFill>
              <a:srgbClr val="351C7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87" name="Google Shape;1587;p47"/>
            <p:cNvSpPr/>
            <p:nvPr/>
          </p:nvSpPr>
          <p:spPr>
            <a:xfrm>
              <a:off x="3645844" y="6209358"/>
              <a:ext cx="365226" cy="49514"/>
            </a:xfrm>
            <a:custGeom>
              <a:rect b="b" l="l" r="r" t="t"/>
              <a:pathLst>
                <a:path extrusionOk="0" h="239" w="1767">
                  <a:moveTo>
                    <a:pt x="572" y="239"/>
                  </a:moveTo>
                  <a:lnTo>
                    <a:pt x="0" y="239"/>
                  </a:lnTo>
                  <a:lnTo>
                    <a:pt x="895" y="0"/>
                  </a:lnTo>
                  <a:lnTo>
                    <a:pt x="1767" y="0"/>
                  </a:lnTo>
                  <a:lnTo>
                    <a:pt x="572" y="239"/>
                  </a:lnTo>
                  <a:close/>
                </a:path>
              </a:pathLst>
            </a:custGeom>
            <a:solidFill>
              <a:srgbClr val="741B47"/>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1588" name="Google Shape;1588;p47"/>
          <p:cNvGrpSpPr/>
          <p:nvPr/>
        </p:nvGrpSpPr>
        <p:grpSpPr>
          <a:xfrm>
            <a:off x="5599659" y="4378335"/>
            <a:ext cx="642470" cy="446036"/>
            <a:chOff x="6332670" y="5663946"/>
            <a:chExt cx="856627" cy="594715"/>
          </a:xfrm>
        </p:grpSpPr>
        <p:grpSp>
          <p:nvGrpSpPr>
            <p:cNvPr id="1589" name="Google Shape;1589;p47"/>
            <p:cNvGrpSpPr/>
            <p:nvPr/>
          </p:nvGrpSpPr>
          <p:grpSpPr>
            <a:xfrm>
              <a:off x="6392364" y="5663946"/>
              <a:ext cx="796933" cy="185801"/>
              <a:chOff x="3321050" y="1066800"/>
              <a:chExt cx="6505573" cy="1508125"/>
            </a:xfrm>
          </p:grpSpPr>
          <p:sp>
            <p:nvSpPr>
              <p:cNvPr id="1590" name="Google Shape;1590;p4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1" name="Google Shape;1591;p4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2" name="Google Shape;1592;p47"/>
            <p:cNvGrpSpPr/>
            <p:nvPr/>
          </p:nvGrpSpPr>
          <p:grpSpPr>
            <a:xfrm flipH="1">
              <a:off x="6332670" y="5868403"/>
              <a:ext cx="796933" cy="185801"/>
              <a:chOff x="3321050" y="1066800"/>
              <a:chExt cx="6505573" cy="1508125"/>
            </a:xfrm>
          </p:grpSpPr>
          <p:sp>
            <p:nvSpPr>
              <p:cNvPr id="1593" name="Google Shape;1593;p4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4" name="Google Shape;1594;p4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95" name="Google Shape;1595;p47"/>
            <p:cNvGrpSpPr/>
            <p:nvPr/>
          </p:nvGrpSpPr>
          <p:grpSpPr>
            <a:xfrm>
              <a:off x="6392364" y="6072860"/>
              <a:ext cx="796933" cy="185801"/>
              <a:chOff x="3321050" y="1066800"/>
              <a:chExt cx="6505573" cy="1508125"/>
            </a:xfrm>
          </p:grpSpPr>
          <p:sp>
            <p:nvSpPr>
              <p:cNvPr id="1596" name="Google Shape;1596;p47"/>
              <p:cNvSpPr/>
              <p:nvPr/>
            </p:nvSpPr>
            <p:spPr>
              <a:xfrm>
                <a:off x="3321050" y="1066800"/>
                <a:ext cx="6505573" cy="1508125"/>
              </a:xfrm>
              <a:custGeom>
                <a:rect b="b" l="l" r="r" t="t"/>
                <a:pathLst>
                  <a:path extrusionOk="0" h="384" w="1658">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7" name="Google Shape;1597;p47"/>
              <p:cNvSpPr/>
              <p:nvPr/>
            </p:nvSpPr>
            <p:spPr>
              <a:xfrm>
                <a:off x="3321050" y="1801812"/>
                <a:ext cx="769937" cy="773112"/>
              </a:xfrm>
              <a:custGeom>
                <a:rect b="b" l="l" r="r" t="t"/>
                <a:pathLst>
                  <a:path extrusionOk="0" h="197" w="196">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598" name="Google Shape;1598;p47"/>
          <p:cNvSpPr txBox="1"/>
          <p:nvPr>
            <p:ph idx="4294967295" type="title"/>
          </p:nvPr>
        </p:nvSpPr>
        <p:spPr>
          <a:xfrm>
            <a:off x="855300" y="249075"/>
            <a:ext cx="7433400" cy="3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Diagrams and infographics</a:t>
            </a:r>
            <a:endParaRPr sz="2000"/>
          </a:p>
        </p:txBody>
      </p:sp>
      <p:sp>
        <p:nvSpPr>
          <p:cNvPr id="1599" name="Google Shape;1599;p4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48"/>
          <p:cNvSpPr txBox="1"/>
          <p:nvPr/>
        </p:nvSpPr>
        <p:spPr>
          <a:xfrm>
            <a:off x="1265300" y="1289225"/>
            <a:ext cx="7014000" cy="10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6DAEC"/>
                </a:solidFill>
                <a:latin typeface="Muli"/>
                <a:ea typeface="Muli"/>
                <a:cs typeface="Muli"/>
                <a:sym typeface="Muli"/>
              </a:rPr>
              <a:t>You can also use any emoji as an icon!</a:t>
            </a:r>
            <a:endParaRPr b="1">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And of course it resizes without losing quality.</a:t>
            </a:r>
            <a:endParaRPr>
              <a:solidFill>
                <a:srgbClr val="C6DAEC"/>
              </a:solidFill>
              <a:latin typeface="Muli"/>
              <a:ea typeface="Muli"/>
              <a:cs typeface="Muli"/>
              <a:sym typeface="Muli"/>
            </a:endParaRPr>
          </a:p>
          <a:p>
            <a:pPr indent="0" lvl="0" marL="0" rtl="0" algn="l">
              <a:spcBef>
                <a:spcPts val="0"/>
              </a:spcBef>
              <a:spcAft>
                <a:spcPts val="0"/>
              </a:spcAft>
              <a:buNone/>
            </a:pPr>
            <a:r>
              <a:rPr lang="en">
                <a:solidFill>
                  <a:srgbClr val="C6DAEC"/>
                </a:solidFill>
                <a:latin typeface="Muli"/>
                <a:ea typeface="Muli"/>
                <a:cs typeface="Muli"/>
                <a:sym typeface="Muli"/>
              </a:rPr>
              <a:t>How? Follow Google instructions https://twitter.com/googledocs/status/730087240156643328</a:t>
            </a:r>
            <a:endParaRPr>
              <a:solidFill>
                <a:srgbClr val="C6DAEC"/>
              </a:solidFill>
              <a:latin typeface="Muli"/>
              <a:ea typeface="Muli"/>
              <a:cs typeface="Muli"/>
              <a:sym typeface="Muli"/>
            </a:endParaRPr>
          </a:p>
        </p:txBody>
      </p:sp>
      <p:sp>
        <p:nvSpPr>
          <p:cNvPr id="1605" name="Google Shape;1605;p48"/>
          <p:cNvSpPr txBox="1"/>
          <p:nvPr/>
        </p:nvSpPr>
        <p:spPr>
          <a:xfrm>
            <a:off x="1265300" y="2450450"/>
            <a:ext cx="7327500" cy="257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C6DAEC"/>
                </a:solidFill>
                <a:latin typeface="Muli"/>
                <a:ea typeface="Muli"/>
                <a:cs typeface="Muli"/>
                <a:sym typeface="Muli"/>
              </a:rPr>
              <a:t>✋👆👉👍👤👦👧👨👩👪💃🏃💑❤😂😉😋😒😭👶😸🐟🍒🍔💣📌📖🔨🎃🎈🎨🏈🏰🌏🔌🔑</a:t>
            </a:r>
            <a:r>
              <a:rPr lang="en" sz="2400">
                <a:solidFill>
                  <a:srgbClr val="C6DAEC"/>
                </a:solidFill>
                <a:highlight>
                  <a:srgbClr val="184769"/>
                </a:highlight>
                <a:latin typeface="Muli"/>
                <a:ea typeface="Muli"/>
                <a:cs typeface="Muli"/>
                <a:sym typeface="Muli"/>
              </a:rPr>
              <a:t> and many more...</a:t>
            </a:r>
            <a:endParaRPr sz="2400">
              <a:solidFill>
                <a:srgbClr val="C6DAEC"/>
              </a:solidFill>
              <a:highlight>
                <a:srgbClr val="184769"/>
              </a:highlight>
              <a:latin typeface="Muli"/>
              <a:ea typeface="Muli"/>
              <a:cs typeface="Muli"/>
              <a:sym typeface="Muli"/>
            </a:endParaRPr>
          </a:p>
        </p:txBody>
      </p:sp>
      <p:sp>
        <p:nvSpPr>
          <p:cNvPr id="1606" name="Google Shape;1606;p4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966"/>
            </a:gs>
            <a:gs pos="100000">
              <a:srgbClr val="FF9900"/>
            </a:gs>
          </a:gsLst>
          <a:path path="circle">
            <a:fillToRect b="50%" l="50%" r="50%" t="50%"/>
          </a:path>
          <a:tileRect/>
        </a:gradFill>
      </p:bgPr>
    </p:bg>
    <p:spTree>
      <p:nvGrpSpPr>
        <p:cNvPr id="1610" name="Shape 1610"/>
        <p:cNvGrpSpPr/>
        <p:nvPr/>
      </p:nvGrpSpPr>
      <p:grpSpPr>
        <a:xfrm>
          <a:off x="0" y="0"/>
          <a:ext cx="0" cy="0"/>
          <a:chOff x="0" y="0"/>
          <a:chExt cx="0" cy="0"/>
        </a:xfrm>
      </p:grpSpPr>
      <p:pic>
        <p:nvPicPr>
          <p:cNvPr id="1611" name="Google Shape;1611;p49">
            <a:hlinkClick r:id="rId3"/>
          </p:cNvPr>
          <p:cNvPicPr preferRelativeResize="0"/>
          <p:nvPr/>
        </p:nvPicPr>
        <p:blipFill rotWithShape="1">
          <a:blip r:embed="rId4">
            <a:alphaModFix/>
          </a:blip>
          <a:srcRect b="0" l="0" r="0" t="0"/>
          <a:stretch/>
        </p:blipFill>
        <p:spPr>
          <a:xfrm>
            <a:off x="3426425" y="1451225"/>
            <a:ext cx="2291150" cy="550600"/>
          </a:xfrm>
          <a:prstGeom prst="rect">
            <a:avLst/>
          </a:prstGeom>
          <a:noFill/>
          <a:ln>
            <a:noFill/>
          </a:ln>
        </p:spPr>
      </p:pic>
      <p:sp>
        <p:nvSpPr>
          <p:cNvPr id="1612" name="Google Shape;1612;p49"/>
          <p:cNvSpPr txBox="1"/>
          <p:nvPr/>
        </p:nvSpPr>
        <p:spPr>
          <a:xfrm>
            <a:off x="1106100" y="2209500"/>
            <a:ext cx="6931800" cy="2673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1800">
                <a:solidFill>
                  <a:srgbClr val="434343"/>
                </a:solidFill>
                <a:latin typeface="Montserrat"/>
                <a:ea typeface="Montserrat"/>
                <a:cs typeface="Montserrat"/>
                <a:sym typeface="Montserrat"/>
              </a:rPr>
              <a:t>Free templates for all your presentation needs</a:t>
            </a:r>
            <a:endParaRPr b="1" sz="1800">
              <a:solidFill>
                <a:srgbClr val="434343"/>
              </a:solidFill>
              <a:latin typeface="Montserrat"/>
              <a:ea typeface="Montserrat"/>
              <a:cs typeface="Montserrat"/>
              <a:sym typeface="Montserrat"/>
            </a:endParaRPr>
          </a:p>
        </p:txBody>
      </p:sp>
      <p:grpSp>
        <p:nvGrpSpPr>
          <p:cNvPr id="1613" name="Google Shape;1613;p49"/>
          <p:cNvGrpSpPr/>
          <p:nvPr/>
        </p:nvGrpSpPr>
        <p:grpSpPr>
          <a:xfrm>
            <a:off x="690575" y="3290132"/>
            <a:ext cx="7762851" cy="892418"/>
            <a:chOff x="801125" y="3213932"/>
            <a:chExt cx="7762851" cy="892418"/>
          </a:xfrm>
        </p:grpSpPr>
        <p:grpSp>
          <p:nvGrpSpPr>
            <p:cNvPr id="1614" name="Google Shape;1614;p49"/>
            <p:cNvGrpSpPr/>
            <p:nvPr/>
          </p:nvGrpSpPr>
          <p:grpSpPr>
            <a:xfrm>
              <a:off x="4845759" y="3213932"/>
              <a:ext cx="1695900" cy="892418"/>
              <a:chOff x="4845759" y="3213932"/>
              <a:chExt cx="1695900" cy="892418"/>
            </a:xfrm>
          </p:grpSpPr>
          <p:sp>
            <p:nvSpPr>
              <p:cNvPr id="1615" name="Google Shape;1615;p49"/>
              <p:cNvSpPr txBox="1"/>
              <p:nvPr/>
            </p:nvSpPr>
            <p:spPr>
              <a:xfrm>
                <a:off x="4845759"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Ready to use, professional and customizable</a:t>
                </a:r>
                <a:endParaRPr sz="1200">
                  <a:solidFill>
                    <a:srgbClr val="434343"/>
                  </a:solidFill>
                  <a:latin typeface="Montserrat"/>
                  <a:ea typeface="Montserrat"/>
                  <a:cs typeface="Montserrat"/>
                  <a:sym typeface="Montserrat"/>
                </a:endParaRPr>
              </a:p>
            </p:txBody>
          </p:sp>
          <p:sp>
            <p:nvSpPr>
              <p:cNvPr id="1616" name="Google Shape;1616;p49"/>
              <p:cNvSpPr/>
              <p:nvPr/>
            </p:nvSpPr>
            <p:spPr>
              <a:xfrm>
                <a:off x="5603395" y="3213932"/>
                <a:ext cx="180627" cy="181175"/>
              </a:xfrm>
              <a:custGeom>
                <a:rect b="b" l="l" r="r" t="t"/>
                <a:pathLst>
                  <a:path extrusionOk="0" h="5947" w="5929">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617" name="Google Shape;1617;p49"/>
            <p:cNvGrpSpPr/>
            <p:nvPr/>
          </p:nvGrpSpPr>
          <p:grpSpPr>
            <a:xfrm>
              <a:off x="2823442" y="3214222"/>
              <a:ext cx="1695900" cy="892128"/>
              <a:chOff x="2823442" y="3214222"/>
              <a:chExt cx="1695900" cy="892128"/>
            </a:xfrm>
          </p:grpSpPr>
          <p:sp>
            <p:nvSpPr>
              <p:cNvPr id="1618" name="Google Shape;1618;p49"/>
              <p:cNvSpPr txBox="1"/>
              <p:nvPr/>
            </p:nvSpPr>
            <p:spPr>
              <a:xfrm>
                <a:off x="2823442"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100% free for personal or commercial use</a:t>
                </a:r>
                <a:endParaRPr sz="1200">
                  <a:solidFill>
                    <a:srgbClr val="434343"/>
                  </a:solidFill>
                  <a:latin typeface="Montserrat"/>
                  <a:ea typeface="Montserrat"/>
                  <a:cs typeface="Montserrat"/>
                  <a:sym typeface="Montserrat"/>
                </a:endParaRPr>
              </a:p>
            </p:txBody>
          </p:sp>
          <p:sp>
            <p:nvSpPr>
              <p:cNvPr id="1619" name="Google Shape;1619;p49"/>
              <p:cNvSpPr/>
              <p:nvPr/>
            </p:nvSpPr>
            <p:spPr>
              <a:xfrm>
                <a:off x="3569730" y="3214222"/>
                <a:ext cx="203323" cy="180597"/>
              </a:xfrm>
              <a:custGeom>
                <a:rect b="b" l="l" r="r" t="t"/>
                <a:pathLst>
                  <a:path extrusionOk="0" h="5928" w="6674">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620" name="Google Shape;1620;p49"/>
            <p:cNvGrpSpPr/>
            <p:nvPr/>
          </p:nvGrpSpPr>
          <p:grpSpPr>
            <a:xfrm>
              <a:off x="6868076" y="3213932"/>
              <a:ext cx="1695900" cy="892418"/>
              <a:chOff x="6868076" y="3213932"/>
              <a:chExt cx="1695900" cy="892418"/>
            </a:xfrm>
          </p:grpSpPr>
          <p:sp>
            <p:nvSpPr>
              <p:cNvPr id="1621" name="Google Shape;1621;p49"/>
              <p:cNvSpPr txBox="1"/>
              <p:nvPr/>
            </p:nvSpPr>
            <p:spPr>
              <a:xfrm>
                <a:off x="6868076"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Blow your audience away with attractive visuals</a:t>
                </a:r>
                <a:endParaRPr sz="1200">
                  <a:solidFill>
                    <a:srgbClr val="434343"/>
                  </a:solidFill>
                  <a:latin typeface="Montserrat"/>
                  <a:ea typeface="Montserrat"/>
                  <a:cs typeface="Montserrat"/>
                  <a:sym typeface="Montserrat"/>
                </a:endParaRPr>
              </a:p>
            </p:txBody>
          </p:sp>
          <p:sp>
            <p:nvSpPr>
              <p:cNvPr id="1622" name="Google Shape;1622;p49"/>
              <p:cNvSpPr/>
              <p:nvPr/>
            </p:nvSpPr>
            <p:spPr>
              <a:xfrm>
                <a:off x="7625712" y="3213932"/>
                <a:ext cx="180627" cy="181175"/>
              </a:xfrm>
              <a:custGeom>
                <a:rect b="b" l="l" r="r" t="t"/>
                <a:pathLst>
                  <a:path extrusionOk="0" h="5947" w="5929">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nvGrpSpPr>
            <p:cNvPr id="1623" name="Google Shape;1623;p49"/>
            <p:cNvGrpSpPr/>
            <p:nvPr/>
          </p:nvGrpSpPr>
          <p:grpSpPr>
            <a:xfrm>
              <a:off x="801125" y="3214206"/>
              <a:ext cx="1695900" cy="892144"/>
              <a:chOff x="801125" y="3214206"/>
              <a:chExt cx="1695900" cy="892144"/>
            </a:xfrm>
          </p:grpSpPr>
          <p:sp>
            <p:nvSpPr>
              <p:cNvPr id="1624" name="Google Shape;1624;p49"/>
              <p:cNvSpPr txBox="1"/>
              <p:nvPr/>
            </p:nvSpPr>
            <p:spPr>
              <a:xfrm>
                <a:off x="801125" y="3469450"/>
                <a:ext cx="1695900" cy="636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434343"/>
                    </a:solidFill>
                    <a:latin typeface="Montserrat"/>
                    <a:ea typeface="Montserrat"/>
                    <a:cs typeface="Montserrat"/>
                    <a:sym typeface="Montserrat"/>
                  </a:rPr>
                  <a:t>For PowerPoint and Google Slides</a:t>
                </a:r>
                <a:endParaRPr sz="1200">
                  <a:solidFill>
                    <a:srgbClr val="434343"/>
                  </a:solidFill>
                  <a:latin typeface="Montserrat"/>
                  <a:ea typeface="Montserrat"/>
                  <a:cs typeface="Montserrat"/>
                  <a:sym typeface="Montserrat"/>
                </a:endParaRPr>
              </a:p>
            </p:txBody>
          </p:sp>
          <p:sp>
            <p:nvSpPr>
              <p:cNvPr id="1625" name="Google Shape;1625;p49"/>
              <p:cNvSpPr/>
              <p:nvPr/>
            </p:nvSpPr>
            <p:spPr>
              <a:xfrm>
                <a:off x="1535764" y="3214206"/>
                <a:ext cx="226629" cy="180627"/>
              </a:xfrm>
              <a:custGeom>
                <a:rect b="b" l="l" r="r" t="t"/>
                <a:pathLst>
                  <a:path extrusionOk="0" h="5929" w="7439">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57" name="Google Shape;357;p14"/>
          <p:cNvSpPr txBox="1"/>
          <p:nvPr>
            <p:ph idx="4294967295" type="title"/>
          </p:nvPr>
        </p:nvSpPr>
        <p:spPr>
          <a:xfrm>
            <a:off x="1882025" y="720900"/>
            <a:ext cx="57921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Porque es relevante la aplicación?</a:t>
            </a:r>
            <a:endParaRPr/>
          </a:p>
        </p:txBody>
      </p:sp>
      <p:sp>
        <p:nvSpPr>
          <p:cNvPr id="358" name="Google Shape;358;p14"/>
          <p:cNvSpPr txBox="1"/>
          <p:nvPr/>
        </p:nvSpPr>
        <p:spPr>
          <a:xfrm>
            <a:off x="721650" y="1908575"/>
            <a:ext cx="7700700" cy="2511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¿Relevancia de la </a:t>
            </a:r>
            <a:r>
              <a:rPr b="1" lang="en" sz="1100">
                <a:solidFill>
                  <a:srgbClr val="00E1C6"/>
                </a:solidFill>
                <a:latin typeface="Muli"/>
                <a:ea typeface="Muli"/>
                <a:cs typeface="Muli"/>
                <a:sym typeface="Muli"/>
              </a:rPr>
              <a:t>aplicación</a:t>
            </a:r>
            <a:r>
              <a:rPr b="1" lang="en" sz="1100">
                <a:solidFill>
                  <a:srgbClr val="00E1C6"/>
                </a:solidFill>
                <a:latin typeface="Muli"/>
                <a:ea typeface="Muli"/>
                <a:cs typeface="Muli"/>
                <a:sym typeface="Muli"/>
              </a:rPr>
              <a:t>?</a:t>
            </a:r>
            <a:endParaRPr sz="1100">
              <a:solidFill>
                <a:srgbClr val="00E1C6"/>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La situación ocasionada por la pandemia ha causado que muchas personas requieran del sector salud; esto ha afectado a la población de los adultos mayores, quienes requieren de muchos cuidados para mantenerse fuera del peligro del coronavirus.</a:t>
            </a:r>
            <a:endParaRPr sz="1100">
              <a:solidFill>
                <a:srgbClr val="C6DAE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Consideramos que la aplicación es relevante debido a que es un sector que no se tiene muy en cuenta, debido a esto sufre de problemas económicos y sociales a la hora de tratar de buscar una solución a sus problemas de salud. </a:t>
            </a:r>
            <a:endParaRPr sz="1100">
              <a:solidFill>
                <a:srgbClr val="C6DAEC"/>
              </a:solidFill>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5"/>
          <p:cNvSpPr txBox="1"/>
          <p:nvPr>
            <p:ph idx="4294967295" type="body"/>
          </p:nvPr>
        </p:nvSpPr>
        <p:spPr>
          <a:xfrm>
            <a:off x="1539793" y="875550"/>
            <a:ext cx="4562100" cy="2461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solidFill>
                  <a:schemeClr val="dk1"/>
                </a:solidFill>
                <a:latin typeface="Roboto"/>
                <a:ea typeface="Roboto"/>
                <a:cs typeface="Roboto"/>
                <a:sym typeface="Roboto"/>
              </a:rPr>
              <a:t>¿Cómo validaron que la información es correcta?</a:t>
            </a:r>
            <a:endParaRPr sz="3000">
              <a:solidFill>
                <a:schemeClr val="dk1"/>
              </a:solidFill>
            </a:endParaRPr>
          </a:p>
          <a:p>
            <a:pPr indent="0" lvl="0" marL="0" rtl="0" algn="l">
              <a:spcBef>
                <a:spcPts val="600"/>
              </a:spcBef>
              <a:spcAft>
                <a:spcPts val="0"/>
              </a:spcAft>
              <a:buNone/>
            </a:pPr>
            <a:r>
              <a:t/>
            </a:r>
            <a:endParaRPr/>
          </a:p>
        </p:txBody>
      </p:sp>
      <p:sp>
        <p:nvSpPr>
          <p:cNvPr id="364" name="Google Shape;364;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0" name="Google Shape;370;p16"/>
          <p:cNvSpPr txBox="1"/>
          <p:nvPr>
            <p:ph idx="4294967295" type="title"/>
          </p:nvPr>
        </p:nvSpPr>
        <p:spPr>
          <a:xfrm>
            <a:off x="1732700" y="973600"/>
            <a:ext cx="6904200" cy="118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¿Cómo validaron que la información es correcta?</a:t>
            </a:r>
            <a:endParaRPr/>
          </a:p>
        </p:txBody>
      </p:sp>
      <p:sp>
        <p:nvSpPr>
          <p:cNvPr id="371" name="Google Shape;371;p16"/>
          <p:cNvSpPr txBox="1"/>
          <p:nvPr/>
        </p:nvSpPr>
        <p:spPr>
          <a:xfrm>
            <a:off x="487850" y="2217375"/>
            <a:ext cx="5736600" cy="1401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00E1C6"/>
                </a:solidFill>
                <a:latin typeface="Muli"/>
                <a:ea typeface="Muli"/>
                <a:cs typeface="Muli"/>
                <a:sym typeface="Muli"/>
              </a:rPr>
              <a:t>Cómo</a:t>
            </a:r>
            <a:r>
              <a:rPr b="1" lang="en" sz="1100">
                <a:solidFill>
                  <a:srgbClr val="00E1C6"/>
                </a:solidFill>
                <a:latin typeface="Muli"/>
                <a:ea typeface="Muli"/>
                <a:cs typeface="Muli"/>
                <a:sym typeface="Muli"/>
              </a:rPr>
              <a:t> es que validamos los datos</a:t>
            </a:r>
            <a:endParaRPr sz="1100">
              <a:solidFill>
                <a:srgbClr val="00E1C6"/>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100">
                <a:solidFill>
                  <a:srgbClr val="C6DAEC"/>
                </a:solidFill>
                <a:latin typeface="Muli"/>
                <a:ea typeface="Muli"/>
                <a:cs typeface="Muli"/>
                <a:sym typeface="Muli"/>
              </a:rPr>
              <a:t>Información respecto al porque lo requieren</a:t>
            </a:r>
            <a:endParaRPr sz="1100">
              <a:solidFill>
                <a:srgbClr val="C6DAEC"/>
              </a:solidFill>
              <a:latin typeface="Muli"/>
              <a:ea typeface="Muli"/>
              <a:cs typeface="Muli"/>
              <a:sym typeface="Muli"/>
            </a:endParaRPr>
          </a:p>
          <a:p>
            <a:pPr indent="0" lvl="0" marL="0" rtl="0" algn="l">
              <a:spcBef>
                <a:spcPts val="600"/>
              </a:spcBef>
              <a:spcAft>
                <a:spcPts val="0"/>
              </a:spcAft>
              <a:buNone/>
            </a:pPr>
            <a:r>
              <a:t/>
            </a:r>
            <a:endParaRPr sz="1100">
              <a:solidFill>
                <a:srgbClr val="C6DAEC"/>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7" name="Google Shape;377;p17"/>
          <p:cNvSpPr txBox="1"/>
          <p:nvPr>
            <p:ph idx="4294967295" type="title"/>
          </p:nvPr>
        </p:nvSpPr>
        <p:spPr>
          <a:xfrm>
            <a:off x="1032575" y="839550"/>
            <a:ext cx="7324500" cy="147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 </a:t>
            </a:r>
            <a:r>
              <a:rPr lang="en"/>
              <a:t>innovación</a:t>
            </a:r>
            <a:r>
              <a:rPr lang="en"/>
              <a:t> ofrece la </a:t>
            </a:r>
            <a:r>
              <a:rPr lang="en"/>
              <a:t>aplicación</a:t>
            </a:r>
            <a:r>
              <a:rPr lang="en"/>
              <a:t> respecto a otras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8"/>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Aplicaciones Similares</a:t>
            </a:r>
            <a:endParaRPr/>
          </a:p>
        </p:txBody>
      </p:sp>
      <p:sp>
        <p:nvSpPr>
          <p:cNvPr id="383" name="Google Shape;383;p1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9"/>
          <p:cNvSpPr txBox="1"/>
          <p:nvPr>
            <p:ph type="title"/>
          </p:nvPr>
        </p:nvSpPr>
        <p:spPr>
          <a:xfrm>
            <a:off x="2552950" y="924975"/>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Aplicacion 1</a:t>
            </a:r>
            <a:endParaRPr/>
          </a:p>
        </p:txBody>
      </p:sp>
      <p:sp>
        <p:nvSpPr>
          <p:cNvPr id="389" name="Google Shape;389;p19"/>
          <p:cNvSpPr txBox="1"/>
          <p:nvPr>
            <p:ph idx="1" type="body"/>
          </p:nvPr>
        </p:nvSpPr>
        <p:spPr>
          <a:xfrm>
            <a:off x="562250" y="2602525"/>
            <a:ext cx="4944300" cy="16599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SzPts val="1400"/>
              <a:buChar char="◇"/>
            </a:pPr>
            <a:r>
              <a:rPr lang="en"/>
              <a:t>Here you have a list of items</a:t>
            </a:r>
            <a:endParaRPr/>
          </a:p>
          <a:p>
            <a:pPr indent="-317500" lvl="0" marL="457200" rtl="0" algn="l">
              <a:spcBef>
                <a:spcPts val="0"/>
              </a:spcBef>
              <a:spcAft>
                <a:spcPts val="0"/>
              </a:spcAft>
              <a:buSzPts val="1400"/>
              <a:buChar char="◇"/>
            </a:pPr>
            <a:r>
              <a:rPr lang="en"/>
              <a:t>And some text</a:t>
            </a:r>
            <a:endParaRPr/>
          </a:p>
          <a:p>
            <a:pPr indent="-317500" lvl="0" marL="457200" rtl="0" algn="l">
              <a:spcBef>
                <a:spcPts val="0"/>
              </a:spcBef>
              <a:spcAft>
                <a:spcPts val="0"/>
              </a:spcAft>
              <a:buSzPts val="1400"/>
              <a:buChar char="◇"/>
            </a:pPr>
            <a:r>
              <a:rPr lang="en"/>
              <a:t>But remember not to overload your slides with content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 audience will listen to you or read the content, but won’t do both. </a:t>
            </a:r>
            <a:endParaRPr/>
          </a:p>
        </p:txBody>
      </p:sp>
      <p:sp>
        <p:nvSpPr>
          <p:cNvPr id="390" name="Google Shape;390;p1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