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5cbddaf5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5cbddaf5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5cbddaf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5cbddaf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cbddaf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5cbddaf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5cbddaf5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5cbddaf5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430800" y="443275"/>
            <a:ext cx="8282400" cy="24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Jafet Alejandro Fernandez Martinez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 Alexis de Jesús Rosaldo Pacheco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Luis Mario Juárez Chin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 Luis Guillermo Toraya Novelo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430800" y="3658825"/>
            <a:ext cx="8282400" cy="1184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Prototipado MediHealth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Escenario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Julia una persona de la tercera edad le interesa agendar una consulta para la </a:t>
            </a:r>
            <a:r>
              <a:rPr lang="es-419"/>
              <a:t>revisión</a:t>
            </a:r>
            <a:r>
              <a:rPr lang="es-419"/>
              <a:t> de sus dolores de espalda baja.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Muestras del prototipo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Al iniciar la </a:t>
            </a:r>
            <a:r>
              <a:rPr lang="es-419"/>
              <a:t>aplicación</a:t>
            </a:r>
            <a:r>
              <a:rPr lang="es-419"/>
              <a:t> Julia se encuentra con </a:t>
            </a:r>
            <a:r>
              <a:rPr lang="es-419"/>
              <a:t>esta</a:t>
            </a:r>
            <a:r>
              <a:rPr lang="es-419"/>
              <a:t> </a:t>
            </a:r>
            <a:r>
              <a:rPr lang="es-419"/>
              <a:t>página</a:t>
            </a:r>
            <a:r>
              <a:rPr lang="es-419"/>
              <a:t> principal de </a:t>
            </a:r>
            <a:r>
              <a:rPr lang="es-419"/>
              <a:t>búsqueda</a:t>
            </a:r>
            <a:r>
              <a:rPr lang="es-419"/>
              <a:t> especializada para filtrar al personal de la salud </a:t>
            </a:r>
            <a:r>
              <a:rPr lang="es-419"/>
              <a:t>según</a:t>
            </a:r>
            <a:r>
              <a:rPr lang="es-419"/>
              <a:t> sus necesidades.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850" y="266888"/>
            <a:ext cx="2251250" cy="4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Una vez elegida la </a:t>
            </a:r>
            <a:r>
              <a:rPr lang="es-419"/>
              <a:t>opción</a:t>
            </a:r>
            <a:r>
              <a:rPr lang="es-419"/>
              <a:t> de </a:t>
            </a:r>
            <a:r>
              <a:rPr lang="es-419"/>
              <a:t>médico</a:t>
            </a:r>
            <a:r>
              <a:rPr lang="es-419"/>
              <a:t> general se </a:t>
            </a:r>
            <a:r>
              <a:rPr lang="es-419"/>
              <a:t>despliega</a:t>
            </a:r>
            <a:r>
              <a:rPr lang="es-419"/>
              <a:t> el siguiente </a:t>
            </a:r>
            <a:r>
              <a:rPr lang="es-419"/>
              <a:t>menú</a:t>
            </a:r>
            <a:r>
              <a:rPr lang="es-419"/>
              <a:t> de </a:t>
            </a:r>
            <a:r>
              <a:rPr lang="es-419"/>
              <a:t>búsqueda</a:t>
            </a:r>
            <a:r>
              <a:rPr lang="es-419"/>
              <a:t> para seleccionar al </a:t>
            </a:r>
            <a:r>
              <a:rPr lang="es-419"/>
              <a:t>médico</a:t>
            </a:r>
            <a:r>
              <a:rPr lang="es-419"/>
              <a:t> de conveniencia.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975" y="152400"/>
            <a:ext cx="22638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Al </a:t>
            </a:r>
            <a:r>
              <a:rPr lang="es-419"/>
              <a:t>seleccionar</a:t>
            </a:r>
            <a:r>
              <a:rPr lang="es-419"/>
              <a:t> al </a:t>
            </a:r>
            <a:r>
              <a:rPr lang="es-419"/>
              <a:t>médico</a:t>
            </a:r>
            <a:r>
              <a:rPr lang="es-419"/>
              <a:t> se despliega la siguiente pantalla para poner los datos para agendar la cita.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75" y="152400"/>
            <a:ext cx="225728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Al ingresar todos los datos para agendar la cita se despliega una pantalla de </a:t>
            </a:r>
            <a:r>
              <a:rPr lang="es-419"/>
              <a:t>confirmación</a:t>
            </a:r>
            <a:r>
              <a:rPr lang="es-419"/>
              <a:t> con los datos ingresados a manera de recordatorio.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25" y="152400"/>
            <a:ext cx="23197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