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8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5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8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2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685FF-E61E-4F8E-88B9-37ECAFCF1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B5E533-ED81-43FA-882A-1AE06E6B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3333756"/>
            <a:ext cx="5257800" cy="1701570"/>
          </a:xfrm>
        </p:spPr>
        <p:txBody>
          <a:bodyPr anchor="b">
            <a:normAutofit/>
          </a:bodyPr>
          <a:lstStyle/>
          <a:p>
            <a:r>
              <a:rPr lang="fr-FR" sz="4400" dirty="0"/>
              <a:t>Machine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1618F9-7A64-4197-A787-B6226040F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035327"/>
            <a:ext cx="5147960" cy="1203958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Charles </a:t>
            </a:r>
            <a:r>
              <a:rPr lang="fr-FR" sz="2000" dirty="0" err="1"/>
              <a:t>huet</a:t>
            </a:r>
            <a:endParaRPr lang="fr-FR" sz="2000" dirty="0"/>
          </a:p>
          <a:p>
            <a:r>
              <a:rPr lang="fr-FR" sz="2000" dirty="0" err="1"/>
              <a:t>clÉment</a:t>
            </a:r>
            <a:r>
              <a:rPr lang="fr-FR" sz="2000" dirty="0"/>
              <a:t> </a:t>
            </a:r>
            <a:r>
              <a:rPr lang="fr-FR" sz="2000" dirty="0" err="1"/>
              <a:t>ROUgier</a:t>
            </a:r>
            <a:endParaRPr lang="fr-FR" sz="2000" dirty="0"/>
          </a:p>
          <a:p>
            <a:r>
              <a:rPr lang="fr-FR" sz="2000" dirty="0"/>
              <a:t>Alexis VIVIER</a:t>
            </a:r>
          </a:p>
        </p:txBody>
      </p:sp>
    </p:spTree>
    <p:extLst>
      <p:ext uri="{BB962C8B-B14F-4D97-AF65-F5344CB8AC3E}">
        <p14:creationId xmlns:p14="http://schemas.microsoft.com/office/powerpoint/2010/main" val="18869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46EBB-753C-4138-9BFC-3D0B787D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8CFC8-BC52-4921-841F-34EBD9EC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00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2135E-6A6C-4728-A436-FC5F7C24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Itération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8AC09-4DD8-49EC-8BF1-0DEF39C5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Modèle utilisé</a:t>
            </a:r>
          </a:p>
          <a:p>
            <a:r>
              <a:rPr lang="fr-FR" dirty="0" err="1"/>
              <a:t>Features</a:t>
            </a:r>
            <a:r>
              <a:rPr lang="fr-FR" dirty="0"/>
              <a:t> utilisées :</a:t>
            </a:r>
          </a:p>
          <a:p>
            <a:pPr lvl="1"/>
            <a:r>
              <a:rPr lang="fr-FR" dirty="0" err="1"/>
              <a:t>CentralAir</a:t>
            </a:r>
            <a:endParaRPr lang="fr-FR" dirty="0"/>
          </a:p>
          <a:p>
            <a:pPr lvl="1"/>
            <a:r>
              <a:rPr lang="fr-FR" dirty="0" err="1"/>
              <a:t>GarageCars</a:t>
            </a:r>
            <a:endParaRPr lang="fr-FR" dirty="0"/>
          </a:p>
          <a:p>
            <a:pPr lvl="1"/>
            <a:r>
              <a:rPr lang="fr-FR" dirty="0" err="1"/>
              <a:t>ExterQual</a:t>
            </a:r>
            <a:endParaRPr lang="fr-FR" dirty="0"/>
          </a:p>
          <a:p>
            <a:pPr lvl="1"/>
            <a:r>
              <a:rPr lang="fr-FR" dirty="0" err="1"/>
              <a:t>Foundation</a:t>
            </a:r>
            <a:endParaRPr lang="fr-FR" dirty="0"/>
          </a:p>
          <a:p>
            <a:pPr lvl="1"/>
            <a:r>
              <a:rPr lang="fr-FR" dirty="0" err="1"/>
              <a:t>KitchenQual</a:t>
            </a:r>
            <a:endParaRPr lang="fr-FR" dirty="0"/>
          </a:p>
          <a:p>
            <a:r>
              <a:rPr lang="fr-FR" dirty="0"/>
              <a:t>Pré-</a:t>
            </a:r>
            <a:r>
              <a:rPr lang="fr-FR" dirty="0" err="1"/>
              <a:t>processing</a:t>
            </a:r>
            <a:endParaRPr lang="fr-FR" dirty="0"/>
          </a:p>
          <a:p>
            <a:r>
              <a:rPr lang="fr-FR" dirty="0"/>
              <a:t>Résultats</a:t>
            </a:r>
          </a:p>
        </p:txBody>
      </p:sp>
      <p:pic>
        <p:nvPicPr>
          <p:cNvPr id="1026" name="Picture 2" descr="Gradient descent for linear regression using Golang - Backlog">
            <a:extLst>
              <a:ext uri="{FF2B5EF4-FFF2-40B4-BE49-F238E27FC236}">
                <a16:creationId xmlns:a16="http://schemas.microsoft.com/office/drawing/2014/main" id="{7DD75E13-DB56-4DDF-B23D-B2056655B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46" y="1690688"/>
            <a:ext cx="6088116" cy="40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65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2135E-6A6C-4728-A436-FC5F7C24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Itération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8AC09-4DD8-49EC-8BF1-0DEF39C5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Modèle utilisé</a:t>
            </a:r>
          </a:p>
          <a:p>
            <a:r>
              <a:rPr lang="fr-FR" dirty="0" err="1"/>
              <a:t>Features</a:t>
            </a:r>
            <a:r>
              <a:rPr lang="fr-FR" dirty="0"/>
              <a:t> utilisées :</a:t>
            </a:r>
          </a:p>
          <a:p>
            <a:pPr lvl="1"/>
            <a:r>
              <a:rPr lang="fr-FR" dirty="0" err="1"/>
              <a:t>OverallQual</a:t>
            </a:r>
            <a:endParaRPr lang="fr-FR" dirty="0"/>
          </a:p>
          <a:p>
            <a:pPr lvl="1"/>
            <a:r>
              <a:rPr lang="fr-FR" dirty="0" err="1"/>
              <a:t>GrLivArea</a:t>
            </a:r>
            <a:endParaRPr lang="fr-FR" dirty="0"/>
          </a:p>
          <a:p>
            <a:pPr lvl="1"/>
            <a:r>
              <a:rPr lang="fr-FR" dirty="0" err="1"/>
              <a:t>GarageCars</a:t>
            </a:r>
            <a:endParaRPr lang="fr-FR" dirty="0"/>
          </a:p>
          <a:p>
            <a:pPr lvl="1"/>
            <a:r>
              <a:rPr lang="fr-FR" dirty="0" err="1"/>
              <a:t>TotalBsmtSF</a:t>
            </a:r>
            <a:endParaRPr lang="fr-FR" dirty="0"/>
          </a:p>
          <a:p>
            <a:pPr lvl="1"/>
            <a:r>
              <a:rPr lang="fr-FR" dirty="0" err="1"/>
              <a:t>FullBath</a:t>
            </a:r>
            <a:endParaRPr lang="fr-FR" dirty="0"/>
          </a:p>
          <a:p>
            <a:pPr lvl="1"/>
            <a:r>
              <a:rPr lang="fr-FR" dirty="0" err="1"/>
              <a:t>YearBuilt</a:t>
            </a:r>
            <a:endParaRPr lang="fr-FR" dirty="0"/>
          </a:p>
          <a:p>
            <a:r>
              <a:rPr lang="fr-FR" dirty="0"/>
              <a:t>Pré-</a:t>
            </a:r>
            <a:r>
              <a:rPr lang="fr-FR" dirty="0" err="1"/>
              <a:t>processing</a:t>
            </a:r>
            <a:endParaRPr lang="fr-FR" dirty="0"/>
          </a:p>
          <a:p>
            <a:r>
              <a:rPr lang="fr-FR" dirty="0"/>
              <a:t>Résultats</a:t>
            </a:r>
          </a:p>
        </p:txBody>
      </p:sp>
      <p:pic>
        <p:nvPicPr>
          <p:cNvPr id="2050" name="Picture 2" descr="Gradient Boosting explained [demonstration]">
            <a:extLst>
              <a:ext uri="{FF2B5EF4-FFF2-40B4-BE49-F238E27FC236}">
                <a16:creationId xmlns:a16="http://schemas.microsoft.com/office/drawing/2014/main" id="{2B599A8F-EBC9-4D45-A1CA-C132CA1A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02" y="3006702"/>
            <a:ext cx="8035698" cy="227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2135E-6A6C-4728-A436-FC5F7C24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Itération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8AC09-4DD8-49EC-8BF1-0DEF39C5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Modèle utilisé</a:t>
            </a:r>
          </a:p>
          <a:p>
            <a:r>
              <a:rPr lang="fr-FR" dirty="0" err="1"/>
              <a:t>Features</a:t>
            </a:r>
            <a:r>
              <a:rPr lang="fr-FR" dirty="0"/>
              <a:t> utilisées :</a:t>
            </a:r>
          </a:p>
          <a:p>
            <a:pPr lvl="1"/>
            <a:r>
              <a:rPr lang="fr-FR" dirty="0" err="1"/>
              <a:t>OverallQual</a:t>
            </a:r>
            <a:endParaRPr lang="fr-FR" dirty="0"/>
          </a:p>
          <a:p>
            <a:pPr lvl="1"/>
            <a:r>
              <a:rPr lang="fr-FR" dirty="0" err="1"/>
              <a:t>GrLivArea</a:t>
            </a:r>
            <a:endParaRPr lang="fr-FR" dirty="0"/>
          </a:p>
          <a:p>
            <a:pPr lvl="1"/>
            <a:r>
              <a:rPr lang="fr-FR" dirty="0" err="1"/>
              <a:t>GarageCars</a:t>
            </a:r>
            <a:endParaRPr lang="fr-FR" dirty="0"/>
          </a:p>
          <a:p>
            <a:pPr lvl="1"/>
            <a:r>
              <a:rPr lang="fr-FR" dirty="0" err="1"/>
              <a:t>TotalBsmtSF</a:t>
            </a:r>
            <a:endParaRPr lang="fr-FR" dirty="0"/>
          </a:p>
          <a:p>
            <a:pPr lvl="1"/>
            <a:r>
              <a:rPr lang="fr-FR" dirty="0" err="1"/>
              <a:t>FullBath</a:t>
            </a:r>
            <a:endParaRPr lang="fr-FR" dirty="0"/>
          </a:p>
          <a:p>
            <a:pPr lvl="1"/>
            <a:r>
              <a:rPr lang="fr-FR" dirty="0" err="1"/>
              <a:t>YearBuilt</a:t>
            </a:r>
            <a:endParaRPr lang="fr-FR" dirty="0"/>
          </a:p>
          <a:p>
            <a:r>
              <a:rPr lang="fr-FR" dirty="0"/>
              <a:t>Pré-</a:t>
            </a:r>
            <a:r>
              <a:rPr lang="fr-FR" dirty="0" err="1"/>
              <a:t>processing</a:t>
            </a:r>
            <a:endParaRPr lang="fr-FR" dirty="0"/>
          </a:p>
          <a:p>
            <a:r>
              <a:rPr lang="fr-FR" dirty="0"/>
              <a:t>Résultats</a:t>
            </a:r>
          </a:p>
        </p:txBody>
      </p:sp>
      <p:pic>
        <p:nvPicPr>
          <p:cNvPr id="3074" name="Picture 2" descr="The Random Forest Algorithm: A Complete Guide | Built In">
            <a:extLst>
              <a:ext uri="{FF2B5EF4-FFF2-40B4-BE49-F238E27FC236}">
                <a16:creationId xmlns:a16="http://schemas.microsoft.com/office/drawing/2014/main" id="{7A8B6B52-6319-46DD-B756-1039926E2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19" y="1531848"/>
            <a:ext cx="5618621" cy="379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7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B9795-E978-4C08-BFE2-03DCB842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sélectionné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A50F1-4505-4899-9981-43A4BCCA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19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0C731-F460-4048-A0F3-5324533E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2A147-B521-46B8-9507-A4B3155D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des variables les plus corrélée </a:t>
            </a:r>
            <a:r>
              <a:rPr lang="fr-FR" dirty="0" err="1"/>
              <a:t>df,corr</a:t>
            </a:r>
            <a:r>
              <a:rPr lang="fr-FR" dirty="0"/>
              <a:t>()[‘</a:t>
            </a:r>
            <a:r>
              <a:rPr lang="fr-FR" dirty="0" err="1"/>
              <a:t>SalePrice</a:t>
            </a:r>
            <a:r>
              <a:rPr lang="fr-FR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50020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40FB6-8B76-445F-8CB5-19EE70FC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40034-25CB-4AF7-96D3-A92CF28B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71731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69</Words>
  <Application>Microsoft Office PowerPoint</Application>
  <PresentationFormat>Grand écran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BrushVTI</vt:lpstr>
      <vt:lpstr>Machine learning</vt:lpstr>
      <vt:lpstr>Contexte</vt:lpstr>
      <vt:lpstr>Itération 1</vt:lpstr>
      <vt:lpstr>Itération 2</vt:lpstr>
      <vt:lpstr>Itération 3</vt:lpstr>
      <vt:lpstr>Modèle sélectionné</vt:lpstr>
      <vt:lpstr>Kaggle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VIVIER Alexis</dc:creator>
  <cp:lastModifiedBy>VIVIER Alexis</cp:lastModifiedBy>
  <cp:revision>3</cp:revision>
  <dcterms:created xsi:type="dcterms:W3CDTF">2020-10-16T13:02:55Z</dcterms:created>
  <dcterms:modified xsi:type="dcterms:W3CDTF">2020-10-16T13:38:33Z</dcterms:modified>
</cp:coreProperties>
</file>