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6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3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1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6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2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3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81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3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2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888F-FFAD-4662-AD9F-412C4C1B2A76}" type="datetimeFigureOut">
              <a:rPr lang="es-ES" smtClean="0"/>
              <a:t>25/02/2019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06D9-22ED-473A-BE42-BCBA449A65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Agregar producto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Agregar 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producto</dc:title>
  <dc:creator>DesarrolladorWeb</dc:creator>
  <cp:lastModifiedBy>DesarrolladorWeb</cp:lastModifiedBy>
  <cp:revision>1</cp:revision>
  <dcterms:created xsi:type="dcterms:W3CDTF">2019-02-25T18:34:58Z</dcterms:created>
  <dcterms:modified xsi:type="dcterms:W3CDTF">2019-02-25T18:36:13Z</dcterms:modified>
</cp:coreProperties>
</file>