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ABA8-82D2-458F-8D14-ED2F456B1827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3A6C-FC35-4231-8427-6BF5197F5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1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DDB7E73-332C-4BFF-8BF0-E14F47F5674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Java</a:t>
            </a:r>
            <a:endParaRPr lang="fr-FR" dirty="0"/>
          </a:p>
        </p:txBody>
      </p:sp>
      <p:pic>
        <p:nvPicPr>
          <p:cNvPr id="4" name="Image 3" descr="Résultat de recherche d'images pour &quot;ensg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008112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4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619672" y="3284984"/>
            <a:ext cx="6063209" cy="1781937"/>
          </a:xfrm>
        </p:spPr>
        <p:txBody>
          <a:bodyPr/>
          <a:lstStyle/>
          <a:p>
            <a:r>
              <a:rPr lang="fr-FR" dirty="0" smtClean="0"/>
              <a:t>Réalisation d’un modèle de MNT</a:t>
            </a:r>
          </a:p>
          <a:p>
            <a:pPr lvl="1"/>
            <a:r>
              <a:rPr lang="fr-FR" dirty="0"/>
              <a:t>2D ou </a:t>
            </a:r>
            <a:r>
              <a:rPr lang="fr-FR" dirty="0" smtClean="0"/>
              <a:t>3D</a:t>
            </a:r>
          </a:p>
          <a:p>
            <a:r>
              <a:rPr lang="fr-FR" dirty="0" smtClean="0"/>
              <a:t>Création de courbe de niveau sur ce MNT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 de départ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67544" y="3645025"/>
            <a:ext cx="2822849" cy="504056"/>
          </a:xfrm>
        </p:spPr>
        <p:txBody>
          <a:bodyPr/>
          <a:lstStyle/>
          <a:p>
            <a:r>
              <a:rPr lang="fr-FR" dirty="0" smtClean="0"/>
              <a:t>Un fichier texte</a:t>
            </a:r>
            <a:endParaRPr lang="fr-FR" dirty="0"/>
          </a:p>
        </p:txBody>
      </p:sp>
      <p:pic>
        <p:nvPicPr>
          <p:cNvPr id="6" name="Espace réservé du contenu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9" t="15703" r="14874" b="19835"/>
          <a:stretch/>
        </p:blipFill>
        <p:spPr bwMode="auto">
          <a:xfrm>
            <a:off x="3635896" y="2060848"/>
            <a:ext cx="5112568" cy="3888432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de travail</a:t>
            </a:r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971600" y="2637276"/>
            <a:ext cx="7175094" cy="1357509"/>
            <a:chOff x="0" y="0"/>
            <a:chExt cx="6081907" cy="811984"/>
          </a:xfrm>
        </p:grpSpPr>
        <p:sp>
          <p:nvSpPr>
            <p:cNvPr id="5" name="Zone de texte 2"/>
            <p:cNvSpPr txBox="1">
              <a:spLocks noChangeArrowheads="1"/>
            </p:cNvSpPr>
            <p:nvPr/>
          </p:nvSpPr>
          <p:spPr bwMode="auto">
            <a:xfrm>
              <a:off x="5649472" y="493843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60h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Zone de texte 2"/>
            <p:cNvSpPr txBox="1">
              <a:spLocks noChangeArrowheads="1"/>
            </p:cNvSpPr>
            <p:nvPr/>
          </p:nvSpPr>
          <p:spPr bwMode="auto">
            <a:xfrm>
              <a:off x="1997511" y="493843"/>
              <a:ext cx="3435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6h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7" name="Zone de texte 2"/>
            <p:cNvSpPr txBox="1">
              <a:spLocks noChangeArrowheads="1"/>
            </p:cNvSpPr>
            <p:nvPr/>
          </p:nvSpPr>
          <p:spPr bwMode="auto">
            <a:xfrm>
              <a:off x="2400300" y="496386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12h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" name="Zone de texte 2"/>
            <p:cNvSpPr txBox="1">
              <a:spLocks noChangeArrowheads="1"/>
            </p:cNvSpPr>
            <p:nvPr/>
          </p:nvSpPr>
          <p:spPr bwMode="auto">
            <a:xfrm>
              <a:off x="3190373" y="498929"/>
              <a:ext cx="432435" cy="31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000" dirty="0">
                  <a:effectLst/>
                  <a:latin typeface="Calibri"/>
                  <a:ea typeface="Calibri"/>
                  <a:cs typeface="Times New Roman"/>
                </a:rPr>
                <a:t>24h</a:t>
              </a:r>
              <a:endParaRPr lang="fr-FR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5" t="26033" r="8262" b="63843"/>
            <a:stretch/>
          </p:blipFill>
          <p:spPr bwMode="auto">
            <a:xfrm>
              <a:off x="0" y="0"/>
              <a:ext cx="5848350" cy="533400"/>
            </a:xfrm>
            <a:prstGeom prst="rect">
              <a:avLst/>
            </a:prstGeom>
            <a:ln w="19050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Aspects technique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969780"/>
            <a:ext cx="2894857" cy="629809"/>
          </a:xfrm>
        </p:spPr>
        <p:txBody>
          <a:bodyPr/>
          <a:lstStyle/>
          <a:p>
            <a:r>
              <a:rPr lang="fr-FR" dirty="0" smtClean="0"/>
              <a:t>Fenêtre graphique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résultats</a:t>
            </a:r>
            <a:endParaRPr lang="fr-FR" dirty="0"/>
          </a:p>
        </p:txBody>
      </p:sp>
      <p:pic>
        <p:nvPicPr>
          <p:cNvPr id="5" name="Image 4" descr="F:\capture ecran\fenetr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7" t="34989" r="24330" b="45549"/>
          <a:stretch/>
        </p:blipFill>
        <p:spPr bwMode="auto">
          <a:xfrm>
            <a:off x="5076056" y="1700808"/>
            <a:ext cx="3503266" cy="11677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433627" y="4293096"/>
            <a:ext cx="3120249" cy="629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Modélisation du MNT</a:t>
            </a:r>
            <a:endParaRPr lang="fr-FR" dirty="0"/>
          </a:p>
        </p:txBody>
      </p:sp>
      <p:pic>
        <p:nvPicPr>
          <p:cNvPr id="9" name="Image 8" descr="F:\capture ecran\MNT_graphiqu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84984"/>
            <a:ext cx="3503661" cy="24935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80999" y="1719071"/>
            <a:ext cx="4695057" cy="557801"/>
          </a:xfrm>
        </p:spPr>
        <p:txBody>
          <a:bodyPr/>
          <a:lstStyle/>
          <a:p>
            <a:r>
              <a:rPr lang="fr-FR" dirty="0" smtClean="0"/>
              <a:t>Création de la courbe de niveau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des résultats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23/03/2017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Alexis C &amp; Paul M &amp; Louis 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7E73-332C-4BFF-8BF0-E14F47F567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Grill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20</TotalTime>
  <Words>135</Words>
  <Application>Microsoft Office PowerPoint</Application>
  <PresentationFormat>Affichage à l'écran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Grille</vt:lpstr>
      <vt:lpstr>Projet Java</vt:lpstr>
      <vt:lpstr>Présentation du sujet</vt:lpstr>
      <vt:lpstr>Données de départ</vt:lpstr>
      <vt:lpstr>Hypothèses de travail</vt:lpstr>
      <vt:lpstr>Aspects technique</vt:lpstr>
      <vt:lpstr>Présentation des résultats</vt:lpstr>
      <vt:lpstr>Présentation des résultats</vt:lpstr>
      <vt:lpstr>Améliorations</vt:lpstr>
      <vt:lpstr>Démonstration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</dc:title>
  <dc:creator>rsi</dc:creator>
  <cp:lastModifiedBy>rsi</cp:lastModifiedBy>
  <cp:revision>3</cp:revision>
  <dcterms:created xsi:type="dcterms:W3CDTF">2017-03-23T16:08:08Z</dcterms:created>
  <dcterms:modified xsi:type="dcterms:W3CDTF">2017-03-23T16:28:21Z</dcterms:modified>
</cp:coreProperties>
</file>