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265C0-AF8D-4DA2-B199-CECA95D78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Boton</a:t>
            </a:r>
            <a:r>
              <a:rPr lang="en-US" dirty="0"/>
              <a:t> de </a:t>
            </a:r>
            <a:r>
              <a:rPr lang="en-US" dirty="0" err="1"/>
              <a:t>whatsapp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33C67F-402C-4152-B9AF-FC4152AE4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EC5DC6-E2A4-4A62-A2A9-7544D8143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64" y="665022"/>
            <a:ext cx="11743071" cy="5527956"/>
          </a:xfrm>
        </p:spPr>
      </p:pic>
    </p:spTree>
    <p:extLst>
      <p:ext uri="{BB962C8B-B14F-4D97-AF65-F5344CB8AC3E}">
        <p14:creationId xmlns:p14="http://schemas.microsoft.com/office/powerpoint/2010/main" val="3799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F9671-6E44-4FE5-B630-8462526D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dar</a:t>
            </a:r>
            <a:r>
              <a:rPr lang="en-US" dirty="0"/>
              <a:t> click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redirije</a:t>
            </a:r>
            <a:r>
              <a:rPr lang="en-US" dirty="0"/>
              <a:t> a </a:t>
            </a:r>
            <a:r>
              <a:rPr lang="en-US" dirty="0" err="1"/>
              <a:t>whatsapp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E299AA-7292-411C-BBC2-4613F7C2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93" y="2193925"/>
            <a:ext cx="9794214" cy="4024313"/>
          </a:xfrm>
        </p:spPr>
      </p:pic>
    </p:spTree>
    <p:extLst>
      <p:ext uri="{BB962C8B-B14F-4D97-AF65-F5344CB8AC3E}">
        <p14:creationId xmlns:p14="http://schemas.microsoft.com/office/powerpoint/2010/main" val="138664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15F53-C6D5-4911-8710-CDB40BF8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a </a:t>
            </a:r>
            <a:r>
              <a:rPr lang="en-US" dirty="0" err="1"/>
              <a:t>continuacion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mensaje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5CC18D-0D14-4310-985C-5F7A537F4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186" y="2193925"/>
            <a:ext cx="5535627" cy="4024313"/>
          </a:xfrm>
        </p:spPr>
      </p:pic>
    </p:spTree>
    <p:extLst>
      <p:ext uri="{BB962C8B-B14F-4D97-AF65-F5344CB8AC3E}">
        <p14:creationId xmlns:p14="http://schemas.microsoft.com/office/powerpoint/2010/main" val="4253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34A3-7346-4D87-A3B4-423102EB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3" y="396820"/>
            <a:ext cx="8610600" cy="1293028"/>
          </a:xfrm>
        </p:spPr>
        <p:txBody>
          <a:bodyPr/>
          <a:lstStyle/>
          <a:p>
            <a:r>
              <a:rPr lang="en-US" dirty="0" err="1"/>
              <a:t>Procedimiento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D0B14-D45E-49CD-865F-5084CFA6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6" y="2920702"/>
            <a:ext cx="4298576" cy="1660264"/>
          </a:xfrm>
        </p:spPr>
        <p:txBody>
          <a:bodyPr/>
          <a:lstStyle/>
          <a:p>
            <a:r>
              <a:rPr lang="en-US" dirty="0"/>
              <a:t>-Primero </a:t>
            </a:r>
            <a:r>
              <a:rPr lang="en-US" dirty="0" err="1"/>
              <a:t>creé</a:t>
            </a:r>
            <a:r>
              <a:rPr lang="en-US" dirty="0"/>
              <a:t> un nuevo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 </a:t>
            </a:r>
            <a:r>
              <a:rPr lang="en-US" dirty="0" err="1"/>
              <a:t>aplicación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B3C48-E8B7-4206-9281-5C35DF42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1814601"/>
            <a:ext cx="6078071" cy="46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8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59882-478D-4394-A590-BBE20EE2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42" y="3736489"/>
            <a:ext cx="3509682" cy="1140311"/>
          </a:xfrm>
        </p:spPr>
        <p:txBody>
          <a:bodyPr/>
          <a:lstStyle/>
          <a:p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importo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quiero</a:t>
            </a:r>
            <a:r>
              <a:rPr lang="en-US" dirty="0"/>
              <a:t> que </a:t>
            </a:r>
            <a:r>
              <a:rPr lang="en-US" dirty="0" err="1"/>
              <a:t>aparezca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6296AC-3BA8-4C21-915F-776F9C28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94" y="2431961"/>
            <a:ext cx="606604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163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{8F919DAF-ED46-410C-A907-68F654F4719E}tf04033937</Template>
  <TotalTime>27</TotalTime>
  <Words>38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Boton de whatsapp</vt:lpstr>
      <vt:lpstr>Presentación de PowerPoint</vt:lpstr>
      <vt:lpstr>Despues de dar click te redirije a whatsapp</vt:lpstr>
      <vt:lpstr>Y a continuacion puede enviar su mensaje</vt:lpstr>
      <vt:lpstr>Procedimiento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Boton de whatsapp</dc:title>
  <dc:creator>Alexis</dc:creator>
  <cp:lastModifiedBy>Alexis</cp:lastModifiedBy>
  <cp:revision>2</cp:revision>
  <dcterms:created xsi:type="dcterms:W3CDTF">2022-09-22T14:31:02Z</dcterms:created>
  <dcterms:modified xsi:type="dcterms:W3CDTF">2022-09-22T14:58:11Z</dcterms:modified>
</cp:coreProperties>
</file>