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3" r:id="rId1"/>
  </p:sldMasterIdLst>
  <p:sldIdLst>
    <p:sldId id="256" r:id="rId2"/>
    <p:sldId id="259" r:id="rId3"/>
    <p:sldId id="261" r:id="rId4"/>
    <p:sldId id="266" r:id="rId5"/>
    <p:sldId id="260" r:id="rId6"/>
    <p:sldId id="268" r:id="rId7"/>
    <p:sldId id="274" r:id="rId8"/>
    <p:sldId id="275" r:id="rId9"/>
    <p:sldId id="270" r:id="rId10"/>
    <p:sldId id="272" r:id="rId11"/>
    <p:sldId id="273" r:id="rId12"/>
    <p:sldId id="269" r:id="rId13"/>
    <p:sldId id="271" r:id="rId14"/>
    <p:sldId id="267" r:id="rId15"/>
    <p:sldId id="264" r:id="rId16"/>
    <p:sldId id="276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8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9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3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91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81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6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22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91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16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0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0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4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6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6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5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4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4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71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6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bi.gov/file-repository/serialmurder-pathwaysforinvestigations.pdf/view" TargetMode="External"/><Relationship Id="rId2" Type="http://schemas.openxmlformats.org/officeDocument/2006/relationships/hyperlink" Target="http://maamodt.asp.radford.edu/Serial%20Killer%20Information%20Center/Project%20Description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E6FF-C4B2-4EB4-9FF4-84F51F4A5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Serial Killer Trends in the United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26120-5838-4BD2-BE5F-801602F726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Alexis Doucette</a:t>
            </a:r>
          </a:p>
        </p:txBody>
      </p:sp>
    </p:spTree>
    <p:extLst>
      <p:ext uri="{BB962C8B-B14F-4D97-AF65-F5344CB8AC3E}">
        <p14:creationId xmlns:p14="http://schemas.microsoft.com/office/powerpoint/2010/main" val="3663411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CF808-5E24-448B-B400-C937A638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Killer Traits- IQ vs. Killing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48DB8-B8A9-4D63-85B0-F93D6881D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BF1A54-477D-43C9-B1A0-04C9A6965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307"/>
          <a:stretch/>
        </p:blipFill>
        <p:spPr>
          <a:xfrm>
            <a:off x="1809750" y="2582909"/>
            <a:ext cx="8572500" cy="375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4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C450-322F-476B-B664-E28C2323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Killer and Victim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10FA2-94AE-4030-9F78-5C6E21D56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45B88-78A5-4A44-843B-2612C528D9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747"/>
          <a:stretch/>
        </p:blipFill>
        <p:spPr>
          <a:xfrm>
            <a:off x="1809750" y="2500606"/>
            <a:ext cx="8572500" cy="399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32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AC2A-86AF-46CB-81DC-D5C399D7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Victim Traits- Race and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0985B-BACB-4C38-9ECE-C6B3CFF1A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F36DA-67ED-4F6D-B548-79FA6DCFD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838"/>
          <a:stretch/>
        </p:blipFill>
        <p:spPr>
          <a:xfrm>
            <a:off x="2229127" y="2341080"/>
            <a:ext cx="7733745" cy="434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59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50C4-E911-491A-ACEF-519D3D1C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Victim Traits- 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9F177-0A36-42B6-9CEE-B6630EE0D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515104-7149-4137-A0C2-4CD75507D1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832"/>
          <a:stretch/>
        </p:blipFill>
        <p:spPr>
          <a:xfrm>
            <a:off x="1809750" y="2495367"/>
            <a:ext cx="8572500" cy="357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99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0FD9-8638-4E56-A328-D95C3056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B973D-DC3D-4F1E-80CC-181107E4C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286C53-C6B1-4CD3-8A48-BF15B9DAB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33" b="8807"/>
          <a:stretch/>
        </p:blipFill>
        <p:spPr>
          <a:xfrm>
            <a:off x="1062848" y="2503623"/>
            <a:ext cx="10066304" cy="361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0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AF49-8793-48D8-BA18-AAA40E16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6D91C6-E3AB-4D0A-9550-88D4DA2D54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" t="14867" r="596" b="44527"/>
          <a:stretch/>
        </p:blipFill>
        <p:spPr>
          <a:xfrm>
            <a:off x="1374619" y="2507447"/>
            <a:ext cx="9442762" cy="363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22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29A7-D4C8-4BF5-9CB5-6EBB606E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FFED8-6F07-4C8A-AC10-9897679A2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deeper into the methods of serial killers</a:t>
            </a:r>
          </a:p>
          <a:p>
            <a:pPr lvl="1"/>
            <a:r>
              <a:rPr lang="en-US" dirty="0"/>
              <a:t>Where they find victims</a:t>
            </a:r>
          </a:p>
          <a:p>
            <a:pPr lvl="1"/>
            <a:r>
              <a:rPr lang="en-US" dirty="0"/>
              <a:t>How they approach them</a:t>
            </a:r>
          </a:p>
          <a:p>
            <a:pPr lvl="1"/>
            <a:r>
              <a:rPr lang="en-US" dirty="0"/>
              <a:t>Where they kill the victim</a:t>
            </a:r>
          </a:p>
          <a:p>
            <a:pPr lvl="1"/>
            <a:r>
              <a:rPr lang="en-US" dirty="0"/>
              <a:t>How they dispose of the body</a:t>
            </a:r>
          </a:p>
          <a:p>
            <a:r>
              <a:rPr lang="en-US" dirty="0"/>
              <a:t>Look deeper into the upbringing of serial killers</a:t>
            </a:r>
          </a:p>
          <a:p>
            <a:pPr lvl="1"/>
            <a:r>
              <a:rPr lang="en-US" dirty="0"/>
              <a:t>Occurrence of a traumatic event</a:t>
            </a:r>
          </a:p>
          <a:p>
            <a:pPr lvl="1"/>
            <a:r>
              <a:rPr lang="en-US" dirty="0"/>
              <a:t>Childhood abuse</a:t>
            </a:r>
          </a:p>
        </p:txBody>
      </p:sp>
    </p:spTree>
    <p:extLst>
      <p:ext uri="{BB962C8B-B14F-4D97-AF65-F5344CB8AC3E}">
        <p14:creationId xmlns:p14="http://schemas.microsoft.com/office/powerpoint/2010/main" val="695972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153FE-D243-4047-9FCB-A0164A81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FEA33-3400-4A4E-B948-CA749658D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Radford University/FGCU Serial Killer Database Project (</a:t>
            </a:r>
            <a:r>
              <a:rPr lang="en-US" u="sng" dirty="0">
                <a:hlinkClick r:id="rId2"/>
              </a:rPr>
              <a:t>http://maamodt.asp.radford.edu/Serial%20Killer%20Information%20Center/Project%20Description.htm</a:t>
            </a:r>
            <a:r>
              <a:rPr lang="en-US" dirty="0"/>
              <a:t>)</a:t>
            </a:r>
          </a:p>
          <a:p>
            <a:r>
              <a:rPr lang="en-US" dirty="0"/>
              <a:t>Department of Justice, Federal Bureau of Investigation (</a:t>
            </a:r>
            <a:r>
              <a:rPr lang="en-US" dirty="0">
                <a:hlinkClick r:id="rId3"/>
              </a:rPr>
              <a:t>https://www.fbi.gov/file-repository/serialmurder-pathwaysforinvestigations.pdf/view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594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AF49-8793-48D8-BA18-AAA40E16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9AADA-D57D-4FA3-B89C-82926E8F0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95871"/>
            <a:ext cx="8825659" cy="413960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How has the number of active serial killers changed over time?</a:t>
            </a:r>
          </a:p>
          <a:p>
            <a:pPr lvl="1"/>
            <a:r>
              <a:rPr lang="en-US" dirty="0"/>
              <a:t>Which states have had the most serial killers?</a:t>
            </a:r>
          </a:p>
          <a:p>
            <a:pPr lvl="1"/>
            <a:r>
              <a:rPr lang="en-US" dirty="0"/>
              <a:t>What are the traits of serial killers? </a:t>
            </a:r>
          </a:p>
          <a:p>
            <a:pPr lvl="2"/>
            <a:r>
              <a:rPr lang="en-US" dirty="0"/>
              <a:t>Demographics (gender, race)</a:t>
            </a:r>
          </a:p>
          <a:p>
            <a:pPr lvl="2"/>
            <a:r>
              <a:rPr lang="en-US" dirty="0"/>
              <a:t>Mental disorders</a:t>
            </a:r>
          </a:p>
          <a:p>
            <a:pPr lvl="2"/>
            <a:r>
              <a:rPr lang="en-US" dirty="0"/>
              <a:t>Criminal History</a:t>
            </a:r>
          </a:p>
          <a:p>
            <a:pPr lvl="2"/>
            <a:r>
              <a:rPr lang="en-US" dirty="0"/>
              <a:t>IQ </a:t>
            </a:r>
          </a:p>
          <a:p>
            <a:pPr lvl="3"/>
            <a:r>
              <a:rPr lang="en-US" dirty="0"/>
              <a:t>How is IQ related to level of organization, number of kills, and method of killing</a:t>
            </a:r>
          </a:p>
          <a:p>
            <a:pPr lvl="1"/>
            <a:r>
              <a:rPr lang="en-US" dirty="0"/>
              <a:t>What are the traits of the victims?</a:t>
            </a:r>
          </a:p>
          <a:p>
            <a:pPr lvl="2"/>
            <a:r>
              <a:rPr lang="en-US" dirty="0"/>
              <a:t>Demographics (age, gender, race)</a:t>
            </a:r>
          </a:p>
          <a:p>
            <a:pPr lvl="2"/>
            <a:r>
              <a:rPr lang="en-US" dirty="0"/>
              <a:t>Relationship to killer</a:t>
            </a:r>
          </a:p>
          <a:p>
            <a:pPr lvl="1"/>
            <a:r>
              <a:rPr lang="en-US" dirty="0"/>
              <a:t>What methods are most frequently used for killing?  </a:t>
            </a:r>
          </a:p>
          <a:p>
            <a:pPr lvl="1"/>
            <a:r>
              <a:rPr lang="en-US" dirty="0"/>
              <a:t>What were the motivations for the killings?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5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AF49-8793-48D8-BA18-AAA40E16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Perspective…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9AADA-D57D-4FA3-B89C-82926E8F0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F3E2D-82E5-4733-9387-D42B4F8A86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485"/>
          <a:stretch/>
        </p:blipFill>
        <p:spPr>
          <a:xfrm>
            <a:off x="2042691" y="2349776"/>
            <a:ext cx="8106617" cy="450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1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8F2B-2081-4AF4-B208-DA8D728B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Serial Killers 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F2EB9-66CF-4D9E-90B8-3BB97AF43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CED6C-A908-449C-A4B8-1C52EF6C6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075"/>
          <a:stretch/>
        </p:blipFill>
        <p:spPr>
          <a:xfrm>
            <a:off x="1938254" y="2334828"/>
            <a:ext cx="8315491" cy="44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6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AF49-8793-48D8-BA18-AAA40E16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With Most Victims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0C84C4-949A-40FF-A5E9-1A827480F1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" b="34369"/>
          <a:stretch/>
        </p:blipFill>
        <p:spPr>
          <a:xfrm>
            <a:off x="1809750" y="2300858"/>
            <a:ext cx="8572500" cy="40215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C86B01-A20C-46B2-AB16-94BCD72A95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168"/>
          <a:stretch/>
        </p:blipFill>
        <p:spPr>
          <a:xfrm>
            <a:off x="1896215" y="2300858"/>
            <a:ext cx="8399570" cy="45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7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19E4-08BC-470D-AC7B-A7FDEC5C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Killer Traits- Race and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EC3B4-EE01-4E3B-B504-08F5D525D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710CE-DFF5-4EE1-8805-5C2065DD59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0" b="32299"/>
          <a:stretch/>
        </p:blipFill>
        <p:spPr>
          <a:xfrm>
            <a:off x="1936164" y="2298637"/>
            <a:ext cx="8319671" cy="435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5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0D897-E460-4E0B-8CB7-7C6BEB6E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Killer Traits- Criminal History and Mental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CC430-3B74-452B-B0A6-30E2060FC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D9912-AADA-4934-BF0D-552354B46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494"/>
          <a:stretch/>
        </p:blipFill>
        <p:spPr>
          <a:xfrm>
            <a:off x="1809750" y="3471334"/>
            <a:ext cx="8572500" cy="168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5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F47D-8D76-42DE-BA4E-744AD8E0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Killer Traits- Criminal History and Mental Health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0908-3670-436D-8DD1-A19C68ED8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516BB-710D-4456-ADD1-20BC5AA7D9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06"/>
          <a:stretch/>
        </p:blipFill>
        <p:spPr>
          <a:xfrm>
            <a:off x="2419997" y="2417751"/>
            <a:ext cx="7352005" cy="444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32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2843-ADA4-468C-B859-2268EA25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Killer Traits- IQ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E7C6A-37EA-4363-9237-E3948A83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AB8CD3-47AE-42D0-AA2A-2284DF1C5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434"/>
          <a:stretch/>
        </p:blipFill>
        <p:spPr>
          <a:xfrm>
            <a:off x="1809750" y="2485748"/>
            <a:ext cx="8572500" cy="31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43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110</TotalTime>
  <Words>272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 Boardroom</vt:lpstr>
      <vt:lpstr>Serial Killer Trends in the United States</vt:lpstr>
      <vt:lpstr>Questions</vt:lpstr>
      <vt:lpstr>Some Perspective…</vt:lpstr>
      <vt:lpstr>Number of Serial Killers Active</vt:lpstr>
      <vt:lpstr>States With Most Victims</vt:lpstr>
      <vt:lpstr>Serial Killer Traits- Race and Gender</vt:lpstr>
      <vt:lpstr>Serial Killer Traits- Criminal History and Mental Health</vt:lpstr>
      <vt:lpstr>Serial Killer Traits- Criminal History and Mental Health (Cont.)</vt:lpstr>
      <vt:lpstr>Serial Killer Traits- IQ</vt:lpstr>
      <vt:lpstr>Serial Killer Traits- IQ vs. Killing Method</vt:lpstr>
      <vt:lpstr>Relationship Between Killer and Victim</vt:lpstr>
      <vt:lpstr>Victim Traits- Race and Gender</vt:lpstr>
      <vt:lpstr>Victim Traits- Ages</vt:lpstr>
      <vt:lpstr>Motivations</vt:lpstr>
      <vt:lpstr>Methods Used</vt:lpstr>
      <vt:lpstr>Future Work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 Killers in the United States</dc:title>
  <dc:creator>Alex Popa</dc:creator>
  <cp:lastModifiedBy>Alex Popa</cp:lastModifiedBy>
  <cp:revision>11</cp:revision>
  <dcterms:created xsi:type="dcterms:W3CDTF">2019-04-10T19:16:40Z</dcterms:created>
  <dcterms:modified xsi:type="dcterms:W3CDTF">2019-05-16T03:46:19Z</dcterms:modified>
</cp:coreProperties>
</file>