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4"/>
    <p:restoredTop sz="95884"/>
  </p:normalViewPr>
  <p:slideViewPr>
    <p:cSldViewPr snapToGrid="0" snapToObjects="1">
      <p:cViewPr varScale="1">
        <p:scale>
          <a:sx n="114" d="100"/>
          <a:sy n="114" d="100"/>
        </p:scale>
        <p:origin x="10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2DAF7B-F173-4E18-979E-7B182E046BF1}"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775BDEE4-DEBF-40C2-B8B1-FF8AC9FF430C}">
      <dgm:prSet/>
      <dgm:spPr/>
      <dgm:t>
        <a:bodyPr/>
        <a:lstStyle/>
        <a:p>
          <a:r>
            <a:rPr lang="en-US" dirty="0"/>
            <a:t>An exception is an abnormal condition that results from the execution of a program (run-time). Some common conditions are</a:t>
          </a:r>
        </a:p>
      </dgm:t>
    </dgm:pt>
    <dgm:pt modelId="{8041D081-B8E0-4055-9749-E7EFA9FA0412}" type="parTrans" cxnId="{7D906D94-AFEE-4978-8ABB-39CE31CCB7A7}">
      <dgm:prSet/>
      <dgm:spPr/>
      <dgm:t>
        <a:bodyPr/>
        <a:lstStyle/>
        <a:p>
          <a:endParaRPr lang="en-US"/>
        </a:p>
      </dgm:t>
    </dgm:pt>
    <dgm:pt modelId="{49A5FE1C-FFCC-48F7-9766-DEBE2DF6CEE6}" type="sibTrans" cxnId="{7D906D94-AFEE-4978-8ABB-39CE31CCB7A7}">
      <dgm:prSet/>
      <dgm:spPr/>
      <dgm:t>
        <a:bodyPr/>
        <a:lstStyle/>
        <a:p>
          <a:endParaRPr lang="en-US"/>
        </a:p>
      </dgm:t>
    </dgm:pt>
    <dgm:pt modelId="{FF82103A-8469-4BE0-A09F-BD254435B836}">
      <dgm:prSet/>
      <dgm:spPr/>
      <dgm:t>
        <a:bodyPr/>
        <a:lstStyle/>
        <a:p>
          <a:r>
            <a:rPr lang="en-US"/>
            <a:t>Dividing a number by 0</a:t>
          </a:r>
        </a:p>
      </dgm:t>
    </dgm:pt>
    <dgm:pt modelId="{66168CDD-8046-44FB-A6CE-8D5CE6BF2EB8}" type="parTrans" cxnId="{65392FB4-B4C3-4C94-9690-72153E06836D}">
      <dgm:prSet/>
      <dgm:spPr/>
      <dgm:t>
        <a:bodyPr/>
        <a:lstStyle/>
        <a:p>
          <a:endParaRPr lang="en-US"/>
        </a:p>
      </dgm:t>
    </dgm:pt>
    <dgm:pt modelId="{B639E4B3-6FB3-4D84-B696-54D11D4B6685}" type="sibTrans" cxnId="{65392FB4-B4C3-4C94-9690-72153E06836D}">
      <dgm:prSet/>
      <dgm:spPr/>
      <dgm:t>
        <a:bodyPr/>
        <a:lstStyle/>
        <a:p>
          <a:endParaRPr lang="en-US"/>
        </a:p>
      </dgm:t>
    </dgm:pt>
    <dgm:pt modelId="{73C58991-E16A-43E7-9AB6-8CDB57700AC2}">
      <dgm:prSet/>
      <dgm:spPr/>
      <dgm:t>
        <a:bodyPr/>
        <a:lstStyle/>
        <a:p>
          <a:r>
            <a:rPr lang="en-US"/>
            <a:t>Accessing an array outside of bounds</a:t>
          </a:r>
        </a:p>
      </dgm:t>
    </dgm:pt>
    <dgm:pt modelId="{357E454E-2F21-4791-AD0B-73152F70831D}" type="parTrans" cxnId="{25A85871-580A-4FD4-9B96-A840B6E27876}">
      <dgm:prSet/>
      <dgm:spPr/>
      <dgm:t>
        <a:bodyPr/>
        <a:lstStyle/>
        <a:p>
          <a:endParaRPr lang="en-US"/>
        </a:p>
      </dgm:t>
    </dgm:pt>
    <dgm:pt modelId="{B87B22B1-C2AB-4C0F-9CBC-E464C0AE0B77}" type="sibTrans" cxnId="{25A85871-580A-4FD4-9B96-A840B6E27876}">
      <dgm:prSet/>
      <dgm:spPr/>
      <dgm:t>
        <a:bodyPr/>
        <a:lstStyle/>
        <a:p>
          <a:endParaRPr lang="en-US"/>
        </a:p>
      </dgm:t>
    </dgm:pt>
    <dgm:pt modelId="{C61CF3DF-797A-40B5-B28A-65DE0430BBE4}">
      <dgm:prSet/>
      <dgm:spPr/>
      <dgm:t>
        <a:bodyPr/>
        <a:lstStyle/>
        <a:p>
          <a:r>
            <a:rPr lang="en-US"/>
            <a:t>Exception handling in the traditional sense are functions such as </a:t>
          </a:r>
        </a:p>
      </dgm:t>
    </dgm:pt>
    <dgm:pt modelId="{DA683CC8-A49A-45FB-9FD1-6E5CCD478539}" type="parTrans" cxnId="{79192D1C-61F0-4DAE-8D0D-127A5AA9252D}">
      <dgm:prSet/>
      <dgm:spPr/>
      <dgm:t>
        <a:bodyPr/>
        <a:lstStyle/>
        <a:p>
          <a:endParaRPr lang="en-US"/>
        </a:p>
      </dgm:t>
    </dgm:pt>
    <dgm:pt modelId="{0E5938BC-2E08-410A-BC08-FDF2BF5D194B}" type="sibTrans" cxnId="{79192D1C-61F0-4DAE-8D0D-127A5AA9252D}">
      <dgm:prSet/>
      <dgm:spPr/>
      <dgm:t>
        <a:bodyPr/>
        <a:lstStyle/>
        <a:p>
          <a:endParaRPr lang="en-US"/>
        </a:p>
      </dgm:t>
    </dgm:pt>
    <dgm:pt modelId="{857E7789-EF5C-441A-9B45-23B35A0C45DD}">
      <dgm:prSet/>
      <dgm:spPr/>
      <dgm:t>
        <a:bodyPr/>
        <a:lstStyle/>
        <a:p>
          <a:r>
            <a:rPr lang="en-US"/>
            <a:t>exit()</a:t>
          </a:r>
        </a:p>
      </dgm:t>
    </dgm:pt>
    <dgm:pt modelId="{87FD6537-13AE-4F8F-B8CB-6DD80556F960}" type="parTrans" cxnId="{B4450377-0835-4E7A-AA86-9F3EE4CBBA01}">
      <dgm:prSet/>
      <dgm:spPr/>
      <dgm:t>
        <a:bodyPr/>
        <a:lstStyle/>
        <a:p>
          <a:endParaRPr lang="en-US"/>
        </a:p>
      </dgm:t>
    </dgm:pt>
    <dgm:pt modelId="{59906966-FF75-4A44-9496-B50077EF5147}" type="sibTrans" cxnId="{B4450377-0835-4E7A-AA86-9F3EE4CBBA01}">
      <dgm:prSet/>
      <dgm:spPr/>
      <dgm:t>
        <a:bodyPr/>
        <a:lstStyle/>
        <a:p>
          <a:endParaRPr lang="en-US"/>
        </a:p>
      </dgm:t>
    </dgm:pt>
    <dgm:pt modelId="{89C912A9-F34C-4B68-8C20-AA93230307F7}">
      <dgm:prSet/>
      <dgm:spPr/>
      <dgm:t>
        <a:bodyPr/>
        <a:lstStyle/>
        <a:p>
          <a:r>
            <a:rPr lang="en-US" dirty="0"/>
            <a:t>abort()</a:t>
          </a:r>
        </a:p>
      </dgm:t>
    </dgm:pt>
    <dgm:pt modelId="{655036AB-3AC4-4E0F-90E3-2B68BD5AA8E5}" type="parTrans" cxnId="{AA76D598-DF11-4137-A0D4-462ED8879984}">
      <dgm:prSet/>
      <dgm:spPr/>
      <dgm:t>
        <a:bodyPr/>
        <a:lstStyle/>
        <a:p>
          <a:endParaRPr lang="en-US"/>
        </a:p>
      </dgm:t>
    </dgm:pt>
    <dgm:pt modelId="{E786482E-904D-4E4E-9AF8-487A7D14D803}" type="sibTrans" cxnId="{AA76D598-DF11-4137-A0D4-462ED8879984}">
      <dgm:prSet/>
      <dgm:spPr/>
      <dgm:t>
        <a:bodyPr/>
        <a:lstStyle/>
        <a:p>
          <a:endParaRPr lang="en-US"/>
        </a:p>
      </dgm:t>
    </dgm:pt>
    <dgm:pt modelId="{F207F3E2-7070-4708-BC7C-96BF6440E04A}">
      <dgm:prSet/>
      <dgm:spPr/>
      <dgm:t>
        <a:bodyPr/>
        <a:lstStyle/>
        <a:p>
          <a:r>
            <a:rPr lang="en-US" dirty="0"/>
            <a:t>return values to indicate an error occurred (-1)</a:t>
          </a:r>
        </a:p>
      </dgm:t>
    </dgm:pt>
    <dgm:pt modelId="{BED31F5D-F22F-44D7-91A5-C9391DFA1EEC}" type="parTrans" cxnId="{F3892A80-7802-4695-A4CA-ABD714225B85}">
      <dgm:prSet/>
      <dgm:spPr/>
      <dgm:t>
        <a:bodyPr/>
        <a:lstStyle/>
        <a:p>
          <a:endParaRPr lang="en-US"/>
        </a:p>
      </dgm:t>
    </dgm:pt>
    <dgm:pt modelId="{47D75675-92D3-4519-BAE4-138DA13C421E}" type="sibTrans" cxnId="{F3892A80-7802-4695-A4CA-ABD714225B85}">
      <dgm:prSet/>
      <dgm:spPr/>
      <dgm:t>
        <a:bodyPr/>
        <a:lstStyle/>
        <a:p>
          <a:endParaRPr lang="en-US"/>
        </a:p>
      </dgm:t>
    </dgm:pt>
    <dgm:pt modelId="{A45692D9-AA36-4039-956E-7939BB66882F}">
      <dgm:prSet/>
      <dgm:spPr/>
      <dgm:t>
        <a:bodyPr/>
        <a:lstStyle/>
        <a:p>
          <a:r>
            <a:rPr lang="en-US" dirty="0"/>
            <a:t>Exception handling is based upon 3 major key words</a:t>
          </a:r>
        </a:p>
      </dgm:t>
    </dgm:pt>
    <dgm:pt modelId="{2F515E0A-FC33-4630-BA94-9F867478A2D9}" type="parTrans" cxnId="{1BA33B67-0C9E-467F-AC3D-897A1A233F32}">
      <dgm:prSet/>
      <dgm:spPr/>
      <dgm:t>
        <a:bodyPr/>
        <a:lstStyle/>
        <a:p>
          <a:endParaRPr lang="en-US"/>
        </a:p>
      </dgm:t>
    </dgm:pt>
    <dgm:pt modelId="{DDA31E46-BB70-4527-9FD1-0B9C8CDF30B3}" type="sibTrans" cxnId="{1BA33B67-0C9E-467F-AC3D-897A1A233F32}">
      <dgm:prSet/>
      <dgm:spPr/>
      <dgm:t>
        <a:bodyPr/>
        <a:lstStyle/>
        <a:p>
          <a:endParaRPr lang="en-US"/>
        </a:p>
      </dgm:t>
    </dgm:pt>
    <dgm:pt modelId="{F700097C-9F49-49D9-93A6-139EF8ED4E00}">
      <dgm:prSet/>
      <dgm:spPr/>
      <dgm:t>
        <a:bodyPr/>
        <a:lstStyle/>
        <a:p>
          <a:r>
            <a:rPr lang="en-US"/>
            <a:t>Throw</a:t>
          </a:r>
        </a:p>
      </dgm:t>
    </dgm:pt>
    <dgm:pt modelId="{FB5E2F76-F33B-4EB5-BE6E-5F8DFE23D399}" type="parTrans" cxnId="{14778D7C-E49B-4FAB-84DA-56BC8C4A6F61}">
      <dgm:prSet/>
      <dgm:spPr/>
      <dgm:t>
        <a:bodyPr/>
        <a:lstStyle/>
        <a:p>
          <a:endParaRPr lang="en-US"/>
        </a:p>
      </dgm:t>
    </dgm:pt>
    <dgm:pt modelId="{06BAE580-5027-4E9B-9111-84A889329348}" type="sibTrans" cxnId="{14778D7C-E49B-4FAB-84DA-56BC8C4A6F61}">
      <dgm:prSet/>
      <dgm:spPr/>
      <dgm:t>
        <a:bodyPr/>
        <a:lstStyle/>
        <a:p>
          <a:endParaRPr lang="en-US"/>
        </a:p>
      </dgm:t>
    </dgm:pt>
    <dgm:pt modelId="{4C29F343-1240-4458-B14C-59A1B511B2F8}">
      <dgm:prSet/>
      <dgm:spPr/>
      <dgm:t>
        <a:bodyPr/>
        <a:lstStyle/>
        <a:p>
          <a:r>
            <a:rPr lang="en-US"/>
            <a:t>Catch</a:t>
          </a:r>
        </a:p>
      </dgm:t>
    </dgm:pt>
    <dgm:pt modelId="{A7D26976-2BA3-4621-9334-95E2BA3B25EE}" type="parTrans" cxnId="{0D00FE2D-087B-41B8-A14B-5D8CAF31EF09}">
      <dgm:prSet/>
      <dgm:spPr/>
      <dgm:t>
        <a:bodyPr/>
        <a:lstStyle/>
        <a:p>
          <a:endParaRPr lang="en-US"/>
        </a:p>
      </dgm:t>
    </dgm:pt>
    <dgm:pt modelId="{C962AFBF-7BC4-4D52-9E71-F61E4894AE05}" type="sibTrans" cxnId="{0D00FE2D-087B-41B8-A14B-5D8CAF31EF09}">
      <dgm:prSet/>
      <dgm:spPr/>
      <dgm:t>
        <a:bodyPr/>
        <a:lstStyle/>
        <a:p>
          <a:endParaRPr lang="en-US"/>
        </a:p>
      </dgm:t>
    </dgm:pt>
    <dgm:pt modelId="{69A28890-F3B8-4C74-BF75-65ECE0950794}">
      <dgm:prSet/>
      <dgm:spPr/>
      <dgm:t>
        <a:bodyPr/>
        <a:lstStyle/>
        <a:p>
          <a:r>
            <a:rPr lang="en-US"/>
            <a:t>Try</a:t>
          </a:r>
        </a:p>
      </dgm:t>
    </dgm:pt>
    <dgm:pt modelId="{9D18FBD2-F294-44B2-94A3-5E80B8F0874B}" type="parTrans" cxnId="{32BD8430-F808-495F-BAE7-7A511701BB2E}">
      <dgm:prSet/>
      <dgm:spPr/>
      <dgm:t>
        <a:bodyPr/>
        <a:lstStyle/>
        <a:p>
          <a:endParaRPr lang="en-US"/>
        </a:p>
      </dgm:t>
    </dgm:pt>
    <dgm:pt modelId="{3C5B7631-50CE-4836-AF8B-49B28868EF33}" type="sibTrans" cxnId="{32BD8430-F808-495F-BAE7-7A511701BB2E}">
      <dgm:prSet/>
      <dgm:spPr/>
      <dgm:t>
        <a:bodyPr/>
        <a:lstStyle/>
        <a:p>
          <a:endParaRPr lang="en-US"/>
        </a:p>
      </dgm:t>
    </dgm:pt>
    <dgm:pt modelId="{6297B9B1-FDF8-684F-8BC4-04C8EC4F22B1}">
      <dgm:prSet/>
      <dgm:spPr/>
      <dgm:t>
        <a:bodyPr/>
        <a:lstStyle/>
        <a:p>
          <a:r>
            <a:rPr lang="en-US" dirty="0"/>
            <a:t>if/else statements</a:t>
          </a:r>
        </a:p>
      </dgm:t>
    </dgm:pt>
    <dgm:pt modelId="{ECB4F5BF-8197-C84E-BBAE-10E103A2128E}" type="parTrans" cxnId="{88C1BF00-1CDB-5545-891C-7B821325ED0C}">
      <dgm:prSet/>
      <dgm:spPr/>
      <dgm:t>
        <a:bodyPr/>
        <a:lstStyle/>
        <a:p>
          <a:endParaRPr lang="en-US"/>
        </a:p>
      </dgm:t>
    </dgm:pt>
    <dgm:pt modelId="{1A734FC0-C853-FB47-B3D3-F17738A22878}" type="sibTrans" cxnId="{88C1BF00-1CDB-5545-891C-7B821325ED0C}">
      <dgm:prSet/>
      <dgm:spPr/>
      <dgm:t>
        <a:bodyPr/>
        <a:lstStyle/>
        <a:p>
          <a:endParaRPr lang="en-US"/>
        </a:p>
      </dgm:t>
    </dgm:pt>
    <dgm:pt modelId="{45486F6B-28EC-BD4E-A3D2-0966B1344063}" type="pres">
      <dgm:prSet presAssocID="{3A2DAF7B-F173-4E18-979E-7B182E046BF1}" presName="linear" presStyleCnt="0">
        <dgm:presLayoutVars>
          <dgm:dir/>
          <dgm:animLvl val="lvl"/>
          <dgm:resizeHandles val="exact"/>
        </dgm:presLayoutVars>
      </dgm:prSet>
      <dgm:spPr/>
    </dgm:pt>
    <dgm:pt modelId="{994B4F69-E5ED-0948-9452-D1C542685702}" type="pres">
      <dgm:prSet presAssocID="{775BDEE4-DEBF-40C2-B8B1-FF8AC9FF430C}" presName="parentLin" presStyleCnt="0"/>
      <dgm:spPr/>
    </dgm:pt>
    <dgm:pt modelId="{52FEB9D6-8CFB-5F44-974B-1CCC260FE287}" type="pres">
      <dgm:prSet presAssocID="{775BDEE4-DEBF-40C2-B8B1-FF8AC9FF430C}" presName="parentLeftMargin" presStyleLbl="node1" presStyleIdx="0" presStyleCnt="3"/>
      <dgm:spPr/>
    </dgm:pt>
    <dgm:pt modelId="{A6800F65-1337-4C44-B97B-40B35DBF30F4}" type="pres">
      <dgm:prSet presAssocID="{775BDEE4-DEBF-40C2-B8B1-FF8AC9FF430C}" presName="parentText" presStyleLbl="node1" presStyleIdx="0" presStyleCnt="3">
        <dgm:presLayoutVars>
          <dgm:chMax val="0"/>
          <dgm:bulletEnabled val="1"/>
        </dgm:presLayoutVars>
      </dgm:prSet>
      <dgm:spPr/>
    </dgm:pt>
    <dgm:pt modelId="{44C45958-A4AC-5D47-B27C-E02A4C757B63}" type="pres">
      <dgm:prSet presAssocID="{775BDEE4-DEBF-40C2-B8B1-FF8AC9FF430C}" presName="negativeSpace" presStyleCnt="0"/>
      <dgm:spPr/>
    </dgm:pt>
    <dgm:pt modelId="{34FE7ACE-85E6-814A-A898-48144019C9AB}" type="pres">
      <dgm:prSet presAssocID="{775BDEE4-DEBF-40C2-B8B1-FF8AC9FF430C}" presName="childText" presStyleLbl="conFgAcc1" presStyleIdx="0" presStyleCnt="3">
        <dgm:presLayoutVars>
          <dgm:bulletEnabled val="1"/>
        </dgm:presLayoutVars>
      </dgm:prSet>
      <dgm:spPr/>
    </dgm:pt>
    <dgm:pt modelId="{81298E22-901C-8340-82CE-984A80487F6B}" type="pres">
      <dgm:prSet presAssocID="{49A5FE1C-FFCC-48F7-9766-DEBE2DF6CEE6}" presName="spaceBetweenRectangles" presStyleCnt="0"/>
      <dgm:spPr/>
    </dgm:pt>
    <dgm:pt modelId="{A52DD9FB-8823-6043-9CE4-A4BB5CE5A98B}" type="pres">
      <dgm:prSet presAssocID="{C61CF3DF-797A-40B5-B28A-65DE0430BBE4}" presName="parentLin" presStyleCnt="0"/>
      <dgm:spPr/>
    </dgm:pt>
    <dgm:pt modelId="{749C4657-D0A1-544D-B58E-5F221A2D65C1}" type="pres">
      <dgm:prSet presAssocID="{C61CF3DF-797A-40B5-B28A-65DE0430BBE4}" presName="parentLeftMargin" presStyleLbl="node1" presStyleIdx="0" presStyleCnt="3"/>
      <dgm:spPr/>
    </dgm:pt>
    <dgm:pt modelId="{83A1AA1F-6E61-3C49-9E18-E472D085028C}" type="pres">
      <dgm:prSet presAssocID="{C61CF3DF-797A-40B5-B28A-65DE0430BBE4}" presName="parentText" presStyleLbl="node1" presStyleIdx="1" presStyleCnt="3">
        <dgm:presLayoutVars>
          <dgm:chMax val="0"/>
          <dgm:bulletEnabled val="1"/>
        </dgm:presLayoutVars>
      </dgm:prSet>
      <dgm:spPr/>
    </dgm:pt>
    <dgm:pt modelId="{D1C7B9FD-FC5C-A245-8F88-91218339A1C9}" type="pres">
      <dgm:prSet presAssocID="{C61CF3DF-797A-40B5-B28A-65DE0430BBE4}" presName="negativeSpace" presStyleCnt="0"/>
      <dgm:spPr/>
    </dgm:pt>
    <dgm:pt modelId="{D3F97C71-4D2E-D24C-AEA0-3DDF53F8B6A4}" type="pres">
      <dgm:prSet presAssocID="{C61CF3DF-797A-40B5-B28A-65DE0430BBE4}" presName="childText" presStyleLbl="conFgAcc1" presStyleIdx="1" presStyleCnt="3">
        <dgm:presLayoutVars>
          <dgm:bulletEnabled val="1"/>
        </dgm:presLayoutVars>
      </dgm:prSet>
      <dgm:spPr/>
    </dgm:pt>
    <dgm:pt modelId="{761407D0-D173-B74A-9E4A-8122D7AB6C79}" type="pres">
      <dgm:prSet presAssocID="{0E5938BC-2E08-410A-BC08-FDF2BF5D194B}" presName="spaceBetweenRectangles" presStyleCnt="0"/>
      <dgm:spPr/>
    </dgm:pt>
    <dgm:pt modelId="{829A0DCE-5069-914E-91D6-F61DC0559AF2}" type="pres">
      <dgm:prSet presAssocID="{A45692D9-AA36-4039-956E-7939BB66882F}" presName="parentLin" presStyleCnt="0"/>
      <dgm:spPr/>
    </dgm:pt>
    <dgm:pt modelId="{BDA89F5E-B411-174E-B3EA-91C6176D0242}" type="pres">
      <dgm:prSet presAssocID="{A45692D9-AA36-4039-956E-7939BB66882F}" presName="parentLeftMargin" presStyleLbl="node1" presStyleIdx="1" presStyleCnt="3"/>
      <dgm:spPr/>
    </dgm:pt>
    <dgm:pt modelId="{AF36C9C4-A1F1-D04C-BD3E-7B54C9D51FC7}" type="pres">
      <dgm:prSet presAssocID="{A45692D9-AA36-4039-956E-7939BB66882F}" presName="parentText" presStyleLbl="node1" presStyleIdx="2" presStyleCnt="3">
        <dgm:presLayoutVars>
          <dgm:chMax val="0"/>
          <dgm:bulletEnabled val="1"/>
        </dgm:presLayoutVars>
      </dgm:prSet>
      <dgm:spPr/>
    </dgm:pt>
    <dgm:pt modelId="{DCD21835-12FA-4A4E-B1D0-989CE378921C}" type="pres">
      <dgm:prSet presAssocID="{A45692D9-AA36-4039-956E-7939BB66882F}" presName="negativeSpace" presStyleCnt="0"/>
      <dgm:spPr/>
    </dgm:pt>
    <dgm:pt modelId="{4B73DA30-55EF-8B4F-871C-291A7B06140B}" type="pres">
      <dgm:prSet presAssocID="{A45692D9-AA36-4039-956E-7939BB66882F}" presName="childText" presStyleLbl="conFgAcc1" presStyleIdx="2" presStyleCnt="3">
        <dgm:presLayoutVars>
          <dgm:bulletEnabled val="1"/>
        </dgm:presLayoutVars>
      </dgm:prSet>
      <dgm:spPr/>
    </dgm:pt>
  </dgm:ptLst>
  <dgm:cxnLst>
    <dgm:cxn modelId="{88C1BF00-1CDB-5545-891C-7B821325ED0C}" srcId="{C61CF3DF-797A-40B5-B28A-65DE0430BBE4}" destId="{6297B9B1-FDF8-684F-8BC4-04C8EC4F22B1}" srcOrd="3" destOrd="0" parTransId="{ECB4F5BF-8197-C84E-BBAE-10E103A2128E}" sibTransId="{1A734FC0-C853-FB47-B3D3-F17738A22878}"/>
    <dgm:cxn modelId="{E7043612-1D13-BA4E-9303-4E6EA64DEFFB}" type="presOf" srcId="{857E7789-EF5C-441A-9B45-23B35A0C45DD}" destId="{D3F97C71-4D2E-D24C-AEA0-3DDF53F8B6A4}" srcOrd="0" destOrd="0" presId="urn:microsoft.com/office/officeart/2005/8/layout/list1"/>
    <dgm:cxn modelId="{79192D1C-61F0-4DAE-8D0D-127A5AA9252D}" srcId="{3A2DAF7B-F173-4E18-979E-7B182E046BF1}" destId="{C61CF3DF-797A-40B5-B28A-65DE0430BBE4}" srcOrd="1" destOrd="0" parTransId="{DA683CC8-A49A-45FB-9FD1-6E5CCD478539}" sibTransId="{0E5938BC-2E08-410A-BC08-FDF2BF5D194B}"/>
    <dgm:cxn modelId="{1B349625-D415-8047-9B00-ADDB0CE6E0B1}" type="presOf" srcId="{89C912A9-F34C-4B68-8C20-AA93230307F7}" destId="{D3F97C71-4D2E-D24C-AEA0-3DDF53F8B6A4}" srcOrd="0" destOrd="1" presId="urn:microsoft.com/office/officeart/2005/8/layout/list1"/>
    <dgm:cxn modelId="{A622A92B-865A-6B44-A98D-CD13BCCA00F6}" type="presOf" srcId="{A45692D9-AA36-4039-956E-7939BB66882F}" destId="{BDA89F5E-B411-174E-B3EA-91C6176D0242}" srcOrd="0" destOrd="0" presId="urn:microsoft.com/office/officeart/2005/8/layout/list1"/>
    <dgm:cxn modelId="{0D00FE2D-087B-41B8-A14B-5D8CAF31EF09}" srcId="{A45692D9-AA36-4039-956E-7939BB66882F}" destId="{4C29F343-1240-4458-B14C-59A1B511B2F8}" srcOrd="1" destOrd="0" parTransId="{A7D26976-2BA3-4621-9334-95E2BA3B25EE}" sibTransId="{C962AFBF-7BC4-4D52-9E71-F61E4894AE05}"/>
    <dgm:cxn modelId="{E773BA2F-01AE-DC47-82C7-FC14EEBC3A82}" type="presOf" srcId="{F207F3E2-7070-4708-BC7C-96BF6440E04A}" destId="{D3F97C71-4D2E-D24C-AEA0-3DDF53F8B6A4}" srcOrd="0" destOrd="2" presId="urn:microsoft.com/office/officeart/2005/8/layout/list1"/>
    <dgm:cxn modelId="{32BD8430-F808-495F-BAE7-7A511701BB2E}" srcId="{A45692D9-AA36-4039-956E-7939BB66882F}" destId="{69A28890-F3B8-4C74-BF75-65ECE0950794}" srcOrd="2" destOrd="0" parTransId="{9D18FBD2-F294-44B2-94A3-5E80B8F0874B}" sibTransId="{3C5B7631-50CE-4836-AF8B-49B28868EF33}"/>
    <dgm:cxn modelId="{59B6813E-D53B-8C46-A3B1-4B497EDC7520}" type="presOf" srcId="{69A28890-F3B8-4C74-BF75-65ECE0950794}" destId="{4B73DA30-55EF-8B4F-871C-291A7B06140B}" srcOrd="0" destOrd="2" presId="urn:microsoft.com/office/officeart/2005/8/layout/list1"/>
    <dgm:cxn modelId="{34011564-A24A-C940-90FE-98B1D5FE110D}" type="presOf" srcId="{3A2DAF7B-F173-4E18-979E-7B182E046BF1}" destId="{45486F6B-28EC-BD4E-A3D2-0966B1344063}" srcOrd="0" destOrd="0" presId="urn:microsoft.com/office/officeart/2005/8/layout/list1"/>
    <dgm:cxn modelId="{1BA33B67-0C9E-467F-AC3D-897A1A233F32}" srcId="{3A2DAF7B-F173-4E18-979E-7B182E046BF1}" destId="{A45692D9-AA36-4039-956E-7939BB66882F}" srcOrd="2" destOrd="0" parTransId="{2F515E0A-FC33-4630-BA94-9F867478A2D9}" sibTransId="{DDA31E46-BB70-4527-9FD1-0B9C8CDF30B3}"/>
    <dgm:cxn modelId="{6E5C256B-13DC-6B44-BDB9-DB09BCA7F1F0}" type="presOf" srcId="{4C29F343-1240-4458-B14C-59A1B511B2F8}" destId="{4B73DA30-55EF-8B4F-871C-291A7B06140B}" srcOrd="0" destOrd="1" presId="urn:microsoft.com/office/officeart/2005/8/layout/list1"/>
    <dgm:cxn modelId="{64A25371-BE60-454A-9CAD-6F3C22E4050B}" type="presOf" srcId="{6297B9B1-FDF8-684F-8BC4-04C8EC4F22B1}" destId="{D3F97C71-4D2E-D24C-AEA0-3DDF53F8B6A4}" srcOrd="0" destOrd="3" presId="urn:microsoft.com/office/officeart/2005/8/layout/list1"/>
    <dgm:cxn modelId="{25A85871-580A-4FD4-9B96-A840B6E27876}" srcId="{775BDEE4-DEBF-40C2-B8B1-FF8AC9FF430C}" destId="{73C58991-E16A-43E7-9AB6-8CDB57700AC2}" srcOrd="1" destOrd="0" parTransId="{357E454E-2F21-4791-AD0B-73152F70831D}" sibTransId="{B87B22B1-C2AB-4C0F-9CBC-E464C0AE0B77}"/>
    <dgm:cxn modelId="{B4450377-0835-4E7A-AA86-9F3EE4CBBA01}" srcId="{C61CF3DF-797A-40B5-B28A-65DE0430BBE4}" destId="{857E7789-EF5C-441A-9B45-23B35A0C45DD}" srcOrd="0" destOrd="0" parTransId="{87FD6537-13AE-4F8F-B8CB-6DD80556F960}" sibTransId="{59906966-FF75-4A44-9496-B50077EF5147}"/>
    <dgm:cxn modelId="{71FFB67B-0FE3-DE4B-B019-7E22973E0E34}" type="presOf" srcId="{F700097C-9F49-49D9-93A6-139EF8ED4E00}" destId="{4B73DA30-55EF-8B4F-871C-291A7B06140B}" srcOrd="0" destOrd="0" presId="urn:microsoft.com/office/officeart/2005/8/layout/list1"/>
    <dgm:cxn modelId="{14778D7C-E49B-4FAB-84DA-56BC8C4A6F61}" srcId="{A45692D9-AA36-4039-956E-7939BB66882F}" destId="{F700097C-9F49-49D9-93A6-139EF8ED4E00}" srcOrd="0" destOrd="0" parTransId="{FB5E2F76-F33B-4EB5-BE6E-5F8DFE23D399}" sibTransId="{06BAE580-5027-4E9B-9111-84A889329348}"/>
    <dgm:cxn modelId="{F3892A80-7802-4695-A4CA-ABD714225B85}" srcId="{C61CF3DF-797A-40B5-B28A-65DE0430BBE4}" destId="{F207F3E2-7070-4708-BC7C-96BF6440E04A}" srcOrd="2" destOrd="0" parTransId="{BED31F5D-F22F-44D7-91A5-C9391DFA1EEC}" sibTransId="{47D75675-92D3-4519-BAE4-138DA13C421E}"/>
    <dgm:cxn modelId="{95CDBE81-0DD4-254D-A279-16E32427F00E}" type="presOf" srcId="{775BDEE4-DEBF-40C2-B8B1-FF8AC9FF430C}" destId="{A6800F65-1337-4C44-B97B-40B35DBF30F4}" srcOrd="1" destOrd="0" presId="urn:microsoft.com/office/officeart/2005/8/layout/list1"/>
    <dgm:cxn modelId="{551D9C89-BB26-1245-AD76-DC89CB9AB339}" type="presOf" srcId="{A45692D9-AA36-4039-956E-7939BB66882F}" destId="{AF36C9C4-A1F1-D04C-BD3E-7B54C9D51FC7}" srcOrd="1" destOrd="0" presId="urn:microsoft.com/office/officeart/2005/8/layout/list1"/>
    <dgm:cxn modelId="{79BCE88E-9261-3A43-A07F-9A58458A1FD5}" type="presOf" srcId="{FF82103A-8469-4BE0-A09F-BD254435B836}" destId="{34FE7ACE-85E6-814A-A898-48144019C9AB}" srcOrd="0" destOrd="0" presId="urn:microsoft.com/office/officeart/2005/8/layout/list1"/>
    <dgm:cxn modelId="{7D906D94-AFEE-4978-8ABB-39CE31CCB7A7}" srcId="{3A2DAF7B-F173-4E18-979E-7B182E046BF1}" destId="{775BDEE4-DEBF-40C2-B8B1-FF8AC9FF430C}" srcOrd="0" destOrd="0" parTransId="{8041D081-B8E0-4055-9749-E7EFA9FA0412}" sibTransId="{49A5FE1C-FFCC-48F7-9766-DEBE2DF6CEE6}"/>
    <dgm:cxn modelId="{AA76D598-DF11-4137-A0D4-462ED8879984}" srcId="{C61CF3DF-797A-40B5-B28A-65DE0430BBE4}" destId="{89C912A9-F34C-4B68-8C20-AA93230307F7}" srcOrd="1" destOrd="0" parTransId="{655036AB-3AC4-4E0F-90E3-2B68BD5AA8E5}" sibTransId="{E786482E-904D-4E4E-9AF8-487A7D14D803}"/>
    <dgm:cxn modelId="{3B199EA0-7F6E-C146-A470-E3479D5FFE09}" type="presOf" srcId="{C61CF3DF-797A-40B5-B28A-65DE0430BBE4}" destId="{83A1AA1F-6E61-3C49-9E18-E472D085028C}" srcOrd="1" destOrd="0" presId="urn:microsoft.com/office/officeart/2005/8/layout/list1"/>
    <dgm:cxn modelId="{65392FB4-B4C3-4C94-9690-72153E06836D}" srcId="{775BDEE4-DEBF-40C2-B8B1-FF8AC9FF430C}" destId="{FF82103A-8469-4BE0-A09F-BD254435B836}" srcOrd="0" destOrd="0" parTransId="{66168CDD-8046-44FB-A6CE-8D5CE6BF2EB8}" sibTransId="{B639E4B3-6FB3-4D84-B696-54D11D4B6685}"/>
    <dgm:cxn modelId="{079BFBB4-C48E-434B-934B-8E87D5851F55}" type="presOf" srcId="{C61CF3DF-797A-40B5-B28A-65DE0430BBE4}" destId="{749C4657-D0A1-544D-B58E-5F221A2D65C1}" srcOrd="0" destOrd="0" presId="urn:microsoft.com/office/officeart/2005/8/layout/list1"/>
    <dgm:cxn modelId="{0BEF3CE8-72DD-3B47-8DB6-3AA4D9D75CF3}" type="presOf" srcId="{775BDEE4-DEBF-40C2-B8B1-FF8AC9FF430C}" destId="{52FEB9D6-8CFB-5F44-974B-1CCC260FE287}" srcOrd="0" destOrd="0" presId="urn:microsoft.com/office/officeart/2005/8/layout/list1"/>
    <dgm:cxn modelId="{6F995AFB-7113-BF49-9710-590C17937F7B}" type="presOf" srcId="{73C58991-E16A-43E7-9AB6-8CDB57700AC2}" destId="{34FE7ACE-85E6-814A-A898-48144019C9AB}" srcOrd="0" destOrd="1" presId="urn:microsoft.com/office/officeart/2005/8/layout/list1"/>
    <dgm:cxn modelId="{44707DBF-B2C9-9B42-B265-4DB1BB16F919}" type="presParOf" srcId="{45486F6B-28EC-BD4E-A3D2-0966B1344063}" destId="{994B4F69-E5ED-0948-9452-D1C542685702}" srcOrd="0" destOrd="0" presId="urn:microsoft.com/office/officeart/2005/8/layout/list1"/>
    <dgm:cxn modelId="{A46CCCCC-0115-CF4B-AC73-45C3F4B8291D}" type="presParOf" srcId="{994B4F69-E5ED-0948-9452-D1C542685702}" destId="{52FEB9D6-8CFB-5F44-974B-1CCC260FE287}" srcOrd="0" destOrd="0" presId="urn:microsoft.com/office/officeart/2005/8/layout/list1"/>
    <dgm:cxn modelId="{BD0FC437-C914-344C-A648-CE2EE60EA4F0}" type="presParOf" srcId="{994B4F69-E5ED-0948-9452-D1C542685702}" destId="{A6800F65-1337-4C44-B97B-40B35DBF30F4}" srcOrd="1" destOrd="0" presId="urn:microsoft.com/office/officeart/2005/8/layout/list1"/>
    <dgm:cxn modelId="{EF76A197-4A49-734D-B4C6-A7C7E44ACE01}" type="presParOf" srcId="{45486F6B-28EC-BD4E-A3D2-0966B1344063}" destId="{44C45958-A4AC-5D47-B27C-E02A4C757B63}" srcOrd="1" destOrd="0" presId="urn:microsoft.com/office/officeart/2005/8/layout/list1"/>
    <dgm:cxn modelId="{FAA91D96-E9BF-554F-88B8-394384368C6D}" type="presParOf" srcId="{45486F6B-28EC-BD4E-A3D2-0966B1344063}" destId="{34FE7ACE-85E6-814A-A898-48144019C9AB}" srcOrd="2" destOrd="0" presId="urn:microsoft.com/office/officeart/2005/8/layout/list1"/>
    <dgm:cxn modelId="{85C3559E-F17D-764D-AE70-C6907EEB235F}" type="presParOf" srcId="{45486F6B-28EC-BD4E-A3D2-0966B1344063}" destId="{81298E22-901C-8340-82CE-984A80487F6B}" srcOrd="3" destOrd="0" presId="urn:microsoft.com/office/officeart/2005/8/layout/list1"/>
    <dgm:cxn modelId="{B36FF452-4298-4D45-B13B-51A1A28BB25D}" type="presParOf" srcId="{45486F6B-28EC-BD4E-A3D2-0966B1344063}" destId="{A52DD9FB-8823-6043-9CE4-A4BB5CE5A98B}" srcOrd="4" destOrd="0" presId="urn:microsoft.com/office/officeart/2005/8/layout/list1"/>
    <dgm:cxn modelId="{E2DCDC24-71AC-BD4C-B7D3-63E323BF0609}" type="presParOf" srcId="{A52DD9FB-8823-6043-9CE4-A4BB5CE5A98B}" destId="{749C4657-D0A1-544D-B58E-5F221A2D65C1}" srcOrd="0" destOrd="0" presId="urn:microsoft.com/office/officeart/2005/8/layout/list1"/>
    <dgm:cxn modelId="{8E217D32-0BE2-4149-A69B-00545127FF06}" type="presParOf" srcId="{A52DD9FB-8823-6043-9CE4-A4BB5CE5A98B}" destId="{83A1AA1F-6E61-3C49-9E18-E472D085028C}" srcOrd="1" destOrd="0" presId="urn:microsoft.com/office/officeart/2005/8/layout/list1"/>
    <dgm:cxn modelId="{FCEAAC4C-1E81-5E4A-8286-227C8D395085}" type="presParOf" srcId="{45486F6B-28EC-BD4E-A3D2-0966B1344063}" destId="{D1C7B9FD-FC5C-A245-8F88-91218339A1C9}" srcOrd="5" destOrd="0" presId="urn:microsoft.com/office/officeart/2005/8/layout/list1"/>
    <dgm:cxn modelId="{BB73CCDC-7BEB-F34B-8269-C7F971B77B1C}" type="presParOf" srcId="{45486F6B-28EC-BD4E-A3D2-0966B1344063}" destId="{D3F97C71-4D2E-D24C-AEA0-3DDF53F8B6A4}" srcOrd="6" destOrd="0" presId="urn:microsoft.com/office/officeart/2005/8/layout/list1"/>
    <dgm:cxn modelId="{AAE02381-BC5F-D24F-8720-7A113C709050}" type="presParOf" srcId="{45486F6B-28EC-BD4E-A3D2-0966B1344063}" destId="{761407D0-D173-B74A-9E4A-8122D7AB6C79}" srcOrd="7" destOrd="0" presId="urn:microsoft.com/office/officeart/2005/8/layout/list1"/>
    <dgm:cxn modelId="{AB6F30C6-9530-1841-9EBD-B67637FC23D9}" type="presParOf" srcId="{45486F6B-28EC-BD4E-A3D2-0966B1344063}" destId="{829A0DCE-5069-914E-91D6-F61DC0559AF2}" srcOrd="8" destOrd="0" presId="urn:microsoft.com/office/officeart/2005/8/layout/list1"/>
    <dgm:cxn modelId="{B944608F-F0AD-6E4D-9E96-73FD41717684}" type="presParOf" srcId="{829A0DCE-5069-914E-91D6-F61DC0559AF2}" destId="{BDA89F5E-B411-174E-B3EA-91C6176D0242}" srcOrd="0" destOrd="0" presId="urn:microsoft.com/office/officeart/2005/8/layout/list1"/>
    <dgm:cxn modelId="{5B2A31D3-574F-8A46-B429-6770A9BD7444}" type="presParOf" srcId="{829A0DCE-5069-914E-91D6-F61DC0559AF2}" destId="{AF36C9C4-A1F1-D04C-BD3E-7B54C9D51FC7}" srcOrd="1" destOrd="0" presId="urn:microsoft.com/office/officeart/2005/8/layout/list1"/>
    <dgm:cxn modelId="{397B8D65-A1E9-8140-A508-82D873A0C4CA}" type="presParOf" srcId="{45486F6B-28EC-BD4E-A3D2-0966B1344063}" destId="{DCD21835-12FA-4A4E-B1D0-989CE378921C}" srcOrd="9" destOrd="0" presId="urn:microsoft.com/office/officeart/2005/8/layout/list1"/>
    <dgm:cxn modelId="{254CEEA6-98DD-F947-9490-2CF5C9B6C83A}" type="presParOf" srcId="{45486F6B-28EC-BD4E-A3D2-0966B1344063}" destId="{4B73DA30-55EF-8B4F-871C-291A7B06140B}"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E7ACE-85E6-814A-A898-48144019C9AB}">
      <dsp:nvSpPr>
        <dsp:cNvPr id="0" name=""/>
        <dsp:cNvSpPr/>
      </dsp:nvSpPr>
      <dsp:spPr>
        <a:xfrm>
          <a:off x="0" y="581450"/>
          <a:ext cx="6296297" cy="6615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8663" tIns="249936" rIns="488663"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Dividing a number by 0</a:t>
          </a:r>
        </a:p>
        <a:p>
          <a:pPr marL="114300" lvl="1" indent="-114300" algn="l" defTabSz="533400">
            <a:lnSpc>
              <a:spcPct val="90000"/>
            </a:lnSpc>
            <a:spcBef>
              <a:spcPct val="0"/>
            </a:spcBef>
            <a:spcAft>
              <a:spcPct val="15000"/>
            </a:spcAft>
            <a:buChar char="•"/>
          </a:pPr>
          <a:r>
            <a:rPr lang="en-US" sz="1200" kern="1200"/>
            <a:t>Accessing an array outside of bounds</a:t>
          </a:r>
        </a:p>
      </dsp:txBody>
      <dsp:txXfrm>
        <a:off x="0" y="581450"/>
        <a:ext cx="6296297" cy="661500"/>
      </dsp:txXfrm>
    </dsp:sp>
    <dsp:sp modelId="{A6800F65-1337-4C44-B97B-40B35DBF30F4}">
      <dsp:nvSpPr>
        <dsp:cNvPr id="0" name=""/>
        <dsp:cNvSpPr/>
      </dsp:nvSpPr>
      <dsp:spPr>
        <a:xfrm>
          <a:off x="314814" y="404330"/>
          <a:ext cx="4407407" cy="35424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590" tIns="0" rIns="166590" bIns="0" numCol="1" spcCol="1270" anchor="ctr" anchorCtr="0">
          <a:noAutofit/>
        </a:bodyPr>
        <a:lstStyle/>
        <a:p>
          <a:pPr marL="0" lvl="0" indent="0" algn="l" defTabSz="533400">
            <a:lnSpc>
              <a:spcPct val="90000"/>
            </a:lnSpc>
            <a:spcBef>
              <a:spcPct val="0"/>
            </a:spcBef>
            <a:spcAft>
              <a:spcPct val="35000"/>
            </a:spcAft>
            <a:buNone/>
          </a:pPr>
          <a:r>
            <a:rPr lang="en-US" sz="1200" kern="1200" dirty="0"/>
            <a:t>An exception is an abnormal condition that results from the execution of a program (run-time). Some common conditions are</a:t>
          </a:r>
        </a:p>
      </dsp:txBody>
      <dsp:txXfrm>
        <a:off x="332107" y="421623"/>
        <a:ext cx="4372821" cy="319654"/>
      </dsp:txXfrm>
    </dsp:sp>
    <dsp:sp modelId="{D3F97C71-4D2E-D24C-AEA0-3DDF53F8B6A4}">
      <dsp:nvSpPr>
        <dsp:cNvPr id="0" name=""/>
        <dsp:cNvSpPr/>
      </dsp:nvSpPr>
      <dsp:spPr>
        <a:xfrm>
          <a:off x="0" y="1484870"/>
          <a:ext cx="6296297" cy="1020600"/>
        </a:xfrm>
        <a:prstGeom prst="rect">
          <a:avLst/>
        </a:prstGeom>
        <a:solidFill>
          <a:schemeClr val="lt1">
            <a:alpha val="90000"/>
            <a:hueOff val="0"/>
            <a:satOff val="0"/>
            <a:lumOff val="0"/>
            <a:alphaOff val="0"/>
          </a:schemeClr>
        </a:solidFill>
        <a:ln w="15875" cap="flat" cmpd="sng" algn="ctr">
          <a:solidFill>
            <a:schemeClr val="accent5">
              <a:hueOff val="-689244"/>
              <a:satOff val="-2419"/>
              <a:lumOff val="50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8663" tIns="249936" rIns="488663"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exit()</a:t>
          </a:r>
        </a:p>
        <a:p>
          <a:pPr marL="114300" lvl="1" indent="-114300" algn="l" defTabSz="533400">
            <a:lnSpc>
              <a:spcPct val="90000"/>
            </a:lnSpc>
            <a:spcBef>
              <a:spcPct val="0"/>
            </a:spcBef>
            <a:spcAft>
              <a:spcPct val="15000"/>
            </a:spcAft>
            <a:buChar char="•"/>
          </a:pPr>
          <a:r>
            <a:rPr lang="en-US" sz="1200" kern="1200" dirty="0"/>
            <a:t>abort()</a:t>
          </a:r>
        </a:p>
        <a:p>
          <a:pPr marL="114300" lvl="1" indent="-114300" algn="l" defTabSz="533400">
            <a:lnSpc>
              <a:spcPct val="90000"/>
            </a:lnSpc>
            <a:spcBef>
              <a:spcPct val="0"/>
            </a:spcBef>
            <a:spcAft>
              <a:spcPct val="15000"/>
            </a:spcAft>
            <a:buChar char="•"/>
          </a:pPr>
          <a:r>
            <a:rPr lang="en-US" sz="1200" kern="1200" dirty="0"/>
            <a:t>return values to indicate an error occurred (-1)</a:t>
          </a:r>
        </a:p>
        <a:p>
          <a:pPr marL="114300" lvl="1" indent="-114300" algn="l" defTabSz="533400">
            <a:lnSpc>
              <a:spcPct val="90000"/>
            </a:lnSpc>
            <a:spcBef>
              <a:spcPct val="0"/>
            </a:spcBef>
            <a:spcAft>
              <a:spcPct val="15000"/>
            </a:spcAft>
            <a:buChar char="•"/>
          </a:pPr>
          <a:r>
            <a:rPr lang="en-US" sz="1200" kern="1200" dirty="0"/>
            <a:t>if/else statements</a:t>
          </a:r>
        </a:p>
      </dsp:txBody>
      <dsp:txXfrm>
        <a:off x="0" y="1484870"/>
        <a:ext cx="6296297" cy="1020600"/>
      </dsp:txXfrm>
    </dsp:sp>
    <dsp:sp modelId="{83A1AA1F-6E61-3C49-9E18-E472D085028C}">
      <dsp:nvSpPr>
        <dsp:cNvPr id="0" name=""/>
        <dsp:cNvSpPr/>
      </dsp:nvSpPr>
      <dsp:spPr>
        <a:xfrm>
          <a:off x="314814" y="1307750"/>
          <a:ext cx="4407407" cy="354240"/>
        </a:xfrm>
        <a:prstGeom prst="roundRect">
          <a:avLst/>
        </a:prstGeom>
        <a:solidFill>
          <a:schemeClr val="accent5">
            <a:hueOff val="-689244"/>
            <a:satOff val="-2419"/>
            <a:lumOff val="509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590" tIns="0" rIns="166590" bIns="0" numCol="1" spcCol="1270" anchor="ctr" anchorCtr="0">
          <a:noAutofit/>
        </a:bodyPr>
        <a:lstStyle/>
        <a:p>
          <a:pPr marL="0" lvl="0" indent="0" algn="l" defTabSz="533400">
            <a:lnSpc>
              <a:spcPct val="90000"/>
            </a:lnSpc>
            <a:spcBef>
              <a:spcPct val="0"/>
            </a:spcBef>
            <a:spcAft>
              <a:spcPct val="35000"/>
            </a:spcAft>
            <a:buNone/>
          </a:pPr>
          <a:r>
            <a:rPr lang="en-US" sz="1200" kern="1200"/>
            <a:t>Exception handling in the traditional sense are functions such as </a:t>
          </a:r>
        </a:p>
      </dsp:txBody>
      <dsp:txXfrm>
        <a:off x="332107" y="1325043"/>
        <a:ext cx="4372821" cy="319654"/>
      </dsp:txXfrm>
    </dsp:sp>
    <dsp:sp modelId="{4B73DA30-55EF-8B4F-871C-291A7B06140B}">
      <dsp:nvSpPr>
        <dsp:cNvPr id="0" name=""/>
        <dsp:cNvSpPr/>
      </dsp:nvSpPr>
      <dsp:spPr>
        <a:xfrm>
          <a:off x="0" y="2747390"/>
          <a:ext cx="6296297" cy="850500"/>
        </a:xfrm>
        <a:prstGeom prst="rect">
          <a:avLst/>
        </a:prstGeom>
        <a:solidFill>
          <a:schemeClr val="lt1">
            <a:alpha val="90000"/>
            <a:hueOff val="0"/>
            <a:satOff val="0"/>
            <a:lumOff val="0"/>
            <a:alphaOff val="0"/>
          </a:schemeClr>
        </a:solidFill>
        <a:ln w="15875" cap="flat" cmpd="sng" algn="ctr">
          <a:solidFill>
            <a:schemeClr val="accent5">
              <a:hueOff val="-1378488"/>
              <a:satOff val="-4838"/>
              <a:lumOff val="1019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8663" tIns="249936" rIns="488663"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Throw</a:t>
          </a:r>
        </a:p>
        <a:p>
          <a:pPr marL="114300" lvl="1" indent="-114300" algn="l" defTabSz="533400">
            <a:lnSpc>
              <a:spcPct val="90000"/>
            </a:lnSpc>
            <a:spcBef>
              <a:spcPct val="0"/>
            </a:spcBef>
            <a:spcAft>
              <a:spcPct val="15000"/>
            </a:spcAft>
            <a:buChar char="•"/>
          </a:pPr>
          <a:r>
            <a:rPr lang="en-US" sz="1200" kern="1200"/>
            <a:t>Catch</a:t>
          </a:r>
        </a:p>
        <a:p>
          <a:pPr marL="114300" lvl="1" indent="-114300" algn="l" defTabSz="533400">
            <a:lnSpc>
              <a:spcPct val="90000"/>
            </a:lnSpc>
            <a:spcBef>
              <a:spcPct val="0"/>
            </a:spcBef>
            <a:spcAft>
              <a:spcPct val="15000"/>
            </a:spcAft>
            <a:buChar char="•"/>
          </a:pPr>
          <a:r>
            <a:rPr lang="en-US" sz="1200" kern="1200"/>
            <a:t>Try</a:t>
          </a:r>
        </a:p>
      </dsp:txBody>
      <dsp:txXfrm>
        <a:off x="0" y="2747390"/>
        <a:ext cx="6296297" cy="850500"/>
      </dsp:txXfrm>
    </dsp:sp>
    <dsp:sp modelId="{AF36C9C4-A1F1-D04C-BD3E-7B54C9D51FC7}">
      <dsp:nvSpPr>
        <dsp:cNvPr id="0" name=""/>
        <dsp:cNvSpPr/>
      </dsp:nvSpPr>
      <dsp:spPr>
        <a:xfrm>
          <a:off x="314814" y="2570271"/>
          <a:ext cx="4407407" cy="354240"/>
        </a:xfrm>
        <a:prstGeom prst="roundRect">
          <a:avLst/>
        </a:prstGeom>
        <a:solidFill>
          <a:schemeClr val="accent5">
            <a:hueOff val="-1378488"/>
            <a:satOff val="-4838"/>
            <a:lumOff val="1019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590" tIns="0" rIns="166590" bIns="0" numCol="1" spcCol="1270" anchor="ctr" anchorCtr="0">
          <a:noAutofit/>
        </a:bodyPr>
        <a:lstStyle/>
        <a:p>
          <a:pPr marL="0" lvl="0" indent="0" algn="l" defTabSz="533400">
            <a:lnSpc>
              <a:spcPct val="90000"/>
            </a:lnSpc>
            <a:spcBef>
              <a:spcPct val="0"/>
            </a:spcBef>
            <a:spcAft>
              <a:spcPct val="35000"/>
            </a:spcAft>
            <a:buNone/>
          </a:pPr>
          <a:r>
            <a:rPr lang="en-US" sz="1200" kern="1200" dirty="0"/>
            <a:t>Exception handling is based upon 3 major key words</a:t>
          </a:r>
        </a:p>
      </dsp:txBody>
      <dsp:txXfrm>
        <a:off x="332107" y="2587564"/>
        <a:ext cx="4372821"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3/23/20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2235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5238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1309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22398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593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7416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9197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1957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5555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3236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8449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400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1017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095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7167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3655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0319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3/23/20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3186553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8E03A-D11E-BC40-ADA5-6ED824CD990E}"/>
              </a:ext>
            </a:extLst>
          </p:cNvPr>
          <p:cNvSpPr>
            <a:spLocks noGrp="1"/>
          </p:cNvSpPr>
          <p:nvPr>
            <p:ph type="ctrTitle"/>
          </p:nvPr>
        </p:nvSpPr>
        <p:spPr>
          <a:xfrm>
            <a:off x="4654296" y="963613"/>
            <a:ext cx="6013703" cy="4149724"/>
          </a:xfrm>
        </p:spPr>
        <p:txBody>
          <a:bodyPr anchor="ctr">
            <a:normAutofit/>
          </a:bodyPr>
          <a:lstStyle/>
          <a:p>
            <a:r>
              <a:rPr lang="en-US" sz="6000"/>
              <a:t>Exception handling</a:t>
            </a:r>
          </a:p>
        </p:txBody>
      </p:sp>
      <p:sp>
        <p:nvSpPr>
          <p:cNvPr id="3" name="Subtitle 2">
            <a:extLst>
              <a:ext uri="{FF2B5EF4-FFF2-40B4-BE49-F238E27FC236}">
                <a16:creationId xmlns:a16="http://schemas.microsoft.com/office/drawing/2014/main" id="{C30F4C5B-468C-6B4D-AF89-1A6ECDE95141}"/>
              </a:ext>
            </a:extLst>
          </p:cNvPr>
          <p:cNvSpPr>
            <a:spLocks noGrp="1"/>
          </p:cNvSpPr>
          <p:nvPr>
            <p:ph type="subTitle" idx="1"/>
          </p:nvPr>
        </p:nvSpPr>
        <p:spPr>
          <a:xfrm>
            <a:off x="2152027" y="4357975"/>
            <a:ext cx="5814337" cy="4149725"/>
          </a:xfrm>
        </p:spPr>
        <p:txBody>
          <a:bodyPr anchor="ctr">
            <a:normAutofit/>
          </a:bodyPr>
          <a:lstStyle/>
          <a:p>
            <a:pPr algn="r"/>
            <a:r>
              <a:rPr lang="en-US" sz="1800" dirty="0" err="1">
                <a:solidFill>
                  <a:schemeClr val="tx1"/>
                </a:solidFill>
              </a:rPr>
              <a:t>Csc</a:t>
            </a:r>
            <a:r>
              <a:rPr lang="en-US" sz="1800" dirty="0">
                <a:solidFill>
                  <a:schemeClr val="tx1"/>
                </a:solidFill>
              </a:rPr>
              <a:t> 326- </a:t>
            </a:r>
            <a:r>
              <a:rPr lang="en-US" sz="1800" dirty="0" err="1">
                <a:solidFill>
                  <a:schemeClr val="tx1"/>
                </a:solidFill>
              </a:rPr>
              <a:t>alexis</a:t>
            </a:r>
            <a:r>
              <a:rPr lang="en-US" sz="1800" dirty="0">
                <a:solidFill>
                  <a:schemeClr val="tx1"/>
                </a:solidFill>
              </a:rPr>
              <a:t> </a:t>
            </a:r>
            <a:r>
              <a:rPr lang="en-US" sz="1800" dirty="0" err="1">
                <a:solidFill>
                  <a:schemeClr val="tx1"/>
                </a:solidFill>
              </a:rPr>
              <a:t>figueroa</a:t>
            </a:r>
            <a:endParaRPr lang="en-US" sz="1800" dirty="0">
              <a:solidFill>
                <a:schemeClr val="tx1"/>
              </a:solidFill>
            </a:endParaRPr>
          </a:p>
        </p:txBody>
      </p:sp>
    </p:spTree>
    <p:extLst>
      <p:ext uri="{BB962C8B-B14F-4D97-AF65-F5344CB8AC3E}">
        <p14:creationId xmlns:p14="http://schemas.microsoft.com/office/powerpoint/2010/main" val="2721988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709214B8-667E-48C3-AA1D-F37E71816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8" name="Picture 2">
            <a:extLst>
              <a:ext uri="{FF2B5EF4-FFF2-40B4-BE49-F238E27FC236}">
                <a16:creationId xmlns:a16="http://schemas.microsoft.com/office/drawing/2014/main" id="{49290607-5038-40A2-A8FD-A1B8330942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783" y="0"/>
            <a:ext cx="12188952" cy="6858000"/>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grpSp>
        <p:nvGrpSpPr>
          <p:cNvPr id="9" name="Group 13">
            <a:extLst>
              <a:ext uri="{FF2B5EF4-FFF2-40B4-BE49-F238E27FC236}">
                <a16:creationId xmlns:a16="http://schemas.microsoft.com/office/drawing/2014/main" id="{85132FC3-C8B8-4E24-B4EB-C76C32ABCC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17AF491C-18FB-4915-B059-FD7B0AF226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5CBC1C56-7745-4B13-9D21-B84B442CDA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2" name="Freeform 7">
              <a:extLst>
                <a:ext uri="{FF2B5EF4-FFF2-40B4-BE49-F238E27FC236}">
                  <a16:creationId xmlns:a16="http://schemas.microsoft.com/office/drawing/2014/main" id="{B9DEEC5E-7F0F-463D-AD65-0044C35976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4" name="Freeform 8">
              <a:extLst>
                <a:ext uri="{FF2B5EF4-FFF2-40B4-BE49-F238E27FC236}">
                  <a16:creationId xmlns:a16="http://schemas.microsoft.com/office/drawing/2014/main" id="{066A11C7-42D3-4779-951B-BA65914EC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9">
              <a:extLst>
                <a:ext uri="{FF2B5EF4-FFF2-40B4-BE49-F238E27FC236}">
                  <a16:creationId xmlns:a16="http://schemas.microsoft.com/office/drawing/2014/main" id="{CE34A1A1-22AD-4693-8152-D8A2D22658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Freeform 10">
              <a:extLst>
                <a:ext uri="{FF2B5EF4-FFF2-40B4-BE49-F238E27FC236}">
                  <a16:creationId xmlns:a16="http://schemas.microsoft.com/office/drawing/2014/main" id="{86975A93-AEBF-4210-9EE0-6EB4EF752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11">
              <a:extLst>
                <a:ext uri="{FF2B5EF4-FFF2-40B4-BE49-F238E27FC236}">
                  <a16:creationId xmlns:a16="http://schemas.microsoft.com/office/drawing/2014/main" id="{47EDEC59-EE20-4727-A396-29B0783FDC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Freeform 12">
              <a:extLst>
                <a:ext uri="{FF2B5EF4-FFF2-40B4-BE49-F238E27FC236}">
                  <a16:creationId xmlns:a16="http://schemas.microsoft.com/office/drawing/2014/main" id="{4EB12BA6-900C-4ECC-8AFC-23D84C035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0" name="Freeform 13">
              <a:extLst>
                <a:ext uri="{FF2B5EF4-FFF2-40B4-BE49-F238E27FC236}">
                  <a16:creationId xmlns:a16="http://schemas.microsoft.com/office/drawing/2014/main" id="{10A78CC2-8729-484F-ABB6-0EC45CB5EC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14">
              <a:extLst>
                <a:ext uri="{FF2B5EF4-FFF2-40B4-BE49-F238E27FC236}">
                  <a16:creationId xmlns:a16="http://schemas.microsoft.com/office/drawing/2014/main" id="{F3E92C4D-6D23-49A6-BC6E-EA34C59D1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5">
              <a:extLst>
                <a:ext uri="{FF2B5EF4-FFF2-40B4-BE49-F238E27FC236}">
                  <a16:creationId xmlns:a16="http://schemas.microsoft.com/office/drawing/2014/main" id="{4E82D76F-B649-4DB4-9C44-C40974E6DF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Line 16">
              <a:extLst>
                <a:ext uri="{FF2B5EF4-FFF2-40B4-BE49-F238E27FC236}">
                  <a16:creationId xmlns:a16="http://schemas.microsoft.com/office/drawing/2014/main" id="{30DAF86B-08F2-484B-8C31-4863B8BE200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4" name="Freeform 17">
              <a:extLst>
                <a:ext uri="{FF2B5EF4-FFF2-40B4-BE49-F238E27FC236}">
                  <a16:creationId xmlns:a16="http://schemas.microsoft.com/office/drawing/2014/main" id="{AAC0A6FD-0DE1-4874-B73F-24ABE4F66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Freeform 18">
              <a:extLst>
                <a:ext uri="{FF2B5EF4-FFF2-40B4-BE49-F238E27FC236}">
                  <a16:creationId xmlns:a16="http://schemas.microsoft.com/office/drawing/2014/main" id="{19B6A4E5-3145-4057-B0B4-5DF9CE245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19">
              <a:extLst>
                <a:ext uri="{FF2B5EF4-FFF2-40B4-BE49-F238E27FC236}">
                  <a16:creationId xmlns:a16="http://schemas.microsoft.com/office/drawing/2014/main" id="{371DB734-5B0F-4D5C-B559-845D79B05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0">
              <a:extLst>
                <a:ext uri="{FF2B5EF4-FFF2-40B4-BE49-F238E27FC236}">
                  <a16:creationId xmlns:a16="http://schemas.microsoft.com/office/drawing/2014/main" id="{EA6E9F91-D0EE-4EB3-BFFE-4C2950C87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Rectangle 21">
              <a:extLst>
                <a:ext uri="{FF2B5EF4-FFF2-40B4-BE49-F238E27FC236}">
                  <a16:creationId xmlns:a16="http://schemas.microsoft.com/office/drawing/2014/main" id="{E313A581-BDA8-4AD7-8535-6317DB7604D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9" name="Freeform 22">
              <a:extLst>
                <a:ext uri="{FF2B5EF4-FFF2-40B4-BE49-F238E27FC236}">
                  <a16:creationId xmlns:a16="http://schemas.microsoft.com/office/drawing/2014/main" id="{7FDB4D05-F464-4E86-9E4C-54792700C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23">
              <a:extLst>
                <a:ext uri="{FF2B5EF4-FFF2-40B4-BE49-F238E27FC236}">
                  <a16:creationId xmlns:a16="http://schemas.microsoft.com/office/drawing/2014/main" id="{D06FD54F-F58C-491B-8A63-67F446C41F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24">
              <a:extLst>
                <a:ext uri="{FF2B5EF4-FFF2-40B4-BE49-F238E27FC236}">
                  <a16:creationId xmlns:a16="http://schemas.microsoft.com/office/drawing/2014/main" id="{B551F463-6A0C-43F8-B1ED-BCC4DBC9D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25">
              <a:extLst>
                <a:ext uri="{FF2B5EF4-FFF2-40B4-BE49-F238E27FC236}">
                  <a16:creationId xmlns:a16="http://schemas.microsoft.com/office/drawing/2014/main" id="{72E0DFFE-C577-4BE9-AF51-49A4B7E75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Freeform 26">
              <a:extLst>
                <a:ext uri="{FF2B5EF4-FFF2-40B4-BE49-F238E27FC236}">
                  <a16:creationId xmlns:a16="http://schemas.microsoft.com/office/drawing/2014/main" id="{17A0B21F-9881-4F42-A5E0-5E6BF0332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27">
              <a:extLst>
                <a:ext uri="{FF2B5EF4-FFF2-40B4-BE49-F238E27FC236}">
                  <a16:creationId xmlns:a16="http://schemas.microsoft.com/office/drawing/2014/main" id="{AFB83120-05C7-4607-9486-4305775D6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5" name="Freeform 28">
              <a:extLst>
                <a:ext uri="{FF2B5EF4-FFF2-40B4-BE49-F238E27FC236}">
                  <a16:creationId xmlns:a16="http://schemas.microsoft.com/office/drawing/2014/main" id="{2ECD515E-6608-47F5-8C65-F56E53CC4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6" name="Freeform 29">
              <a:extLst>
                <a:ext uri="{FF2B5EF4-FFF2-40B4-BE49-F238E27FC236}">
                  <a16:creationId xmlns:a16="http://schemas.microsoft.com/office/drawing/2014/main" id="{BEFA0C4C-FAF0-47E0-8A7B-0513D1594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7" name="Freeform 30">
              <a:extLst>
                <a:ext uri="{FF2B5EF4-FFF2-40B4-BE49-F238E27FC236}">
                  <a16:creationId xmlns:a16="http://schemas.microsoft.com/office/drawing/2014/main" id="{45BA0295-74CD-4F8E-A392-29AB9A966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8" name="Freeform 31">
              <a:extLst>
                <a:ext uri="{FF2B5EF4-FFF2-40B4-BE49-F238E27FC236}">
                  <a16:creationId xmlns:a16="http://schemas.microsoft.com/office/drawing/2014/main" id="{F458A9CB-C33F-45CF-BDB3-4B1EEA626F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1AE560E-A6DC-1B4F-97F6-97BDE39F7295}"/>
              </a:ext>
            </a:extLst>
          </p:cNvPr>
          <p:cNvSpPr>
            <a:spLocks noGrp="1"/>
          </p:cNvSpPr>
          <p:nvPr>
            <p:ph type="title"/>
          </p:nvPr>
        </p:nvSpPr>
        <p:spPr>
          <a:xfrm>
            <a:off x="853330" y="1254035"/>
            <a:ext cx="2926190" cy="4002222"/>
          </a:xfrm>
        </p:spPr>
        <p:txBody>
          <a:bodyPr>
            <a:normAutofit/>
          </a:bodyPr>
          <a:lstStyle/>
          <a:p>
            <a:r>
              <a:rPr lang="en-US">
                <a:solidFill>
                  <a:srgbClr val="FFFFFF"/>
                </a:solidFill>
              </a:rPr>
              <a:t>WHAT is exception handling?</a:t>
            </a:r>
          </a:p>
        </p:txBody>
      </p:sp>
      <p:sp useBgFill="1">
        <p:nvSpPr>
          <p:cNvPr id="79" name="Round Diagonal Corner Rectangle 6">
            <a:extLst>
              <a:ext uri="{FF2B5EF4-FFF2-40B4-BE49-F238E27FC236}">
                <a16:creationId xmlns:a16="http://schemas.microsoft.com/office/drawing/2014/main" id="{CFAECD72-6B19-4445-98D4-3F2EC8ADC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44">
            <a:extLst>
              <a:ext uri="{FF2B5EF4-FFF2-40B4-BE49-F238E27FC236}">
                <a16:creationId xmlns:a16="http://schemas.microsoft.com/office/drawing/2014/main" id="{6D058ED1-DE24-43E9-AB09-5EBBD0AB78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81" name="Freeform 32">
              <a:extLst>
                <a:ext uri="{FF2B5EF4-FFF2-40B4-BE49-F238E27FC236}">
                  <a16:creationId xmlns:a16="http://schemas.microsoft.com/office/drawing/2014/main" id="{D8A5E3A7-339D-4ACE-B92C-44845AA6A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2" name="Freeform 33">
              <a:extLst>
                <a:ext uri="{FF2B5EF4-FFF2-40B4-BE49-F238E27FC236}">
                  <a16:creationId xmlns:a16="http://schemas.microsoft.com/office/drawing/2014/main" id="{800ED4D9-CDB6-4D7C-9D79-BC8E5509C8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3" name="Freeform 34">
              <a:extLst>
                <a:ext uri="{FF2B5EF4-FFF2-40B4-BE49-F238E27FC236}">
                  <a16:creationId xmlns:a16="http://schemas.microsoft.com/office/drawing/2014/main" id="{82F75D77-6A39-42BB-BF3B-2EAF9B3177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4" name="Freeform 35">
              <a:extLst>
                <a:ext uri="{FF2B5EF4-FFF2-40B4-BE49-F238E27FC236}">
                  <a16:creationId xmlns:a16="http://schemas.microsoft.com/office/drawing/2014/main" id="{70C8E191-8D22-4FAB-86FC-779EEF8B4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5" name="Freeform 36">
              <a:extLst>
                <a:ext uri="{FF2B5EF4-FFF2-40B4-BE49-F238E27FC236}">
                  <a16:creationId xmlns:a16="http://schemas.microsoft.com/office/drawing/2014/main" id="{CBE99E0F-7606-4B90-A18F-B26F3B6519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6" name="Freeform 37">
              <a:extLst>
                <a:ext uri="{FF2B5EF4-FFF2-40B4-BE49-F238E27FC236}">
                  <a16:creationId xmlns:a16="http://schemas.microsoft.com/office/drawing/2014/main" id="{EB8A4B90-0F0A-489A-903E-59016F8A5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7" name="Freeform 38">
              <a:extLst>
                <a:ext uri="{FF2B5EF4-FFF2-40B4-BE49-F238E27FC236}">
                  <a16:creationId xmlns:a16="http://schemas.microsoft.com/office/drawing/2014/main" id="{1FC9FF57-5AC7-4722-9FB6-81A7DA50C7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8" name="Freeform 39">
              <a:extLst>
                <a:ext uri="{FF2B5EF4-FFF2-40B4-BE49-F238E27FC236}">
                  <a16:creationId xmlns:a16="http://schemas.microsoft.com/office/drawing/2014/main" id="{91569B3B-54A3-406D-9D40-F1BB073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9" name="Freeform 40">
              <a:extLst>
                <a:ext uri="{FF2B5EF4-FFF2-40B4-BE49-F238E27FC236}">
                  <a16:creationId xmlns:a16="http://schemas.microsoft.com/office/drawing/2014/main" id="{23B52B42-958C-4F04-B4C2-7DBED691F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0" name="Rectangle 41">
              <a:extLst>
                <a:ext uri="{FF2B5EF4-FFF2-40B4-BE49-F238E27FC236}">
                  <a16:creationId xmlns:a16="http://schemas.microsoft.com/office/drawing/2014/main" id="{CEFA1DF4-01A9-433D-B379-098A92EA7FE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grpSp>
      <p:graphicFrame>
        <p:nvGraphicFramePr>
          <p:cNvPr id="5" name="Content Placeholder 2">
            <a:extLst>
              <a:ext uri="{FF2B5EF4-FFF2-40B4-BE49-F238E27FC236}">
                <a16:creationId xmlns:a16="http://schemas.microsoft.com/office/drawing/2014/main" id="{145F76A9-0253-4008-A71A-2CDE4CA6DD12}"/>
              </a:ext>
            </a:extLst>
          </p:cNvPr>
          <p:cNvGraphicFramePr>
            <a:graphicFrameLocks noGrp="1"/>
          </p:cNvGraphicFramePr>
          <p:nvPr>
            <p:ph idx="1"/>
            <p:extLst>
              <p:ext uri="{D42A27DB-BD31-4B8C-83A1-F6EECF244321}">
                <p14:modId xmlns:p14="http://schemas.microsoft.com/office/powerpoint/2010/main" val="3978997563"/>
              </p:ext>
            </p:extLst>
          </p:nvPr>
        </p:nvGraphicFramePr>
        <p:xfrm>
          <a:off x="4423954" y="1254035"/>
          <a:ext cx="6296297" cy="4002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672929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5625-22BC-7043-B69E-60E3A0A0E67D}"/>
              </a:ext>
            </a:extLst>
          </p:cNvPr>
          <p:cNvSpPr>
            <a:spLocks noGrp="1"/>
          </p:cNvSpPr>
          <p:nvPr>
            <p:ph type="title"/>
          </p:nvPr>
        </p:nvSpPr>
        <p:spPr/>
        <p:txBody>
          <a:bodyPr/>
          <a:lstStyle/>
          <a:p>
            <a:pPr algn="ctr"/>
            <a:r>
              <a:rPr lang="en-US" dirty="0"/>
              <a:t>Keywords</a:t>
            </a:r>
          </a:p>
        </p:txBody>
      </p:sp>
      <p:sp>
        <p:nvSpPr>
          <p:cNvPr id="3" name="Text Placeholder 2">
            <a:extLst>
              <a:ext uri="{FF2B5EF4-FFF2-40B4-BE49-F238E27FC236}">
                <a16:creationId xmlns:a16="http://schemas.microsoft.com/office/drawing/2014/main" id="{84FF2455-D13F-EA43-AD65-3486BF956687}"/>
              </a:ext>
            </a:extLst>
          </p:cNvPr>
          <p:cNvSpPr>
            <a:spLocks noGrp="1"/>
          </p:cNvSpPr>
          <p:nvPr>
            <p:ph type="body" idx="1"/>
          </p:nvPr>
        </p:nvSpPr>
        <p:spPr>
          <a:xfrm>
            <a:off x="1127918" y="2331563"/>
            <a:ext cx="3196899" cy="685800"/>
          </a:xfrm>
        </p:spPr>
        <p:txBody>
          <a:bodyPr/>
          <a:lstStyle/>
          <a:p>
            <a:r>
              <a:rPr lang="en-US" dirty="0"/>
              <a:t>Throw</a:t>
            </a:r>
          </a:p>
        </p:txBody>
      </p:sp>
      <p:sp>
        <p:nvSpPr>
          <p:cNvPr id="4" name="Text Placeholder 3">
            <a:extLst>
              <a:ext uri="{FF2B5EF4-FFF2-40B4-BE49-F238E27FC236}">
                <a16:creationId xmlns:a16="http://schemas.microsoft.com/office/drawing/2014/main" id="{3D61B9D5-B777-804E-A767-6A80A6E15C1A}"/>
              </a:ext>
            </a:extLst>
          </p:cNvPr>
          <p:cNvSpPr>
            <a:spLocks noGrp="1"/>
          </p:cNvSpPr>
          <p:nvPr>
            <p:ph type="body" sz="half" idx="15"/>
          </p:nvPr>
        </p:nvSpPr>
        <p:spPr>
          <a:xfrm>
            <a:off x="1127918" y="3165133"/>
            <a:ext cx="3208735" cy="2430936"/>
          </a:xfrm>
        </p:spPr>
        <p:txBody>
          <a:bodyPr/>
          <a:lstStyle/>
          <a:p>
            <a:r>
              <a:rPr lang="en-US" dirty="0"/>
              <a:t>A C++ program uses the word </a:t>
            </a:r>
            <a:r>
              <a:rPr lang="en-US" b="1" dirty="0"/>
              <a:t>throw to </a:t>
            </a:r>
            <a:r>
              <a:rPr lang="en-US" dirty="0"/>
              <a:t>throw an exception. This means that when used as ”throw exception,” it will create a custom error when a problem is detected during run time. When it is used as “throw (a number or a keyword),” the program will execute whatever follows the word throw. </a:t>
            </a:r>
          </a:p>
        </p:txBody>
      </p:sp>
      <p:sp>
        <p:nvSpPr>
          <p:cNvPr id="5" name="Text Placeholder 4">
            <a:extLst>
              <a:ext uri="{FF2B5EF4-FFF2-40B4-BE49-F238E27FC236}">
                <a16:creationId xmlns:a16="http://schemas.microsoft.com/office/drawing/2014/main" id="{90C76E55-176E-B84E-95C8-D1FAAE932ABC}"/>
              </a:ext>
            </a:extLst>
          </p:cNvPr>
          <p:cNvSpPr>
            <a:spLocks noGrp="1"/>
          </p:cNvSpPr>
          <p:nvPr>
            <p:ph type="body" sz="quarter" idx="3"/>
          </p:nvPr>
        </p:nvSpPr>
        <p:spPr>
          <a:xfrm>
            <a:off x="4502355" y="2331563"/>
            <a:ext cx="3184385" cy="685800"/>
          </a:xfrm>
        </p:spPr>
        <p:txBody>
          <a:bodyPr/>
          <a:lstStyle/>
          <a:p>
            <a:r>
              <a:rPr lang="en-US" dirty="0"/>
              <a:t>CATCH</a:t>
            </a:r>
          </a:p>
        </p:txBody>
      </p:sp>
      <p:sp>
        <p:nvSpPr>
          <p:cNvPr id="6" name="Text Placeholder 5">
            <a:extLst>
              <a:ext uri="{FF2B5EF4-FFF2-40B4-BE49-F238E27FC236}">
                <a16:creationId xmlns:a16="http://schemas.microsoft.com/office/drawing/2014/main" id="{EA465810-AE33-3A4A-9E74-FA7E51903684}"/>
              </a:ext>
            </a:extLst>
          </p:cNvPr>
          <p:cNvSpPr>
            <a:spLocks noGrp="1"/>
          </p:cNvSpPr>
          <p:nvPr>
            <p:ph type="body" sz="half" idx="16"/>
          </p:nvPr>
        </p:nvSpPr>
        <p:spPr>
          <a:xfrm>
            <a:off x="4496632" y="3165133"/>
            <a:ext cx="3195830" cy="2430936"/>
          </a:xfrm>
        </p:spPr>
        <p:txBody>
          <a:bodyPr/>
          <a:lstStyle/>
          <a:p>
            <a:r>
              <a:rPr lang="en-US" dirty="0"/>
              <a:t>Catch allows you to define a block of code to be executed to handle errors. The program will “catch” an exception at the specific place in a program where a problem has occurred. </a:t>
            </a:r>
          </a:p>
          <a:p>
            <a:r>
              <a:rPr lang="en-US" dirty="0"/>
              <a:t>Try and catch work together.</a:t>
            </a:r>
          </a:p>
        </p:txBody>
      </p:sp>
      <p:sp>
        <p:nvSpPr>
          <p:cNvPr id="7" name="Text Placeholder 6">
            <a:extLst>
              <a:ext uri="{FF2B5EF4-FFF2-40B4-BE49-F238E27FC236}">
                <a16:creationId xmlns:a16="http://schemas.microsoft.com/office/drawing/2014/main" id="{F98E16B1-CC40-6340-928B-21F22EE5CE73}"/>
              </a:ext>
            </a:extLst>
          </p:cNvPr>
          <p:cNvSpPr>
            <a:spLocks noGrp="1"/>
          </p:cNvSpPr>
          <p:nvPr>
            <p:ph type="body" sz="quarter" idx="13"/>
          </p:nvPr>
        </p:nvSpPr>
        <p:spPr>
          <a:xfrm>
            <a:off x="7850783" y="2331563"/>
            <a:ext cx="3194968" cy="685800"/>
          </a:xfrm>
        </p:spPr>
        <p:txBody>
          <a:bodyPr/>
          <a:lstStyle/>
          <a:p>
            <a:r>
              <a:rPr lang="en-US" dirty="0"/>
              <a:t>try</a:t>
            </a:r>
          </a:p>
        </p:txBody>
      </p:sp>
      <p:sp>
        <p:nvSpPr>
          <p:cNvPr id="8" name="Text Placeholder 7">
            <a:extLst>
              <a:ext uri="{FF2B5EF4-FFF2-40B4-BE49-F238E27FC236}">
                <a16:creationId xmlns:a16="http://schemas.microsoft.com/office/drawing/2014/main" id="{7CCFED8B-95AB-8A48-8DDF-24B5F0F291D3}"/>
              </a:ext>
            </a:extLst>
          </p:cNvPr>
          <p:cNvSpPr>
            <a:spLocks noGrp="1"/>
          </p:cNvSpPr>
          <p:nvPr>
            <p:ph type="body" sz="half" idx="17"/>
          </p:nvPr>
        </p:nvSpPr>
        <p:spPr>
          <a:xfrm>
            <a:off x="7850783" y="3165133"/>
            <a:ext cx="3194968" cy="2430936"/>
          </a:xfrm>
        </p:spPr>
        <p:txBody>
          <a:bodyPr/>
          <a:lstStyle/>
          <a:p>
            <a:r>
              <a:rPr lang="en-US" dirty="0"/>
              <a:t>Try is what will allow the programmer to test the defined block of code for errors during run time. </a:t>
            </a:r>
          </a:p>
        </p:txBody>
      </p:sp>
    </p:spTree>
    <p:extLst>
      <p:ext uri="{BB962C8B-B14F-4D97-AF65-F5344CB8AC3E}">
        <p14:creationId xmlns:p14="http://schemas.microsoft.com/office/powerpoint/2010/main" val="111831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BE7F9-94C8-2D43-B97D-D5C30B5D6702}"/>
              </a:ext>
            </a:extLst>
          </p:cNvPr>
          <p:cNvSpPr>
            <a:spLocks noGrp="1"/>
          </p:cNvSpPr>
          <p:nvPr>
            <p:ph type="title"/>
          </p:nvPr>
        </p:nvSpPr>
        <p:spPr>
          <a:xfrm>
            <a:off x="1876424" y="4141693"/>
            <a:ext cx="8791575" cy="1301673"/>
          </a:xfrm>
        </p:spPr>
        <p:txBody>
          <a:bodyPr vert="horz" lIns="91440" tIns="45720" rIns="91440" bIns="45720" rtlCol="0" anchor="b">
            <a:normAutofit/>
          </a:bodyPr>
          <a:lstStyle/>
          <a:p>
            <a:r>
              <a:rPr lang="en-US" sz="4800"/>
              <a:t>Try and catch method</a:t>
            </a:r>
          </a:p>
        </p:txBody>
      </p:sp>
      <p:pic>
        <p:nvPicPr>
          <p:cNvPr id="6" name="Picture Placeholder 5" descr="A screenshot of a cell phone&#10;&#10;Description automatically generated">
            <a:extLst>
              <a:ext uri="{FF2B5EF4-FFF2-40B4-BE49-F238E27FC236}">
                <a16:creationId xmlns:a16="http://schemas.microsoft.com/office/drawing/2014/main" id="{F499925F-EF08-ED43-8187-F26EA73B7BF9}"/>
              </a:ext>
            </a:extLst>
          </p:cNvPr>
          <p:cNvPicPr>
            <a:picLocks noGrp="1" noChangeAspect="1"/>
          </p:cNvPicPr>
          <p:nvPr>
            <p:ph type="pic" idx="1"/>
          </p:nvPr>
        </p:nvPicPr>
        <p:blipFill>
          <a:blip r:embed="rId3"/>
          <a:srcRect t="1504" b="1504"/>
          <a:stretch>
            <a:fillRect/>
          </a:stretch>
        </p:blipFill>
        <p:spPr>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4" name="Text Placeholder 3">
            <a:extLst>
              <a:ext uri="{FF2B5EF4-FFF2-40B4-BE49-F238E27FC236}">
                <a16:creationId xmlns:a16="http://schemas.microsoft.com/office/drawing/2014/main" id="{E00E5C0D-6BFF-C340-9300-45F3F532B7EE}"/>
              </a:ext>
            </a:extLst>
          </p:cNvPr>
          <p:cNvSpPr>
            <a:spLocks noGrp="1"/>
          </p:cNvSpPr>
          <p:nvPr>
            <p:ph type="body" sz="half" idx="2"/>
          </p:nvPr>
        </p:nvSpPr>
        <p:spPr>
          <a:xfrm>
            <a:off x="1876424" y="5443369"/>
            <a:ext cx="6765771" cy="477930"/>
          </a:xfrm>
        </p:spPr>
        <p:txBody>
          <a:bodyPr vert="horz" lIns="91440" tIns="45720" rIns="91440" bIns="45720" rtlCol="0">
            <a:normAutofit/>
          </a:bodyPr>
          <a:lstStyle/>
          <a:p>
            <a:r>
              <a:rPr lang="en-US" sz="1000" cap="all" dirty="0">
                <a:solidFill>
                  <a:schemeClr val="tx2"/>
                </a:solidFill>
              </a:rPr>
              <a:t>Example from: https://www.w3schools.com/</a:t>
            </a:r>
            <a:r>
              <a:rPr lang="en-US" sz="1000" cap="all" dirty="0" err="1">
                <a:solidFill>
                  <a:schemeClr val="tx2"/>
                </a:solidFill>
              </a:rPr>
              <a:t>cpp</a:t>
            </a:r>
            <a:r>
              <a:rPr lang="en-US" sz="1000" cap="all" dirty="0">
                <a:solidFill>
                  <a:schemeClr val="tx2"/>
                </a:solidFill>
              </a:rPr>
              <a:t>/</a:t>
            </a:r>
            <a:r>
              <a:rPr lang="en-US" sz="1000" cap="all" dirty="0" err="1">
                <a:solidFill>
                  <a:schemeClr val="tx2"/>
                </a:solidFill>
              </a:rPr>
              <a:t>cpp_exceptions.asp</a:t>
            </a:r>
            <a:endParaRPr lang="en-US" sz="1000" cap="all" dirty="0">
              <a:solidFill>
                <a:schemeClr val="tx2"/>
              </a:solidFill>
            </a:endParaRPr>
          </a:p>
        </p:txBody>
      </p:sp>
    </p:spTree>
    <p:extLst>
      <p:ext uri="{BB962C8B-B14F-4D97-AF65-F5344CB8AC3E}">
        <p14:creationId xmlns:p14="http://schemas.microsoft.com/office/powerpoint/2010/main" val="2757082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4462E-A9A6-4A47-B245-280AA21C6492}"/>
              </a:ext>
            </a:extLst>
          </p:cNvPr>
          <p:cNvSpPr>
            <a:spLocks noGrp="1"/>
          </p:cNvSpPr>
          <p:nvPr>
            <p:ph type="title"/>
          </p:nvPr>
        </p:nvSpPr>
        <p:spPr>
          <a:xfrm>
            <a:off x="1876424" y="4141693"/>
            <a:ext cx="8791575" cy="1301673"/>
          </a:xfrm>
        </p:spPr>
        <p:txBody>
          <a:bodyPr vert="horz" lIns="91440" tIns="45720" rIns="91440" bIns="45720" rtlCol="0" anchor="b">
            <a:normAutofit/>
          </a:bodyPr>
          <a:lstStyle/>
          <a:p>
            <a:r>
              <a:rPr lang="en-US" sz="4400"/>
              <a:t>Try, throw and catch used together</a:t>
            </a:r>
          </a:p>
        </p:txBody>
      </p:sp>
      <p:sp>
        <p:nvSpPr>
          <p:cNvPr id="4" name="Text Placeholder 3">
            <a:extLst>
              <a:ext uri="{FF2B5EF4-FFF2-40B4-BE49-F238E27FC236}">
                <a16:creationId xmlns:a16="http://schemas.microsoft.com/office/drawing/2014/main" id="{C2FAA830-77E3-754B-8E8A-1C22CA3FFB9D}"/>
              </a:ext>
            </a:extLst>
          </p:cNvPr>
          <p:cNvSpPr>
            <a:spLocks noGrp="1"/>
          </p:cNvSpPr>
          <p:nvPr>
            <p:ph type="body" sz="half" idx="2"/>
          </p:nvPr>
        </p:nvSpPr>
        <p:spPr>
          <a:xfrm>
            <a:off x="1876424" y="5443368"/>
            <a:ext cx="8791575" cy="865991"/>
          </a:xfrm>
        </p:spPr>
        <p:txBody>
          <a:bodyPr vert="horz" lIns="91440" tIns="45720" rIns="91440" bIns="45720" rtlCol="0">
            <a:normAutofit/>
          </a:bodyPr>
          <a:lstStyle/>
          <a:p>
            <a:r>
              <a:rPr lang="en-US" sz="1000" cap="all" dirty="0">
                <a:solidFill>
                  <a:schemeClr val="tx2"/>
                </a:solidFill>
              </a:rPr>
              <a:t>Example From: https://www.w3schools.com/</a:t>
            </a:r>
            <a:r>
              <a:rPr lang="en-US" sz="1000" cap="all" dirty="0" err="1">
                <a:solidFill>
                  <a:schemeClr val="tx2"/>
                </a:solidFill>
              </a:rPr>
              <a:t>cpp</a:t>
            </a:r>
            <a:r>
              <a:rPr lang="en-US" sz="1000" cap="all" dirty="0">
                <a:solidFill>
                  <a:schemeClr val="tx2"/>
                </a:solidFill>
              </a:rPr>
              <a:t>/</a:t>
            </a:r>
            <a:r>
              <a:rPr lang="en-US" sz="1000" cap="all" dirty="0" err="1">
                <a:solidFill>
                  <a:schemeClr val="tx2"/>
                </a:solidFill>
              </a:rPr>
              <a:t>cpp_exceptions.asp</a:t>
            </a:r>
            <a:endParaRPr lang="en-US" sz="1000" cap="all" dirty="0">
              <a:solidFill>
                <a:schemeClr val="tx2"/>
              </a:solidFill>
            </a:endParaRPr>
          </a:p>
        </p:txBody>
      </p:sp>
      <p:pic>
        <p:nvPicPr>
          <p:cNvPr id="176" name="Picture 175" descr="A screenshot of a cell phone&#10;&#10;Description automatically generated">
            <a:extLst>
              <a:ext uri="{FF2B5EF4-FFF2-40B4-BE49-F238E27FC236}">
                <a16:creationId xmlns:a16="http://schemas.microsoft.com/office/drawing/2014/main" id="{5437E180-B3D1-3F49-B0E9-AA0D9827EAD1}"/>
              </a:ext>
            </a:extLst>
          </p:cNvPr>
          <p:cNvPicPr>
            <a:picLocks noChangeAspect="1"/>
          </p:cNvPicPr>
          <p:nvPr/>
        </p:nvPicPr>
        <p:blipFill>
          <a:blip r:embed="rId3"/>
          <a:stretch>
            <a:fillRect/>
          </a:stretch>
        </p:blipFill>
        <p:spPr>
          <a:xfrm>
            <a:off x="2657475" y="480378"/>
            <a:ext cx="7223664" cy="350347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491312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CAF3C-3CD2-D646-85FD-8D913FF28981}"/>
              </a:ext>
            </a:extLst>
          </p:cNvPr>
          <p:cNvSpPr>
            <a:spLocks noGrp="1"/>
          </p:cNvSpPr>
          <p:nvPr>
            <p:ph type="title"/>
          </p:nvPr>
        </p:nvSpPr>
        <p:spPr>
          <a:xfrm>
            <a:off x="1141413" y="618518"/>
            <a:ext cx="9905998" cy="1478570"/>
          </a:xfrm>
        </p:spPr>
        <p:txBody>
          <a:bodyPr vert="horz" lIns="91440" tIns="45720" rIns="91440" bIns="45720" rtlCol="0" anchor="ctr">
            <a:normAutofit/>
          </a:bodyPr>
          <a:lstStyle/>
          <a:p>
            <a:pPr algn="ctr"/>
            <a:r>
              <a:rPr lang="en-US" sz="3600" dirty="0"/>
              <a:t>Output to previous example</a:t>
            </a:r>
            <a:br>
              <a:rPr lang="en-US" sz="3600" dirty="0"/>
            </a:br>
            <a:r>
              <a:rPr lang="en-US" sz="3600" dirty="0"/>
              <a:t>using throw “keyword”</a:t>
            </a:r>
          </a:p>
        </p:txBody>
      </p:sp>
      <p:sp>
        <p:nvSpPr>
          <p:cNvPr id="4" name="Text Placeholder 3">
            <a:extLst>
              <a:ext uri="{FF2B5EF4-FFF2-40B4-BE49-F238E27FC236}">
                <a16:creationId xmlns:a16="http://schemas.microsoft.com/office/drawing/2014/main" id="{FD82D171-8793-A64E-A3B0-381F22F2A730}"/>
              </a:ext>
            </a:extLst>
          </p:cNvPr>
          <p:cNvSpPr>
            <a:spLocks noGrp="1"/>
          </p:cNvSpPr>
          <p:nvPr>
            <p:ph type="body" sz="half" idx="2"/>
          </p:nvPr>
        </p:nvSpPr>
        <p:spPr>
          <a:xfrm>
            <a:off x="504346" y="2031999"/>
            <a:ext cx="4844521" cy="3541714"/>
          </a:xfrm>
        </p:spPr>
        <p:txBody>
          <a:bodyPr vert="horz" lIns="91440" tIns="45720" rIns="91440" bIns="45720" rtlCol="0" anchor="ctr">
            <a:normAutofit/>
          </a:bodyPr>
          <a:lstStyle/>
          <a:p>
            <a:pPr indent="-228600">
              <a:buFont typeface="Arial" panose="020B0604020202020204" pitchFamily="34" charset="0"/>
              <a:buChar char="•"/>
            </a:pPr>
            <a:r>
              <a:rPr lang="en-US" dirty="0"/>
              <a:t>As you can see, the program tried this block of code to test for age. Due to the age being set to 15 which is less than 18, in the try portion, there was an error during run time activating the catch section. In that instance it executed the “throw” exception when it found the error which was throw(age) where age=15.</a:t>
            </a:r>
          </a:p>
        </p:txBody>
      </p:sp>
      <p:pic>
        <p:nvPicPr>
          <p:cNvPr id="10" name="Picture 9" descr="A screenshot of a cell phone&#10;&#10;Description automatically generated">
            <a:extLst>
              <a:ext uri="{FF2B5EF4-FFF2-40B4-BE49-F238E27FC236}">
                <a16:creationId xmlns:a16="http://schemas.microsoft.com/office/drawing/2014/main" id="{17C923E9-A2E3-C844-94E5-51A6829BF515}"/>
              </a:ext>
            </a:extLst>
          </p:cNvPr>
          <p:cNvPicPr>
            <a:picLocks noChangeAspect="1"/>
          </p:cNvPicPr>
          <p:nvPr/>
        </p:nvPicPr>
        <p:blipFill>
          <a:blip r:embed="rId3"/>
          <a:stretch>
            <a:fillRect/>
          </a:stretch>
        </p:blipFill>
        <p:spPr>
          <a:xfrm>
            <a:off x="5510792" y="1917484"/>
            <a:ext cx="6476421" cy="3865100"/>
          </a:xfrm>
          <a:prstGeom prst="rect">
            <a:avLst/>
          </a:prstGeom>
        </p:spPr>
      </p:pic>
    </p:spTree>
    <p:extLst>
      <p:ext uri="{BB962C8B-B14F-4D97-AF65-F5344CB8AC3E}">
        <p14:creationId xmlns:p14="http://schemas.microsoft.com/office/powerpoint/2010/main" val="3945966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C1AD4796-F060-464A-9B99-CA7A8F8032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5" name="Group 18">
            <a:extLst>
              <a:ext uri="{FF2B5EF4-FFF2-40B4-BE49-F238E27FC236}">
                <a16:creationId xmlns:a16="http://schemas.microsoft.com/office/drawing/2014/main" id="{E6954C68-F4A8-4F2A-82C0-11A25835A8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59" name="Group 19">
              <a:extLst>
                <a:ext uri="{FF2B5EF4-FFF2-40B4-BE49-F238E27FC236}">
                  <a16:creationId xmlns:a16="http://schemas.microsoft.com/office/drawing/2014/main" id="{52CD7100-D4F4-4ADF-97DB-61FCD455F2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1" name="Rectangle 5">
                <a:extLst>
                  <a:ext uri="{FF2B5EF4-FFF2-40B4-BE49-F238E27FC236}">
                    <a16:creationId xmlns:a16="http://schemas.microsoft.com/office/drawing/2014/main" id="{97DD267C-88EC-49F2-91AD-85859EA1F1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2" name="Freeform 6">
                <a:extLst>
                  <a:ext uri="{FF2B5EF4-FFF2-40B4-BE49-F238E27FC236}">
                    <a16:creationId xmlns:a16="http://schemas.microsoft.com/office/drawing/2014/main" id="{41C0C312-DC2D-4F06-BF91-67FC24CB0F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7">
                <a:extLst>
                  <a:ext uri="{FF2B5EF4-FFF2-40B4-BE49-F238E27FC236}">
                    <a16:creationId xmlns:a16="http://schemas.microsoft.com/office/drawing/2014/main" id="{98ED335C-4989-4139-8AFE-E0E9A38C68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8">
                <a:extLst>
                  <a:ext uri="{FF2B5EF4-FFF2-40B4-BE49-F238E27FC236}">
                    <a16:creationId xmlns:a16="http://schemas.microsoft.com/office/drawing/2014/main" id="{70CB20B8-C064-4A4C-A003-4423F836D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9">
                <a:extLst>
                  <a:ext uri="{FF2B5EF4-FFF2-40B4-BE49-F238E27FC236}">
                    <a16:creationId xmlns:a16="http://schemas.microsoft.com/office/drawing/2014/main" id="{0CB7DD39-7D63-42E5-9C34-9081CB75FA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0">
                <a:extLst>
                  <a:ext uri="{FF2B5EF4-FFF2-40B4-BE49-F238E27FC236}">
                    <a16:creationId xmlns:a16="http://schemas.microsoft.com/office/drawing/2014/main" id="{493CE3D8-9CAA-4921-8B9F-6B6148BBC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1">
                <a:extLst>
                  <a:ext uri="{FF2B5EF4-FFF2-40B4-BE49-F238E27FC236}">
                    <a16:creationId xmlns:a16="http://schemas.microsoft.com/office/drawing/2014/main" id="{2A7FA93B-18AE-4123-916C-F94E4EB77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2">
                <a:extLst>
                  <a:ext uri="{FF2B5EF4-FFF2-40B4-BE49-F238E27FC236}">
                    <a16:creationId xmlns:a16="http://schemas.microsoft.com/office/drawing/2014/main" id="{A498C205-8772-4B38-8BE7-E6A7924881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3">
                <a:extLst>
                  <a:ext uri="{FF2B5EF4-FFF2-40B4-BE49-F238E27FC236}">
                    <a16:creationId xmlns:a16="http://schemas.microsoft.com/office/drawing/2014/main" id="{4763B0F4-ECFB-4A4D-80DB-7FA62BEFEF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4">
                <a:extLst>
                  <a:ext uri="{FF2B5EF4-FFF2-40B4-BE49-F238E27FC236}">
                    <a16:creationId xmlns:a16="http://schemas.microsoft.com/office/drawing/2014/main" id="{2D66D85A-DEF8-4E7C-ABEF-68FDF5B97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5">
                <a:extLst>
                  <a:ext uri="{FF2B5EF4-FFF2-40B4-BE49-F238E27FC236}">
                    <a16:creationId xmlns:a16="http://schemas.microsoft.com/office/drawing/2014/main" id="{01F4F0B6-7DA7-47BA-A14E-4ECD9AEC83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Line 16">
                <a:extLst>
                  <a:ext uri="{FF2B5EF4-FFF2-40B4-BE49-F238E27FC236}">
                    <a16:creationId xmlns:a16="http://schemas.microsoft.com/office/drawing/2014/main" id="{878FD81F-82C0-490D-9184-FF531C6C43E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3" name="Freeform 17">
                <a:extLst>
                  <a:ext uri="{FF2B5EF4-FFF2-40B4-BE49-F238E27FC236}">
                    <a16:creationId xmlns:a16="http://schemas.microsoft.com/office/drawing/2014/main" id="{578D934A-A7ED-41D4-B9E6-D912634F3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8">
                <a:extLst>
                  <a:ext uri="{FF2B5EF4-FFF2-40B4-BE49-F238E27FC236}">
                    <a16:creationId xmlns:a16="http://schemas.microsoft.com/office/drawing/2014/main" id="{7EEFADCD-C440-4425-873F-3DD18D086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9">
                <a:extLst>
                  <a:ext uri="{FF2B5EF4-FFF2-40B4-BE49-F238E27FC236}">
                    <a16:creationId xmlns:a16="http://schemas.microsoft.com/office/drawing/2014/main" id="{2D0982BD-331A-4407-AE43-87BF6C035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0">
                <a:extLst>
                  <a:ext uri="{FF2B5EF4-FFF2-40B4-BE49-F238E27FC236}">
                    <a16:creationId xmlns:a16="http://schemas.microsoft.com/office/drawing/2014/main" id="{F52DB1E2-3215-4F35-9326-AB0C8207E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Rectangle 21">
                <a:extLst>
                  <a:ext uri="{FF2B5EF4-FFF2-40B4-BE49-F238E27FC236}">
                    <a16:creationId xmlns:a16="http://schemas.microsoft.com/office/drawing/2014/main" id="{E8D29CC5-B230-4FFE-B9FE-83ADC3582D6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8" name="Freeform 22">
                <a:extLst>
                  <a:ext uri="{FF2B5EF4-FFF2-40B4-BE49-F238E27FC236}">
                    <a16:creationId xmlns:a16="http://schemas.microsoft.com/office/drawing/2014/main" id="{AC35B6C5-7C4B-4B88-B93A-BC19AEFABF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3">
                <a:extLst>
                  <a:ext uri="{FF2B5EF4-FFF2-40B4-BE49-F238E27FC236}">
                    <a16:creationId xmlns:a16="http://schemas.microsoft.com/office/drawing/2014/main" id="{9D5C52D7-D70C-4E3F-87DA-26395DFC6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4">
                <a:extLst>
                  <a:ext uri="{FF2B5EF4-FFF2-40B4-BE49-F238E27FC236}">
                    <a16:creationId xmlns:a16="http://schemas.microsoft.com/office/drawing/2014/main" id="{ABD503F3-79F1-4B25-8DB1-64755820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5">
                <a:extLst>
                  <a:ext uri="{FF2B5EF4-FFF2-40B4-BE49-F238E27FC236}">
                    <a16:creationId xmlns:a16="http://schemas.microsoft.com/office/drawing/2014/main" id="{E25CFE63-C676-464C-80DB-0FA1F2D230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6">
                <a:extLst>
                  <a:ext uri="{FF2B5EF4-FFF2-40B4-BE49-F238E27FC236}">
                    <a16:creationId xmlns:a16="http://schemas.microsoft.com/office/drawing/2014/main" id="{6F4CCC10-040D-4C0D-9007-F4B6573A9B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7">
                <a:extLst>
                  <a:ext uri="{FF2B5EF4-FFF2-40B4-BE49-F238E27FC236}">
                    <a16:creationId xmlns:a16="http://schemas.microsoft.com/office/drawing/2014/main" id="{A9016F76-4EAB-4C3D-BD95-7EA3ABA1B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28">
                <a:extLst>
                  <a:ext uri="{FF2B5EF4-FFF2-40B4-BE49-F238E27FC236}">
                    <a16:creationId xmlns:a16="http://schemas.microsoft.com/office/drawing/2014/main" id="{829588D7-CCBA-4685-82BA-4D71D1536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29">
                <a:extLst>
                  <a:ext uri="{FF2B5EF4-FFF2-40B4-BE49-F238E27FC236}">
                    <a16:creationId xmlns:a16="http://schemas.microsoft.com/office/drawing/2014/main" id="{BDFB4B91-9C8B-4BEE-8E98-C364DA9AF0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30">
                <a:extLst>
                  <a:ext uri="{FF2B5EF4-FFF2-40B4-BE49-F238E27FC236}">
                    <a16:creationId xmlns:a16="http://schemas.microsoft.com/office/drawing/2014/main" id="{14FF449B-6633-4C6E-BCB8-94FB257BF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31">
                <a:extLst>
                  <a:ext uri="{FF2B5EF4-FFF2-40B4-BE49-F238E27FC236}">
                    <a16:creationId xmlns:a16="http://schemas.microsoft.com/office/drawing/2014/main" id="{95F075F6-DA28-4A79-91EB-B1EA1FDED7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84" name="Group 20">
              <a:extLst>
                <a:ext uri="{FF2B5EF4-FFF2-40B4-BE49-F238E27FC236}">
                  <a16:creationId xmlns:a16="http://schemas.microsoft.com/office/drawing/2014/main" id="{89590349-6F75-45AA-9AAC-2202B13165E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85" name="Freeform 32">
                <a:extLst>
                  <a:ext uri="{FF2B5EF4-FFF2-40B4-BE49-F238E27FC236}">
                    <a16:creationId xmlns:a16="http://schemas.microsoft.com/office/drawing/2014/main" id="{2AB7455C-1A9E-4187-9AFE-A8A9048BE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33">
                <a:extLst>
                  <a:ext uri="{FF2B5EF4-FFF2-40B4-BE49-F238E27FC236}">
                    <a16:creationId xmlns:a16="http://schemas.microsoft.com/office/drawing/2014/main" id="{465FDDE1-2142-403B-A6C9-8E3992FB4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34">
                <a:extLst>
                  <a:ext uri="{FF2B5EF4-FFF2-40B4-BE49-F238E27FC236}">
                    <a16:creationId xmlns:a16="http://schemas.microsoft.com/office/drawing/2014/main" id="{9C747485-B2B1-44F0-AF19-20688C09E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5">
                <a:extLst>
                  <a:ext uri="{FF2B5EF4-FFF2-40B4-BE49-F238E27FC236}">
                    <a16:creationId xmlns:a16="http://schemas.microsoft.com/office/drawing/2014/main" id="{FE27BE57-62AD-4C39-B0F2-390427233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6">
                <a:extLst>
                  <a:ext uri="{FF2B5EF4-FFF2-40B4-BE49-F238E27FC236}">
                    <a16:creationId xmlns:a16="http://schemas.microsoft.com/office/drawing/2014/main" id="{F6B1CC7C-AE3D-493A-8944-154A6D1594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37">
                <a:extLst>
                  <a:ext uri="{FF2B5EF4-FFF2-40B4-BE49-F238E27FC236}">
                    <a16:creationId xmlns:a16="http://schemas.microsoft.com/office/drawing/2014/main" id="{8B18AEB7-C12C-47A8-B1CE-A5DCBF60A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38">
                <a:extLst>
                  <a:ext uri="{FF2B5EF4-FFF2-40B4-BE49-F238E27FC236}">
                    <a16:creationId xmlns:a16="http://schemas.microsoft.com/office/drawing/2014/main" id="{FE770841-CE54-4F5F-922B-A3194C3963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39">
                <a:extLst>
                  <a:ext uri="{FF2B5EF4-FFF2-40B4-BE49-F238E27FC236}">
                    <a16:creationId xmlns:a16="http://schemas.microsoft.com/office/drawing/2014/main" id="{40B18FB6-11F3-4D60-9C41-80BE0BAA2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40">
                <a:extLst>
                  <a:ext uri="{FF2B5EF4-FFF2-40B4-BE49-F238E27FC236}">
                    <a16:creationId xmlns:a16="http://schemas.microsoft.com/office/drawing/2014/main" id="{06B8C902-5015-4390-9FBE-118DBD76BC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Rectangle 41">
                <a:extLst>
                  <a:ext uri="{FF2B5EF4-FFF2-40B4-BE49-F238E27FC236}">
                    <a16:creationId xmlns:a16="http://schemas.microsoft.com/office/drawing/2014/main" id="{0936ED1A-43E5-4D3D-82A9-7A5C86F76D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63662B5C-89A3-0640-92D9-E8498D5C5DD0}"/>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en-US" sz="2400"/>
              <a:t>Output from previous example</a:t>
            </a:r>
            <a:br>
              <a:rPr lang="en-US" sz="2400"/>
            </a:br>
            <a:r>
              <a:rPr lang="en-US" sz="2400"/>
              <a:t>using throw “number”</a:t>
            </a:r>
          </a:p>
        </p:txBody>
      </p:sp>
      <p:sp>
        <p:nvSpPr>
          <p:cNvPr id="60"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screenshot of a cell phone&#10;&#10;Description automatically generated">
            <a:extLst>
              <a:ext uri="{FF2B5EF4-FFF2-40B4-BE49-F238E27FC236}">
                <a16:creationId xmlns:a16="http://schemas.microsoft.com/office/drawing/2014/main" id="{A7E98BA8-5F6B-A34A-B471-B09B04942940}"/>
              </a:ext>
            </a:extLst>
          </p:cNvPr>
          <p:cNvPicPr>
            <a:picLocks noChangeAspect="1"/>
          </p:cNvPicPr>
          <p:nvPr/>
        </p:nvPicPr>
        <p:blipFill>
          <a:blip r:embed="rId4"/>
          <a:stretch>
            <a:fillRect/>
          </a:stretch>
        </p:blipFill>
        <p:spPr>
          <a:xfrm>
            <a:off x="1118988" y="1699522"/>
            <a:ext cx="6112382" cy="3453495"/>
          </a:xfrm>
          <a:prstGeom prst="rect">
            <a:avLst/>
          </a:prstGeom>
        </p:spPr>
      </p:pic>
      <p:sp>
        <p:nvSpPr>
          <p:cNvPr id="4" name="Text Placeholder 3">
            <a:extLst>
              <a:ext uri="{FF2B5EF4-FFF2-40B4-BE49-F238E27FC236}">
                <a16:creationId xmlns:a16="http://schemas.microsoft.com/office/drawing/2014/main" id="{40370F41-8F3A-BF40-BC83-117C0C89E210}"/>
              </a:ext>
            </a:extLst>
          </p:cNvPr>
          <p:cNvSpPr>
            <a:spLocks noGrp="1"/>
          </p:cNvSpPr>
          <p:nvPr>
            <p:ph type="body" sz="half" idx="2"/>
          </p:nvPr>
        </p:nvSpPr>
        <p:spPr>
          <a:xfrm>
            <a:off x="8036041" y="2249487"/>
            <a:ext cx="3281004" cy="3541714"/>
          </a:xfrm>
        </p:spPr>
        <p:txBody>
          <a:bodyPr vert="horz" lIns="91440" tIns="45720" rIns="91440" bIns="45720" rtlCol="0">
            <a:normAutofit/>
          </a:bodyPr>
          <a:lstStyle/>
          <a:p>
            <a:pPr indent="-228600">
              <a:buFont typeface="Arial" panose="020B0604020202020204" pitchFamily="34" charset="0"/>
              <a:buChar char="•"/>
            </a:pPr>
            <a:r>
              <a:rPr lang="en-US" sz="1800"/>
              <a:t>In this output, instead of “throwing” a keyword such as “age” in the previous example, the code will now throw the number 505 when the error occurs during run time. </a:t>
            </a:r>
          </a:p>
        </p:txBody>
      </p:sp>
    </p:spTree>
    <p:extLst>
      <p:ext uri="{BB962C8B-B14F-4D97-AF65-F5344CB8AC3E}">
        <p14:creationId xmlns:p14="http://schemas.microsoft.com/office/powerpoint/2010/main" val="190337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5E3B3-F444-5C48-81D7-589966940704}"/>
              </a:ext>
            </a:extLst>
          </p:cNvPr>
          <p:cNvSpPr>
            <a:spLocks noGrp="1"/>
          </p:cNvSpPr>
          <p:nvPr>
            <p:ph type="title"/>
          </p:nvPr>
        </p:nvSpPr>
        <p:spPr>
          <a:xfrm>
            <a:off x="1141411" y="1419226"/>
            <a:ext cx="9906000" cy="839065"/>
          </a:xfrm>
        </p:spPr>
        <p:txBody>
          <a:bodyPr>
            <a:normAutofit/>
          </a:bodyPr>
          <a:lstStyle/>
          <a:p>
            <a:r>
              <a:rPr lang="en-US" sz="3200" dirty="0"/>
              <a:t>Catch block to handle any type of exception</a:t>
            </a:r>
          </a:p>
        </p:txBody>
      </p:sp>
      <p:sp>
        <p:nvSpPr>
          <p:cNvPr id="6" name="TextBox 5">
            <a:extLst>
              <a:ext uri="{FF2B5EF4-FFF2-40B4-BE49-F238E27FC236}">
                <a16:creationId xmlns:a16="http://schemas.microsoft.com/office/drawing/2014/main" id="{C2097946-1E73-5E4A-AFD7-489064F4679F}"/>
              </a:ext>
            </a:extLst>
          </p:cNvPr>
          <p:cNvSpPr txBox="1"/>
          <p:nvPr/>
        </p:nvSpPr>
        <p:spPr>
          <a:xfrm>
            <a:off x="1385455" y="2563091"/>
            <a:ext cx="8825345" cy="1477328"/>
          </a:xfrm>
          <a:prstGeom prst="rect">
            <a:avLst/>
          </a:prstGeom>
          <a:noFill/>
        </p:spPr>
        <p:txBody>
          <a:bodyPr wrap="square" rtlCol="0">
            <a:spAutoFit/>
          </a:bodyPr>
          <a:lstStyle/>
          <a:p>
            <a:r>
              <a:rPr lang="en-US" dirty="0"/>
              <a:t>A catch can be created to handle any type of exception thrown from the try block. This is done in the same exact manner as try and catch except for the catch function accepting a different parameter. Instead of catch accepting a specific parameter as shown in the previous example such as, int </a:t>
            </a:r>
            <a:r>
              <a:rPr lang="en-US" dirty="0" err="1"/>
              <a:t>myNum</a:t>
            </a:r>
            <a:r>
              <a:rPr lang="en-US" dirty="0"/>
              <a:t>, it will now be catch(…) which is catch followed by an ellipsis. This allows the code to handle any type of exception thrown during run time.</a:t>
            </a:r>
          </a:p>
        </p:txBody>
      </p:sp>
      <p:sp>
        <p:nvSpPr>
          <p:cNvPr id="7" name="TextBox 6">
            <a:extLst>
              <a:ext uri="{FF2B5EF4-FFF2-40B4-BE49-F238E27FC236}">
                <a16:creationId xmlns:a16="http://schemas.microsoft.com/office/drawing/2014/main" id="{D716413C-3FF2-3F4A-BE91-6C8A65CA4631}"/>
              </a:ext>
            </a:extLst>
          </p:cNvPr>
          <p:cNvSpPr txBox="1"/>
          <p:nvPr/>
        </p:nvSpPr>
        <p:spPr>
          <a:xfrm>
            <a:off x="2452255" y="4502727"/>
            <a:ext cx="4904509" cy="246221"/>
          </a:xfrm>
          <a:prstGeom prst="rect">
            <a:avLst/>
          </a:prstGeom>
          <a:noFill/>
        </p:spPr>
        <p:txBody>
          <a:bodyPr wrap="square" rtlCol="0">
            <a:spAutoFit/>
          </a:bodyPr>
          <a:lstStyle/>
          <a:p>
            <a:r>
              <a:rPr lang="en-US" sz="1000" dirty="0"/>
              <a:t>Info from: https://</a:t>
            </a:r>
            <a:r>
              <a:rPr lang="en-US" sz="1000" dirty="0" err="1"/>
              <a:t>www.tutorialspoint.com</a:t>
            </a:r>
            <a:r>
              <a:rPr lang="en-US" sz="1000" dirty="0"/>
              <a:t>/</a:t>
            </a:r>
            <a:r>
              <a:rPr lang="en-US" sz="1000" dirty="0" err="1"/>
              <a:t>cplusplus</a:t>
            </a:r>
            <a:r>
              <a:rPr lang="en-US" sz="1000" dirty="0"/>
              <a:t>/</a:t>
            </a:r>
            <a:r>
              <a:rPr lang="en-US" sz="1000" dirty="0" err="1"/>
              <a:t>cpp_exceptions_handling.htm</a:t>
            </a:r>
            <a:endParaRPr lang="en-US" sz="1000" dirty="0"/>
          </a:p>
        </p:txBody>
      </p:sp>
    </p:spTree>
    <p:extLst>
      <p:ext uri="{BB962C8B-B14F-4D97-AF65-F5344CB8AC3E}">
        <p14:creationId xmlns:p14="http://schemas.microsoft.com/office/powerpoint/2010/main" val="994350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61" name="Picture 2">
            <a:extLst>
              <a:ext uri="{FF2B5EF4-FFF2-40B4-BE49-F238E27FC236}">
                <a16:creationId xmlns:a16="http://schemas.microsoft.com/office/drawing/2014/main" id="{D8C84AD2-B33F-490D-BF2D-E70D251BC3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63" name="Group 62">
            <a:extLst>
              <a:ext uri="{FF2B5EF4-FFF2-40B4-BE49-F238E27FC236}">
                <a16:creationId xmlns:a16="http://schemas.microsoft.com/office/drawing/2014/main" id="{8D8E6E98-D5AE-4FF0-ABF6-B6B08F482F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4" name="Rectangle 5">
              <a:extLst>
                <a:ext uri="{FF2B5EF4-FFF2-40B4-BE49-F238E27FC236}">
                  <a16:creationId xmlns:a16="http://schemas.microsoft.com/office/drawing/2014/main" id="{25016678-F061-4CDB-8D2E-9BB23CF2980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5" name="Freeform 6">
              <a:extLst>
                <a:ext uri="{FF2B5EF4-FFF2-40B4-BE49-F238E27FC236}">
                  <a16:creationId xmlns:a16="http://schemas.microsoft.com/office/drawing/2014/main" id="{9F977FE0-43E5-40E1-9557-1769EF0FC1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7">
              <a:extLst>
                <a:ext uri="{FF2B5EF4-FFF2-40B4-BE49-F238E27FC236}">
                  <a16:creationId xmlns:a16="http://schemas.microsoft.com/office/drawing/2014/main" id="{02A35B29-7FC2-43A0-8E9D-6EAC64CA8D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Rectangle 8">
              <a:extLst>
                <a:ext uri="{FF2B5EF4-FFF2-40B4-BE49-F238E27FC236}">
                  <a16:creationId xmlns:a16="http://schemas.microsoft.com/office/drawing/2014/main" id="{62FA10A2-9F1A-44AC-A180-9DD1A6261CA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8" name="Freeform 9">
              <a:extLst>
                <a:ext uri="{FF2B5EF4-FFF2-40B4-BE49-F238E27FC236}">
                  <a16:creationId xmlns:a16="http://schemas.microsoft.com/office/drawing/2014/main" id="{B597CBA1-5AC7-4A6D-B3BD-2E2854081A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0">
              <a:extLst>
                <a:ext uri="{FF2B5EF4-FFF2-40B4-BE49-F238E27FC236}">
                  <a16:creationId xmlns:a16="http://schemas.microsoft.com/office/drawing/2014/main" id="{305FD527-79EB-43FE-99C4-DC858F4C3F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1">
              <a:extLst>
                <a:ext uri="{FF2B5EF4-FFF2-40B4-BE49-F238E27FC236}">
                  <a16:creationId xmlns:a16="http://schemas.microsoft.com/office/drawing/2014/main" id="{B61741F5-B72E-48B0-B7CB-6D0AE506A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2">
              <a:extLst>
                <a:ext uri="{FF2B5EF4-FFF2-40B4-BE49-F238E27FC236}">
                  <a16:creationId xmlns:a16="http://schemas.microsoft.com/office/drawing/2014/main" id="{FFA97DCE-EF57-4F09-81AB-0A7B70D475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3">
              <a:extLst>
                <a:ext uri="{FF2B5EF4-FFF2-40B4-BE49-F238E27FC236}">
                  <a16:creationId xmlns:a16="http://schemas.microsoft.com/office/drawing/2014/main" id="{D0A69359-0B3B-4343-A332-D79E39F3A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4">
              <a:extLst>
                <a:ext uri="{FF2B5EF4-FFF2-40B4-BE49-F238E27FC236}">
                  <a16:creationId xmlns:a16="http://schemas.microsoft.com/office/drawing/2014/main" id="{CF767C1C-3044-4287-A7DC-CDE99E2B2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5">
              <a:extLst>
                <a:ext uri="{FF2B5EF4-FFF2-40B4-BE49-F238E27FC236}">
                  <a16:creationId xmlns:a16="http://schemas.microsoft.com/office/drawing/2014/main" id="{8B382D5D-CDFB-4E6A-8B92-D00D417E76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6">
              <a:extLst>
                <a:ext uri="{FF2B5EF4-FFF2-40B4-BE49-F238E27FC236}">
                  <a16:creationId xmlns:a16="http://schemas.microsoft.com/office/drawing/2014/main" id="{EC735E7D-D06D-486A-992A-CFFC25AE53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7">
              <a:extLst>
                <a:ext uri="{FF2B5EF4-FFF2-40B4-BE49-F238E27FC236}">
                  <a16:creationId xmlns:a16="http://schemas.microsoft.com/office/drawing/2014/main" id="{AA04D837-E161-41B4-8C04-47A6F0EDC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8">
              <a:extLst>
                <a:ext uri="{FF2B5EF4-FFF2-40B4-BE49-F238E27FC236}">
                  <a16:creationId xmlns:a16="http://schemas.microsoft.com/office/drawing/2014/main" id="{9C49A735-A691-4798-8898-5EDD11061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9">
              <a:extLst>
                <a:ext uri="{FF2B5EF4-FFF2-40B4-BE49-F238E27FC236}">
                  <a16:creationId xmlns:a16="http://schemas.microsoft.com/office/drawing/2014/main" id="{815803F3-2E80-4C97-93F5-1B673055D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20">
              <a:extLst>
                <a:ext uri="{FF2B5EF4-FFF2-40B4-BE49-F238E27FC236}">
                  <a16:creationId xmlns:a16="http://schemas.microsoft.com/office/drawing/2014/main" id="{0D1FF530-1442-4BBB-9796-929E007F94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1">
              <a:extLst>
                <a:ext uri="{FF2B5EF4-FFF2-40B4-BE49-F238E27FC236}">
                  <a16:creationId xmlns:a16="http://schemas.microsoft.com/office/drawing/2014/main" id="{22703C0F-DD80-448B-9B1F-70DC09C5AC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2">
              <a:extLst>
                <a:ext uri="{FF2B5EF4-FFF2-40B4-BE49-F238E27FC236}">
                  <a16:creationId xmlns:a16="http://schemas.microsoft.com/office/drawing/2014/main" id="{1C5DD3DD-6EDA-4B8C-949D-25E71220E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3">
              <a:extLst>
                <a:ext uri="{FF2B5EF4-FFF2-40B4-BE49-F238E27FC236}">
                  <a16:creationId xmlns:a16="http://schemas.microsoft.com/office/drawing/2014/main" id="{BA8D6293-79AB-4F6F-8CC6-EE7CFF8DDE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4">
              <a:extLst>
                <a:ext uri="{FF2B5EF4-FFF2-40B4-BE49-F238E27FC236}">
                  <a16:creationId xmlns:a16="http://schemas.microsoft.com/office/drawing/2014/main" id="{C24CA45A-B954-45F4-9FF3-9384955E7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5">
              <a:extLst>
                <a:ext uri="{FF2B5EF4-FFF2-40B4-BE49-F238E27FC236}">
                  <a16:creationId xmlns:a16="http://schemas.microsoft.com/office/drawing/2014/main" id="{42827053-1DA4-44DF-B094-D87740A8C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6">
              <a:extLst>
                <a:ext uri="{FF2B5EF4-FFF2-40B4-BE49-F238E27FC236}">
                  <a16:creationId xmlns:a16="http://schemas.microsoft.com/office/drawing/2014/main" id="{663213D9-7B3D-4961-A934-4CB4F4BF29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7">
              <a:extLst>
                <a:ext uri="{FF2B5EF4-FFF2-40B4-BE49-F238E27FC236}">
                  <a16:creationId xmlns:a16="http://schemas.microsoft.com/office/drawing/2014/main" id="{39D70833-8994-4B6D-882F-3675F1BF3E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8">
              <a:extLst>
                <a:ext uri="{FF2B5EF4-FFF2-40B4-BE49-F238E27FC236}">
                  <a16:creationId xmlns:a16="http://schemas.microsoft.com/office/drawing/2014/main" id="{EC5B48EA-2FC2-4C42-AD04-A9365B88DD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9">
              <a:extLst>
                <a:ext uri="{FF2B5EF4-FFF2-40B4-BE49-F238E27FC236}">
                  <a16:creationId xmlns:a16="http://schemas.microsoft.com/office/drawing/2014/main" id="{46E9C570-9EF1-4384-B4EC-60F32BB52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0">
              <a:extLst>
                <a:ext uri="{FF2B5EF4-FFF2-40B4-BE49-F238E27FC236}">
                  <a16:creationId xmlns:a16="http://schemas.microsoft.com/office/drawing/2014/main" id="{0A1D023F-5B77-4068-AE8C-796E2A7F0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31">
              <a:extLst>
                <a:ext uri="{FF2B5EF4-FFF2-40B4-BE49-F238E27FC236}">
                  <a16:creationId xmlns:a16="http://schemas.microsoft.com/office/drawing/2014/main" id="{E5717E79-B521-42F5-98DD-601CD5AB7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32">
              <a:extLst>
                <a:ext uri="{FF2B5EF4-FFF2-40B4-BE49-F238E27FC236}">
                  <a16:creationId xmlns:a16="http://schemas.microsoft.com/office/drawing/2014/main" id="{6E713F00-DAF1-4D51-A57F-E18AD7AFD8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Rectangle 33">
              <a:extLst>
                <a:ext uri="{FF2B5EF4-FFF2-40B4-BE49-F238E27FC236}">
                  <a16:creationId xmlns:a16="http://schemas.microsoft.com/office/drawing/2014/main" id="{101E3FEC-072F-4B39-B8AF-679B596F3BE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3" name="Freeform 34">
              <a:extLst>
                <a:ext uri="{FF2B5EF4-FFF2-40B4-BE49-F238E27FC236}">
                  <a16:creationId xmlns:a16="http://schemas.microsoft.com/office/drawing/2014/main" id="{C6F43352-9BD3-400E-9CD5-FB0CCBF2F3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5">
              <a:extLst>
                <a:ext uri="{FF2B5EF4-FFF2-40B4-BE49-F238E27FC236}">
                  <a16:creationId xmlns:a16="http://schemas.microsoft.com/office/drawing/2014/main" id="{80C2FE71-F649-4FFF-9D36-357A3D643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6">
              <a:extLst>
                <a:ext uri="{FF2B5EF4-FFF2-40B4-BE49-F238E27FC236}">
                  <a16:creationId xmlns:a16="http://schemas.microsoft.com/office/drawing/2014/main" id="{ABC03F0B-090C-4EA1-8E48-EA17FB89F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7">
              <a:extLst>
                <a:ext uri="{FF2B5EF4-FFF2-40B4-BE49-F238E27FC236}">
                  <a16:creationId xmlns:a16="http://schemas.microsoft.com/office/drawing/2014/main" id="{B29CDF6F-AD1E-4258-9F31-322B1E535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8">
              <a:extLst>
                <a:ext uri="{FF2B5EF4-FFF2-40B4-BE49-F238E27FC236}">
                  <a16:creationId xmlns:a16="http://schemas.microsoft.com/office/drawing/2014/main" id="{285EF5B6-B1D2-489E-9E47-D3EDD8C38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39">
              <a:extLst>
                <a:ext uri="{FF2B5EF4-FFF2-40B4-BE49-F238E27FC236}">
                  <a16:creationId xmlns:a16="http://schemas.microsoft.com/office/drawing/2014/main" id="{D279579C-B885-4139-AD4F-E1DD12429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40">
              <a:extLst>
                <a:ext uri="{FF2B5EF4-FFF2-40B4-BE49-F238E27FC236}">
                  <a16:creationId xmlns:a16="http://schemas.microsoft.com/office/drawing/2014/main" id="{A81A84EF-423E-475A-AC7B-8D55E337AC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41">
              <a:extLst>
                <a:ext uri="{FF2B5EF4-FFF2-40B4-BE49-F238E27FC236}">
                  <a16:creationId xmlns:a16="http://schemas.microsoft.com/office/drawing/2014/main" id="{028AA9C5-392B-49BF-B503-208CA3055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42">
              <a:extLst>
                <a:ext uri="{FF2B5EF4-FFF2-40B4-BE49-F238E27FC236}">
                  <a16:creationId xmlns:a16="http://schemas.microsoft.com/office/drawing/2014/main" id="{5AEA8D02-8804-4060-B966-1B18FDFCAD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43">
              <a:extLst>
                <a:ext uri="{FF2B5EF4-FFF2-40B4-BE49-F238E27FC236}">
                  <a16:creationId xmlns:a16="http://schemas.microsoft.com/office/drawing/2014/main" id="{862AF8B2-37F5-41AF-9BAA-174873AFD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44">
              <a:extLst>
                <a:ext uri="{FF2B5EF4-FFF2-40B4-BE49-F238E27FC236}">
                  <a16:creationId xmlns:a16="http://schemas.microsoft.com/office/drawing/2014/main" id="{3BC248F9-40FB-4214-AF6F-A2FE15B4E3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Rectangle 45">
              <a:extLst>
                <a:ext uri="{FF2B5EF4-FFF2-40B4-BE49-F238E27FC236}">
                  <a16:creationId xmlns:a16="http://schemas.microsoft.com/office/drawing/2014/main" id="{F90832C5-84E1-4547-AB00-530C4DA348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5" name="Freeform 46">
              <a:extLst>
                <a:ext uri="{FF2B5EF4-FFF2-40B4-BE49-F238E27FC236}">
                  <a16:creationId xmlns:a16="http://schemas.microsoft.com/office/drawing/2014/main" id="{78B52A6F-2715-41A7-98CC-5D7B27DBB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47">
              <a:extLst>
                <a:ext uri="{FF2B5EF4-FFF2-40B4-BE49-F238E27FC236}">
                  <a16:creationId xmlns:a16="http://schemas.microsoft.com/office/drawing/2014/main" id="{B64CED29-8C8F-4C70-BD43-24E6E5C8AE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48">
              <a:extLst>
                <a:ext uri="{FF2B5EF4-FFF2-40B4-BE49-F238E27FC236}">
                  <a16:creationId xmlns:a16="http://schemas.microsoft.com/office/drawing/2014/main" id="{AE9C16B4-97F1-46B9-BB2C-4272C6D9C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49">
              <a:extLst>
                <a:ext uri="{FF2B5EF4-FFF2-40B4-BE49-F238E27FC236}">
                  <a16:creationId xmlns:a16="http://schemas.microsoft.com/office/drawing/2014/main" id="{2F026EEF-1171-4EA2-9128-34C19DCA5A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50">
              <a:extLst>
                <a:ext uri="{FF2B5EF4-FFF2-40B4-BE49-F238E27FC236}">
                  <a16:creationId xmlns:a16="http://schemas.microsoft.com/office/drawing/2014/main" id="{4183042E-C1E5-497D-9900-A46A026BEC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51">
              <a:extLst>
                <a:ext uri="{FF2B5EF4-FFF2-40B4-BE49-F238E27FC236}">
                  <a16:creationId xmlns:a16="http://schemas.microsoft.com/office/drawing/2014/main" id="{F5AD619A-DBEC-4B85-A8A1-3B2D174BE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52">
              <a:extLst>
                <a:ext uri="{FF2B5EF4-FFF2-40B4-BE49-F238E27FC236}">
                  <a16:creationId xmlns:a16="http://schemas.microsoft.com/office/drawing/2014/main" id="{5836FB6B-D1AE-4ABB-ACB2-6CAEF7722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53">
              <a:extLst>
                <a:ext uri="{FF2B5EF4-FFF2-40B4-BE49-F238E27FC236}">
                  <a16:creationId xmlns:a16="http://schemas.microsoft.com/office/drawing/2014/main" id="{965312E0-6238-4837-9964-910E0C8A35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54">
              <a:extLst>
                <a:ext uri="{FF2B5EF4-FFF2-40B4-BE49-F238E27FC236}">
                  <a16:creationId xmlns:a16="http://schemas.microsoft.com/office/drawing/2014/main" id="{73276C87-9A0F-4752-91CF-AB90B0EE81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55">
              <a:extLst>
                <a:ext uri="{FF2B5EF4-FFF2-40B4-BE49-F238E27FC236}">
                  <a16:creationId xmlns:a16="http://schemas.microsoft.com/office/drawing/2014/main" id="{3E5938DD-18F9-4E7B-9985-C26BBA030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56">
              <a:extLst>
                <a:ext uri="{FF2B5EF4-FFF2-40B4-BE49-F238E27FC236}">
                  <a16:creationId xmlns:a16="http://schemas.microsoft.com/office/drawing/2014/main" id="{A98B9DE5-1930-45D5-A9B6-AC2B1EAC8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57">
              <a:extLst>
                <a:ext uri="{FF2B5EF4-FFF2-40B4-BE49-F238E27FC236}">
                  <a16:creationId xmlns:a16="http://schemas.microsoft.com/office/drawing/2014/main" id="{33E0629A-1DC1-4873-B670-CB357617A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58">
              <a:extLst>
                <a:ext uri="{FF2B5EF4-FFF2-40B4-BE49-F238E27FC236}">
                  <a16:creationId xmlns:a16="http://schemas.microsoft.com/office/drawing/2014/main" id="{FA2B200B-2E81-4BD5-A8B2-ED3ABD1984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25C71001-5CD7-344E-997E-261A2AF4C4CC}"/>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4000" dirty="0"/>
              <a:t>Catch for any exception</a:t>
            </a:r>
          </a:p>
        </p:txBody>
      </p:sp>
      <p:sp>
        <p:nvSpPr>
          <p:cNvPr id="119" name="Round Diagonal Corner Rectangle 6">
            <a:extLst>
              <a:ext uri="{FF2B5EF4-FFF2-40B4-BE49-F238E27FC236}">
                <a16:creationId xmlns:a16="http://schemas.microsoft.com/office/drawing/2014/main" id="{730025E5-8D7A-49EE-B9BC-F95019F4C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ell phone&#10;&#10;Description automatically generated">
            <a:extLst>
              <a:ext uri="{FF2B5EF4-FFF2-40B4-BE49-F238E27FC236}">
                <a16:creationId xmlns:a16="http://schemas.microsoft.com/office/drawing/2014/main" id="{54FFFCCC-8447-F64D-ADBD-FB3450B7BA15}"/>
              </a:ext>
            </a:extLst>
          </p:cNvPr>
          <p:cNvPicPr>
            <a:picLocks noChangeAspect="1"/>
          </p:cNvPicPr>
          <p:nvPr/>
        </p:nvPicPr>
        <p:blipFill>
          <a:blip r:embed="rId4"/>
          <a:stretch>
            <a:fillRect/>
          </a:stretch>
        </p:blipFill>
        <p:spPr>
          <a:xfrm>
            <a:off x="2113020" y="951493"/>
            <a:ext cx="7987898" cy="2975493"/>
          </a:xfrm>
          <a:prstGeom prst="rect">
            <a:avLst/>
          </a:prstGeom>
        </p:spPr>
      </p:pic>
    </p:spTree>
    <p:extLst>
      <p:ext uri="{BB962C8B-B14F-4D97-AF65-F5344CB8AC3E}">
        <p14:creationId xmlns:p14="http://schemas.microsoft.com/office/powerpoint/2010/main" val="3488900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otalTime>6</TotalTime>
  <Words>509</Words>
  <Application>Microsoft Macintosh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Circuit</vt:lpstr>
      <vt:lpstr>Exception handling</vt:lpstr>
      <vt:lpstr>WHAT is exception handling?</vt:lpstr>
      <vt:lpstr>Keywords</vt:lpstr>
      <vt:lpstr>Try and catch method</vt:lpstr>
      <vt:lpstr>Try, throw and catch used together</vt:lpstr>
      <vt:lpstr>Output to previous example using throw “keyword”</vt:lpstr>
      <vt:lpstr>Output from previous example using throw “number”</vt:lpstr>
      <vt:lpstr>Catch block to handle any type of exception</vt:lpstr>
      <vt:lpstr>Catch for any exception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abba dalla</dc:creator>
  <cp:lastModifiedBy>abba dalla</cp:lastModifiedBy>
  <cp:revision>1</cp:revision>
  <dcterms:created xsi:type="dcterms:W3CDTF">2020-03-24T00:10:35Z</dcterms:created>
  <dcterms:modified xsi:type="dcterms:W3CDTF">2020-03-24T00:17:49Z</dcterms:modified>
</cp:coreProperties>
</file>