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1" r:id="rId4"/>
    <p:sldId id="268" r:id="rId5"/>
    <p:sldId id="259" r:id="rId6"/>
    <p:sldId id="260" r:id="rId7"/>
    <p:sldId id="271" r:id="rId8"/>
    <p:sldId id="274" r:id="rId9"/>
    <p:sldId id="275" r:id="rId10"/>
    <p:sldId id="264" r:id="rId11"/>
    <p:sldId id="265"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snapToGrid="0" snapToObjects="1">
      <p:cViewPr varScale="1">
        <p:scale>
          <a:sx n="67" d="100"/>
          <a:sy n="67" d="100"/>
        </p:scale>
        <p:origin x="-1314" y="-108"/>
      </p:cViewPr>
      <p:guideLst>
        <p:guide orient="horz" pos="2160"/>
        <p:guide pos="2880"/>
      </p:guideLst>
    </p:cSldViewPr>
  </p:slideViewPr>
  <p:notesTextViewPr>
    <p:cViewPr>
      <p:scale>
        <a:sx n="1" d="1"/>
        <a:sy n="1" d="1"/>
      </p:scale>
      <p:origin x="0" y="4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ick\Documents\Android%20Battery%20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Nick\Documents\Android%20Battery%20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Nick\Documents\Android%20Battery%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957983377077863"/>
          <c:y val="4.5454545454545456E-2"/>
        </c:manualLayout>
      </c:layout>
      <c:overlay val="0"/>
    </c:title>
    <c:autoTitleDeleted val="0"/>
    <c:plotArea>
      <c:layout/>
      <c:scatterChart>
        <c:scatterStyle val="smoothMarker"/>
        <c:varyColors val="0"/>
        <c:ser>
          <c:idx val="0"/>
          <c:order val="0"/>
          <c:tx>
            <c:v>Battery Level</c:v>
          </c:tx>
          <c:marker>
            <c:symbol val="none"/>
          </c:marker>
          <c:xVal>
            <c:numRef>
              <c:f>'Battery Level 1'!$B$2:$B$259</c:f>
              <c:numCache>
                <c:formatCode>0.00</c:formatCode>
                <c:ptCount val="258"/>
                <c:pt idx="0">
                  <c:v>0</c:v>
                </c:pt>
                <c:pt idx="1">
                  <c:v>8.3029444445855916E-2</c:v>
                </c:pt>
                <c:pt idx="2">
                  <c:v>0.16662972222547978</c:v>
                </c:pt>
                <c:pt idx="3">
                  <c:v>0.24969055555993691</c:v>
                </c:pt>
                <c:pt idx="4">
                  <c:v>0.40664666664088145</c:v>
                </c:pt>
                <c:pt idx="5">
                  <c:v>0.48968805553158745</c:v>
                </c:pt>
                <c:pt idx="6">
                  <c:v>0.57313138886820525</c:v>
                </c:pt>
                <c:pt idx="7">
                  <c:v>0.65635250002378598</c:v>
                </c:pt>
                <c:pt idx="8">
                  <c:v>0.7396836110856384</c:v>
                </c:pt>
                <c:pt idx="9">
                  <c:v>0.82298555556917563</c:v>
                </c:pt>
                <c:pt idx="10">
                  <c:v>0.90634861111175269</c:v>
                </c:pt>
                <c:pt idx="11">
                  <c:v>0.98996861110208556</c:v>
                </c:pt>
                <c:pt idx="12">
                  <c:v>1.0732924999902025</c:v>
                </c:pt>
                <c:pt idx="13">
                  <c:v>1.1563483333447948</c:v>
                </c:pt>
                <c:pt idx="14">
                  <c:v>1.2396916666766629</c:v>
                </c:pt>
                <c:pt idx="15">
                  <c:v>1.3229855555691756</c:v>
                </c:pt>
                <c:pt idx="16">
                  <c:v>1.4063483333447948</c:v>
                </c:pt>
                <c:pt idx="17">
                  <c:v>1.4896816666587256</c:v>
                </c:pt>
                <c:pt idx="18">
                  <c:v>1.5730161110986955</c:v>
                </c:pt>
                <c:pt idx="19">
                  <c:v>1.6563483333447948</c:v>
                </c:pt>
                <c:pt idx="20">
                  <c:v>1.7399619444622658</c:v>
                </c:pt>
                <c:pt idx="21">
                  <c:v>1.8229880555300042</c:v>
                </c:pt>
                <c:pt idx="22">
                  <c:v>1.9063488888787106</c:v>
                </c:pt>
                <c:pt idx="23">
                  <c:v>1.9896841666777618</c:v>
                </c:pt>
                <c:pt idx="24">
                  <c:v>2.0730200000107288</c:v>
                </c:pt>
                <c:pt idx="25">
                  <c:v>2.1563588888966478</c:v>
                </c:pt>
                <c:pt idx="26">
                  <c:v>2.2399666666751727</c:v>
                </c:pt>
                <c:pt idx="27">
                  <c:v>2.3229888888890855</c:v>
                </c:pt>
                <c:pt idx="28">
                  <c:v>2.4063552777515724</c:v>
                </c:pt>
                <c:pt idx="29">
                  <c:v>2.489969166694209</c:v>
                </c:pt>
                <c:pt idx="30">
                  <c:v>2.573019722243771</c:v>
                </c:pt>
                <c:pt idx="31">
                  <c:v>2.6563580555375665</c:v>
                </c:pt>
                <c:pt idx="32">
                  <c:v>2.7396933333366178</c:v>
                </c:pt>
                <c:pt idx="33">
                  <c:v>2.8229883333551697</c:v>
                </c:pt>
                <c:pt idx="34">
                  <c:v>2.906355555576738</c:v>
                </c:pt>
                <c:pt idx="35">
                  <c:v>2.9896825000178069</c:v>
                </c:pt>
                <c:pt idx="36">
                  <c:v>3.0733005555812269</c:v>
                </c:pt>
                <c:pt idx="37">
                  <c:v>3.1563502777717076</c:v>
                </c:pt>
                <c:pt idx="38">
                  <c:v>3.239692777802702</c:v>
                </c:pt>
                <c:pt idx="39">
                  <c:v>3.3229880555300042</c:v>
                </c:pt>
                <c:pt idx="40">
                  <c:v>3.406633333361242</c:v>
                </c:pt>
                <c:pt idx="41">
                  <c:v>3.4896813888917677</c:v>
                </c:pt>
                <c:pt idx="42">
                  <c:v>3.5733036111341789</c:v>
                </c:pt>
                <c:pt idx="43">
                  <c:v>3.6563558333436958</c:v>
                </c:pt>
                <c:pt idx="44">
                  <c:v>3.7399694444611669</c:v>
                </c:pt>
                <c:pt idx="45">
                  <c:v>3.8229886111221276</c:v>
                </c:pt>
                <c:pt idx="46">
                  <c:v>3.9066400000010617</c:v>
                </c:pt>
                <c:pt idx="47">
                  <c:v>3.989692777802702</c:v>
                </c:pt>
                <c:pt idx="48">
                  <c:v>4.073015000030864</c:v>
                </c:pt>
                <c:pt idx="49">
                  <c:v>4.1563488888787106</c:v>
                </c:pt>
                <c:pt idx="50">
                  <c:v>4.2399650000152178</c:v>
                </c:pt>
                <c:pt idx="51">
                  <c:v>4.3229880555300042</c:v>
                </c:pt>
                <c:pt idx="52">
                  <c:v>4.4063544444506988</c:v>
                </c:pt>
                <c:pt idx="53">
                  <c:v>4.4896891666576266</c:v>
                </c:pt>
                <c:pt idx="54">
                  <c:v>4.5730227777967229</c:v>
                </c:pt>
                <c:pt idx="55">
                  <c:v>4.6563547222176567</c:v>
                </c:pt>
                <c:pt idx="56">
                  <c:v>4.7396922222105786</c:v>
                </c:pt>
                <c:pt idx="57">
                  <c:v>4.8230505555402488</c:v>
                </c:pt>
                <c:pt idx="58">
                  <c:v>4.9066474999999627</c:v>
                </c:pt>
                <c:pt idx="59">
                  <c:v>4.9896949999965727</c:v>
                </c:pt>
                <c:pt idx="60">
                  <c:v>5.0733283333247527</c:v>
                </c:pt>
                <c:pt idx="61">
                  <c:v>5.1563219444360584</c:v>
                </c:pt>
                <c:pt idx="62">
                  <c:v>5.2396891666576266</c:v>
                </c:pt>
                <c:pt idx="63">
                  <c:v>5.3229886111221276</c:v>
                </c:pt>
                <c:pt idx="64">
                  <c:v>5.4430619444465265</c:v>
                </c:pt>
                <c:pt idx="65">
                  <c:v>5.5263724999967963</c:v>
                </c:pt>
                <c:pt idx="66">
                  <c:v>5.6099613888654858</c:v>
                </c:pt>
                <c:pt idx="67">
                  <c:v>5.6931019444600679</c:v>
                </c:pt>
                <c:pt idx="68">
                  <c:v>5.7764277777750976</c:v>
                </c:pt>
                <c:pt idx="69">
                  <c:v>5.8597177777555771</c:v>
                </c:pt>
                <c:pt idx="70">
                  <c:v>5.9430969444219954</c:v>
                </c:pt>
                <c:pt idx="71">
                  <c:v>6.0264277777750976</c:v>
                </c:pt>
                <c:pt idx="72">
                  <c:v>6.1097086110967211</c:v>
                </c:pt>
                <c:pt idx="73">
                  <c:v>6.1930419444688596</c:v>
                </c:pt>
                <c:pt idx="74">
                  <c:v>6.2763752777827904</c:v>
                </c:pt>
                <c:pt idx="75">
                  <c:v>6.3597083333297633</c:v>
                </c:pt>
                <c:pt idx="76">
                  <c:v>6.4430422222358175</c:v>
                </c:pt>
                <c:pt idx="77">
                  <c:v>6.5266322222305462</c:v>
                </c:pt>
                <c:pt idx="78">
                  <c:v>6.6097083333297633</c:v>
                </c:pt>
                <c:pt idx="79">
                  <c:v>6.6930397222167812</c:v>
                </c:pt>
                <c:pt idx="80">
                  <c:v>6.7766369444434531</c:v>
                </c:pt>
                <c:pt idx="81">
                  <c:v>6.8597075000288896</c:v>
                </c:pt>
                <c:pt idx="82">
                  <c:v>6.943302777770441</c:v>
                </c:pt>
                <c:pt idx="83">
                  <c:v>7.0263750000158325</c:v>
                </c:pt>
                <c:pt idx="84">
                  <c:v>7.1097061111358926</c:v>
                </c:pt>
                <c:pt idx="85">
                  <c:v>7.1948566666687839</c:v>
                </c:pt>
                <c:pt idx="86">
                  <c:v>7.2766363889095373</c:v>
                </c:pt>
                <c:pt idx="87">
                  <c:v>7.3597530555562116</c:v>
                </c:pt>
                <c:pt idx="88">
                  <c:v>7.4431136111379601</c:v>
                </c:pt>
                <c:pt idx="89">
                  <c:v>7.5263733333558775</c:v>
                </c:pt>
                <c:pt idx="90">
                  <c:v>7.6099644444184378</c:v>
                </c:pt>
                <c:pt idx="91">
                  <c:v>7.69329527777154</c:v>
                </c:pt>
                <c:pt idx="92">
                  <c:v>7.7763724999967963</c:v>
                </c:pt>
                <c:pt idx="93">
                  <c:v>7.8597447221982293</c:v>
                </c:pt>
                <c:pt idx="94">
                  <c:v>7.9430830555502325</c:v>
                </c:pt>
                <c:pt idx="95">
                  <c:v>8.026637222210411</c:v>
                </c:pt>
                <c:pt idx="96">
                  <c:v>8.1097680555540137</c:v>
                </c:pt>
                <c:pt idx="97">
                  <c:v>8.1933069444494322</c:v>
                </c:pt>
                <c:pt idx="98">
                  <c:v>8.2766286110854708</c:v>
                </c:pt>
                <c:pt idx="99">
                  <c:v>8.3597555555752479</c:v>
                </c:pt>
                <c:pt idx="100">
                  <c:v>8.4431219444377348</c:v>
                </c:pt>
                <c:pt idx="101">
                  <c:v>8.5264477777527645</c:v>
                </c:pt>
                <c:pt idx="102">
                  <c:v>8.6097080555628054</c:v>
                </c:pt>
                <c:pt idx="103">
                  <c:v>8.6930419444688596</c:v>
                </c:pt>
                <c:pt idx="104">
                  <c:v>8.776628055551555</c:v>
                </c:pt>
                <c:pt idx="105">
                  <c:v>8.859963888884522</c:v>
                </c:pt>
                <c:pt idx="106">
                  <c:v>8.9430750000174157</c:v>
                </c:pt>
                <c:pt idx="107">
                  <c:v>9.0264699999825098</c:v>
                </c:pt>
                <c:pt idx="108">
                  <c:v>9.1097641666419804</c:v>
                </c:pt>
                <c:pt idx="109">
                  <c:v>9.1930391666828655</c:v>
                </c:pt>
                <c:pt idx="110">
                  <c:v>9.2766286110854708</c:v>
                </c:pt>
                <c:pt idx="111">
                  <c:v>9.3597486111102626</c:v>
                </c:pt>
                <c:pt idx="112">
                  <c:v>9.4433158333413303</c:v>
                </c:pt>
                <c:pt idx="113">
                  <c:v>9.526422500028275</c:v>
                </c:pt>
                <c:pt idx="114">
                  <c:v>9.6099597222055309</c:v>
                </c:pt>
                <c:pt idx="115">
                  <c:v>9.6930411111097783</c:v>
                </c:pt>
                <c:pt idx="116">
                  <c:v>9.776422500028275</c:v>
                </c:pt>
                <c:pt idx="117">
                  <c:v>9.8597419444704428</c:v>
                </c:pt>
                <c:pt idx="118">
                  <c:v>9.9430419444688596</c:v>
                </c:pt>
                <c:pt idx="119">
                  <c:v>10.026469166681636</c:v>
                </c:pt>
                <c:pt idx="120">
                  <c:v>10.109750277770218</c:v>
                </c:pt>
                <c:pt idx="121">
                  <c:v>10.193293611111585</c:v>
                </c:pt>
                <c:pt idx="122">
                  <c:v>10.27663833333645</c:v>
                </c:pt>
                <c:pt idx="123">
                  <c:v>10.359746388916392</c:v>
                </c:pt>
                <c:pt idx="124">
                  <c:v>10.443102499993984</c:v>
                </c:pt>
                <c:pt idx="125">
                  <c:v>10.702285555540584</c:v>
                </c:pt>
                <c:pt idx="126">
                  <c:v>10.785616388893686</c:v>
                </c:pt>
                <c:pt idx="127">
                  <c:v>10.868949444440659</c:v>
                </c:pt>
                <c:pt idx="128">
                  <c:v>10.952281944453716</c:v>
                </c:pt>
                <c:pt idx="129">
                  <c:v>11.035617500019725</c:v>
                </c:pt>
                <c:pt idx="130">
                  <c:v>11.118949166673701</c:v>
                </c:pt>
                <c:pt idx="131">
                  <c:v>11.202461666660383</c:v>
                </c:pt>
                <c:pt idx="132">
                  <c:v>11.285615555534605</c:v>
                </c:pt>
                <c:pt idx="133">
                  <c:v>11.368948888906743</c:v>
                </c:pt>
                <c:pt idx="134">
                  <c:v>11.452285833307542</c:v>
                </c:pt>
                <c:pt idx="135">
                  <c:v>11.53579861111939</c:v>
                </c:pt>
                <c:pt idx="136">
                  <c:v>11.619136944471393</c:v>
                </c:pt>
                <c:pt idx="137">
                  <c:v>11.702536111115478</c:v>
                </c:pt>
                <c:pt idx="138">
                  <c:v>11.78579749999335</c:v>
                </c:pt>
                <c:pt idx="139">
                  <c:v>11.868949166673701</c:v>
                </c:pt>
                <c:pt idx="140">
                  <c:v>11.952290555578656</c:v>
                </c:pt>
                <c:pt idx="141">
                  <c:v>12.035618611087557</c:v>
                </c:pt>
                <c:pt idx="142">
                  <c:v>12.119128055579495</c:v>
                </c:pt>
                <c:pt idx="143">
                  <c:v>12.202303055557422</c:v>
                </c:pt>
                <c:pt idx="144">
                  <c:v>12.285634999978356</c:v>
                </c:pt>
                <c:pt idx="145">
                  <c:v>12.368948888906743</c:v>
                </c:pt>
                <c:pt idx="146">
                  <c:v>12.452284444472753</c:v>
                </c:pt>
                <c:pt idx="147">
                  <c:v>12.53579861111939</c:v>
                </c:pt>
                <c:pt idx="148">
                  <c:v>12.619135555578396</c:v>
                </c:pt>
                <c:pt idx="149">
                  <c:v>12.702283888880629</c:v>
                </c:pt>
                <c:pt idx="150">
                  <c:v>12.785795555566438</c:v>
                </c:pt>
                <c:pt idx="151">
                  <c:v>12.868949444440659</c:v>
                </c:pt>
                <c:pt idx="152">
                  <c:v>12.952288888918702</c:v>
                </c:pt>
                <c:pt idx="153">
                  <c:v>13.035683055582922</c:v>
                </c:pt>
                <c:pt idx="154">
                  <c:v>13.11895027779974</c:v>
                </c:pt>
                <c:pt idx="155">
                  <c:v>13.202470555552281</c:v>
                </c:pt>
                <c:pt idx="156">
                  <c:v>13.285794444440398</c:v>
                </c:pt>
                <c:pt idx="157">
                  <c:v>13.368951944459695</c:v>
                </c:pt>
                <c:pt idx="158">
                  <c:v>13.452370000013616</c:v>
                </c:pt>
                <c:pt idx="159">
                  <c:v>13.535801944439299</c:v>
                </c:pt>
                <c:pt idx="160">
                  <c:v>13.619128055579495</c:v>
                </c:pt>
                <c:pt idx="161">
                  <c:v>13.702285000006668</c:v>
                </c:pt>
                <c:pt idx="162">
                  <c:v>13.785801666672342</c:v>
                </c:pt>
                <c:pt idx="163">
                  <c:v>13.868952777760569</c:v>
                </c:pt>
                <c:pt idx="164">
                  <c:v>13.952282222220674</c:v>
                </c:pt>
                <c:pt idx="165">
                  <c:v>14.035618333320599</c:v>
                </c:pt>
                <c:pt idx="166">
                  <c:v>14.118948888906743</c:v>
                </c:pt>
                <c:pt idx="167">
                  <c:v>14.202283611113671</c:v>
                </c:pt>
                <c:pt idx="168">
                  <c:v>14.285808055545203</c:v>
                </c:pt>
                <c:pt idx="169">
                  <c:v>14.369015277770814</c:v>
                </c:pt>
                <c:pt idx="170">
                  <c:v>14.452285555540584</c:v>
                </c:pt>
                <c:pt idx="171">
                  <c:v>14.535618333320599</c:v>
                </c:pt>
                <c:pt idx="172">
                  <c:v>14.618952222226653</c:v>
                </c:pt>
                <c:pt idx="173">
                  <c:v>14.70228472223971</c:v>
                </c:pt>
                <c:pt idx="174">
                  <c:v>14.785794722207356</c:v>
                </c:pt>
                <c:pt idx="175">
                  <c:v>14.869129444472492</c:v>
                </c:pt>
                <c:pt idx="176">
                  <c:v>14.952282222220674</c:v>
                </c:pt>
                <c:pt idx="177">
                  <c:v>15.035618055553641</c:v>
                </c:pt>
                <c:pt idx="178">
                  <c:v>15.118967777758371</c:v>
                </c:pt>
                <c:pt idx="179">
                  <c:v>15.202466944465414</c:v>
                </c:pt>
                <c:pt idx="180">
                  <c:v>15.285807500011288</c:v>
                </c:pt>
                <c:pt idx="181">
                  <c:v>15.368950833333656</c:v>
                </c:pt>
                <c:pt idx="182">
                  <c:v>15.45247277780436</c:v>
                </c:pt>
                <c:pt idx="183">
                  <c:v>15.535615555534605</c:v>
                </c:pt>
                <c:pt idx="184">
                  <c:v>15.619142222218215</c:v>
                </c:pt>
                <c:pt idx="185">
                  <c:v>15.702285555540584</c:v>
                </c:pt>
                <c:pt idx="186">
                  <c:v>15.78561583335977</c:v>
                </c:pt>
                <c:pt idx="187">
                  <c:v>15.868948888906743</c:v>
                </c:pt>
                <c:pt idx="188">
                  <c:v>15.952492777782027</c:v>
                </c:pt>
                <c:pt idx="189">
                  <c:v>16.035617777786683</c:v>
                </c:pt>
                <c:pt idx="190">
                  <c:v>16.118966944457497</c:v>
                </c:pt>
                <c:pt idx="191">
                  <c:v>16.202472222212236</c:v>
                </c:pt>
                <c:pt idx="192">
                  <c:v>16.285793333314359</c:v>
                </c:pt>
                <c:pt idx="193">
                  <c:v>16.368951666692737</c:v>
                </c:pt>
                <c:pt idx="194">
                  <c:v>16.452282222220674</c:v>
                </c:pt>
                <c:pt idx="195">
                  <c:v>16.535804444458336</c:v>
                </c:pt>
                <c:pt idx="196">
                  <c:v>16.618948888906743</c:v>
                </c:pt>
                <c:pt idx="197">
                  <c:v>16.702285555540584</c:v>
                </c:pt>
                <c:pt idx="198">
                  <c:v>16.785830277774949</c:v>
                </c:pt>
                <c:pt idx="199">
                  <c:v>16.868972500029486</c:v>
                </c:pt>
                <c:pt idx="200">
                  <c:v>16.952284444472753</c:v>
                </c:pt>
                <c:pt idx="201">
                  <c:v>17.035616111126728</c:v>
                </c:pt>
                <c:pt idx="202">
                  <c:v>17.119151111110114</c:v>
                </c:pt>
                <c:pt idx="203">
                  <c:v>17.202285833307542</c:v>
                </c:pt>
                <c:pt idx="204">
                  <c:v>17.285619999980554</c:v>
                </c:pt>
                <c:pt idx="205">
                  <c:v>17.369130555540323</c:v>
                </c:pt>
                <c:pt idx="206">
                  <c:v>17.452465277805459</c:v>
                </c:pt>
                <c:pt idx="207">
                  <c:v>17.535616388893686</c:v>
                </c:pt>
                <c:pt idx="208">
                  <c:v>17.618948888906743</c:v>
                </c:pt>
                <c:pt idx="209">
                  <c:v>17.719153611105867</c:v>
                </c:pt>
                <c:pt idx="210">
                  <c:v>17.80274527776055</c:v>
                </c:pt>
                <c:pt idx="211">
                  <c:v>17.886071388900746</c:v>
                </c:pt>
                <c:pt idx="212">
                  <c:v>17.969200833351351</c:v>
                </c:pt>
                <c:pt idx="213">
                  <c:v>18.052593888889533</c:v>
                </c:pt>
                <c:pt idx="214">
                  <c:v>18.135897499974817</c:v>
                </c:pt>
                <c:pt idx="215">
                  <c:v>18.219213055563159</c:v>
                </c:pt>
                <c:pt idx="216">
                  <c:v>18.302554444468115</c:v>
                </c:pt>
                <c:pt idx="217">
                  <c:v>18.3858655555523</c:v>
                </c:pt>
                <c:pt idx="218">
                  <c:v>18.469427499978337</c:v>
                </c:pt>
                <c:pt idx="219">
                  <c:v>18.552593888889533</c:v>
                </c:pt>
                <c:pt idx="220">
                  <c:v>18.635814166686032</c:v>
                </c:pt>
                <c:pt idx="221">
                  <c:v>18.719404166680761</c:v>
                </c:pt>
                <c:pt idx="222">
                  <c:v>18.802738055586815</c:v>
                </c:pt>
                <c:pt idx="223">
                  <c:v>18.885864444426261</c:v>
                </c:pt>
                <c:pt idx="224">
                  <c:v>18.969205833331216</c:v>
                </c:pt>
                <c:pt idx="225">
                  <c:v>19.05248000001302</c:v>
                </c:pt>
                <c:pt idx="226">
                  <c:v>19.135859722213354</c:v>
                </c:pt>
                <c:pt idx="227">
                  <c:v>19.219193055585492</c:v>
                </c:pt>
                <c:pt idx="228">
                  <c:v>19.302590555569623</c:v>
                </c:pt>
                <c:pt idx="229">
                  <c:v>19.385889444442</c:v>
                </c:pt>
                <c:pt idx="230">
                  <c:v>19.469409722252749</c:v>
                </c:pt>
                <c:pt idx="231">
                  <c:v>19.552701666660141</c:v>
                </c:pt>
                <c:pt idx="232">
                  <c:v>19.63603722222615</c:v>
                </c:pt>
                <c:pt idx="233">
                  <c:v>19.719150555552915</c:v>
                </c:pt>
                <c:pt idx="234">
                  <c:v>19.80248333333293</c:v>
                </c:pt>
                <c:pt idx="235">
                  <c:v>19.885862777766306</c:v>
                </c:pt>
                <c:pt idx="236">
                  <c:v>19.969409722252749</c:v>
                </c:pt>
                <c:pt idx="237">
                  <c:v>20.052739166654646</c:v>
                </c:pt>
                <c:pt idx="238">
                  <c:v>20.136070555541664</c:v>
                </c:pt>
                <c:pt idx="239">
                  <c:v>20.219235555559862</c:v>
                </c:pt>
                <c:pt idx="240">
                  <c:v>20.302739166654646</c:v>
                </c:pt>
                <c:pt idx="241">
                  <c:v>20.385875555570237</c:v>
                </c:pt>
                <c:pt idx="242">
                  <c:v>20.469146944466047</c:v>
                </c:pt>
                <c:pt idx="243">
                  <c:v>20.55248000001302</c:v>
                </c:pt>
                <c:pt idx="244">
                  <c:v>20.635858333320357</c:v>
                </c:pt>
                <c:pt idx="245">
                  <c:v>20.719407500000671</c:v>
                </c:pt>
                <c:pt idx="246">
                  <c:v>20.802491111098789</c:v>
                </c:pt>
                <c:pt idx="247">
                  <c:v>20.885814722219948</c:v>
                </c:pt>
                <c:pt idx="248">
                  <c:v>21.143087222240865</c:v>
                </c:pt>
                <c:pt idx="249">
                  <c:v>21.226636666688137</c:v>
                </c:pt>
                <c:pt idx="250">
                  <c:v>21.3099663889152</c:v>
                </c:pt>
                <c:pt idx="251">
                  <c:v>21.393298333336134</c:v>
                </c:pt>
                <c:pt idx="252">
                  <c:v>21.476642777794041</c:v>
                </c:pt>
                <c:pt idx="253">
                  <c:v>21.559970000002068</c:v>
                </c:pt>
                <c:pt idx="254">
                  <c:v>21.643578333314508</c:v>
                </c:pt>
                <c:pt idx="255">
                  <c:v>21.726385833346285</c:v>
                </c:pt>
                <c:pt idx="256">
                  <c:v>21.809959722217172</c:v>
                </c:pt>
                <c:pt idx="257">
                  <c:v>21.893055833352264</c:v>
                </c:pt>
              </c:numCache>
            </c:numRef>
          </c:xVal>
          <c:yVal>
            <c:numRef>
              <c:f>'Battery Level 1'!$C$2:$C$259</c:f>
              <c:numCache>
                <c:formatCode>0%</c:formatCode>
                <c:ptCount val="258"/>
                <c:pt idx="0">
                  <c:v>0.86</c:v>
                </c:pt>
                <c:pt idx="1">
                  <c:v>0.84</c:v>
                </c:pt>
                <c:pt idx="2">
                  <c:v>0.84</c:v>
                </c:pt>
                <c:pt idx="3">
                  <c:v>0.84</c:v>
                </c:pt>
                <c:pt idx="4">
                  <c:v>0.82</c:v>
                </c:pt>
                <c:pt idx="5">
                  <c:v>0.82</c:v>
                </c:pt>
                <c:pt idx="6">
                  <c:v>0.82</c:v>
                </c:pt>
                <c:pt idx="7">
                  <c:v>0.82</c:v>
                </c:pt>
                <c:pt idx="8">
                  <c:v>0.82</c:v>
                </c:pt>
                <c:pt idx="9">
                  <c:v>0.8</c:v>
                </c:pt>
                <c:pt idx="10">
                  <c:v>0.8</c:v>
                </c:pt>
                <c:pt idx="11">
                  <c:v>0.8</c:v>
                </c:pt>
                <c:pt idx="12">
                  <c:v>0.8</c:v>
                </c:pt>
                <c:pt idx="13">
                  <c:v>0.79</c:v>
                </c:pt>
                <c:pt idx="14">
                  <c:v>0.78</c:v>
                </c:pt>
                <c:pt idx="15">
                  <c:v>0.78</c:v>
                </c:pt>
                <c:pt idx="16">
                  <c:v>0.78</c:v>
                </c:pt>
                <c:pt idx="17">
                  <c:v>0.78</c:v>
                </c:pt>
                <c:pt idx="18">
                  <c:v>0.78</c:v>
                </c:pt>
                <c:pt idx="19">
                  <c:v>0.78</c:v>
                </c:pt>
                <c:pt idx="20">
                  <c:v>0.78</c:v>
                </c:pt>
                <c:pt idx="21">
                  <c:v>0.78</c:v>
                </c:pt>
                <c:pt idx="22">
                  <c:v>0.78</c:v>
                </c:pt>
                <c:pt idx="23">
                  <c:v>0.78</c:v>
                </c:pt>
                <c:pt idx="24">
                  <c:v>0.78</c:v>
                </c:pt>
                <c:pt idx="25">
                  <c:v>0.78</c:v>
                </c:pt>
                <c:pt idx="26">
                  <c:v>0.78</c:v>
                </c:pt>
                <c:pt idx="27">
                  <c:v>0.78</c:v>
                </c:pt>
                <c:pt idx="28">
                  <c:v>0.78</c:v>
                </c:pt>
                <c:pt idx="29">
                  <c:v>0.78</c:v>
                </c:pt>
                <c:pt idx="30">
                  <c:v>0.78</c:v>
                </c:pt>
                <c:pt idx="31">
                  <c:v>0.78</c:v>
                </c:pt>
                <c:pt idx="32">
                  <c:v>0.78</c:v>
                </c:pt>
                <c:pt idx="33">
                  <c:v>0.78</c:v>
                </c:pt>
                <c:pt idx="34">
                  <c:v>0.78</c:v>
                </c:pt>
                <c:pt idx="35">
                  <c:v>0.78</c:v>
                </c:pt>
                <c:pt idx="36">
                  <c:v>0.78</c:v>
                </c:pt>
                <c:pt idx="37">
                  <c:v>0.78</c:v>
                </c:pt>
                <c:pt idx="38">
                  <c:v>0.78</c:v>
                </c:pt>
                <c:pt idx="39">
                  <c:v>0.78</c:v>
                </c:pt>
                <c:pt idx="40">
                  <c:v>0.77</c:v>
                </c:pt>
                <c:pt idx="41">
                  <c:v>0.77</c:v>
                </c:pt>
                <c:pt idx="42">
                  <c:v>0.77</c:v>
                </c:pt>
                <c:pt idx="43">
                  <c:v>0.77</c:v>
                </c:pt>
                <c:pt idx="44">
                  <c:v>0.77</c:v>
                </c:pt>
                <c:pt idx="45">
                  <c:v>0.77</c:v>
                </c:pt>
                <c:pt idx="46">
                  <c:v>0.77</c:v>
                </c:pt>
                <c:pt idx="47">
                  <c:v>0.77</c:v>
                </c:pt>
                <c:pt idx="48">
                  <c:v>0.77</c:v>
                </c:pt>
                <c:pt idx="49">
                  <c:v>0.77</c:v>
                </c:pt>
                <c:pt idx="50">
                  <c:v>0.77</c:v>
                </c:pt>
                <c:pt idx="51">
                  <c:v>0.77</c:v>
                </c:pt>
                <c:pt idx="52">
                  <c:v>0.74</c:v>
                </c:pt>
                <c:pt idx="53">
                  <c:v>0.74</c:v>
                </c:pt>
                <c:pt idx="54">
                  <c:v>0.74</c:v>
                </c:pt>
                <c:pt idx="55">
                  <c:v>0.73</c:v>
                </c:pt>
                <c:pt idx="56">
                  <c:v>0.73</c:v>
                </c:pt>
                <c:pt idx="57">
                  <c:v>0.73</c:v>
                </c:pt>
                <c:pt idx="58">
                  <c:v>0.73</c:v>
                </c:pt>
                <c:pt idx="59">
                  <c:v>0.73</c:v>
                </c:pt>
                <c:pt idx="60">
                  <c:v>0.72</c:v>
                </c:pt>
                <c:pt idx="61">
                  <c:v>0.72</c:v>
                </c:pt>
                <c:pt idx="62">
                  <c:v>0.72</c:v>
                </c:pt>
                <c:pt idx="63">
                  <c:v>0.72</c:v>
                </c:pt>
                <c:pt idx="64">
                  <c:v>0.71</c:v>
                </c:pt>
                <c:pt idx="65">
                  <c:v>0.71</c:v>
                </c:pt>
                <c:pt idx="66">
                  <c:v>0.71</c:v>
                </c:pt>
                <c:pt idx="67">
                  <c:v>0.71</c:v>
                </c:pt>
                <c:pt idx="68">
                  <c:v>0.71</c:v>
                </c:pt>
                <c:pt idx="69">
                  <c:v>0.71</c:v>
                </c:pt>
                <c:pt idx="70">
                  <c:v>0.71</c:v>
                </c:pt>
                <c:pt idx="71">
                  <c:v>0.71</c:v>
                </c:pt>
                <c:pt idx="72">
                  <c:v>0.71</c:v>
                </c:pt>
                <c:pt idx="73">
                  <c:v>0.71</c:v>
                </c:pt>
                <c:pt idx="74">
                  <c:v>0.71</c:v>
                </c:pt>
                <c:pt idx="75">
                  <c:v>0.71</c:v>
                </c:pt>
                <c:pt idx="76">
                  <c:v>0.67</c:v>
                </c:pt>
                <c:pt idx="77">
                  <c:v>0.64</c:v>
                </c:pt>
                <c:pt idx="78">
                  <c:v>0.63</c:v>
                </c:pt>
                <c:pt idx="79">
                  <c:v>0.63</c:v>
                </c:pt>
                <c:pt idx="80">
                  <c:v>0.63</c:v>
                </c:pt>
                <c:pt idx="81">
                  <c:v>0.62</c:v>
                </c:pt>
                <c:pt idx="82">
                  <c:v>0.6</c:v>
                </c:pt>
                <c:pt idx="83">
                  <c:v>0.56999999999999995</c:v>
                </c:pt>
                <c:pt idx="84">
                  <c:v>0.51</c:v>
                </c:pt>
                <c:pt idx="85">
                  <c:v>0.51</c:v>
                </c:pt>
                <c:pt idx="86">
                  <c:v>0.51</c:v>
                </c:pt>
                <c:pt idx="87">
                  <c:v>0.51</c:v>
                </c:pt>
                <c:pt idx="88">
                  <c:v>0.51</c:v>
                </c:pt>
                <c:pt idx="89">
                  <c:v>0.51</c:v>
                </c:pt>
                <c:pt idx="90">
                  <c:v>0.51</c:v>
                </c:pt>
                <c:pt idx="91">
                  <c:v>0.51</c:v>
                </c:pt>
                <c:pt idx="92">
                  <c:v>0.51</c:v>
                </c:pt>
                <c:pt idx="93">
                  <c:v>0.51</c:v>
                </c:pt>
                <c:pt idx="94">
                  <c:v>0.51</c:v>
                </c:pt>
                <c:pt idx="95">
                  <c:v>0.51</c:v>
                </c:pt>
                <c:pt idx="96">
                  <c:v>0.51</c:v>
                </c:pt>
                <c:pt idx="97">
                  <c:v>0.51</c:v>
                </c:pt>
                <c:pt idx="98">
                  <c:v>0.51</c:v>
                </c:pt>
                <c:pt idx="99">
                  <c:v>0.51</c:v>
                </c:pt>
                <c:pt idx="100">
                  <c:v>0.51</c:v>
                </c:pt>
                <c:pt idx="101">
                  <c:v>0.51</c:v>
                </c:pt>
                <c:pt idx="102">
                  <c:v>0.51</c:v>
                </c:pt>
                <c:pt idx="103">
                  <c:v>0.51</c:v>
                </c:pt>
                <c:pt idx="104">
                  <c:v>0.51</c:v>
                </c:pt>
                <c:pt idx="105">
                  <c:v>0.51</c:v>
                </c:pt>
                <c:pt idx="106">
                  <c:v>0.51</c:v>
                </c:pt>
                <c:pt idx="107">
                  <c:v>0.51</c:v>
                </c:pt>
                <c:pt idx="108">
                  <c:v>0.51</c:v>
                </c:pt>
                <c:pt idx="109">
                  <c:v>0.51</c:v>
                </c:pt>
                <c:pt idx="110">
                  <c:v>0.51</c:v>
                </c:pt>
                <c:pt idx="111">
                  <c:v>0.51</c:v>
                </c:pt>
                <c:pt idx="112">
                  <c:v>0.51</c:v>
                </c:pt>
                <c:pt idx="113">
                  <c:v>0.51</c:v>
                </c:pt>
                <c:pt idx="114">
                  <c:v>0.51</c:v>
                </c:pt>
                <c:pt idx="115">
                  <c:v>0.51</c:v>
                </c:pt>
                <c:pt idx="116">
                  <c:v>0.51</c:v>
                </c:pt>
                <c:pt idx="117">
                  <c:v>0.51</c:v>
                </c:pt>
                <c:pt idx="118">
                  <c:v>0.51</c:v>
                </c:pt>
                <c:pt idx="119">
                  <c:v>0.51</c:v>
                </c:pt>
                <c:pt idx="120">
                  <c:v>0.51</c:v>
                </c:pt>
                <c:pt idx="121">
                  <c:v>0.51</c:v>
                </c:pt>
                <c:pt idx="122">
                  <c:v>0.51</c:v>
                </c:pt>
                <c:pt idx="123">
                  <c:v>0.51</c:v>
                </c:pt>
                <c:pt idx="124">
                  <c:v>0.51</c:v>
                </c:pt>
                <c:pt idx="125">
                  <c:v>0.51</c:v>
                </c:pt>
                <c:pt idx="126">
                  <c:v>0.51</c:v>
                </c:pt>
                <c:pt idx="127">
                  <c:v>0.51</c:v>
                </c:pt>
                <c:pt idx="128">
                  <c:v>0.51</c:v>
                </c:pt>
                <c:pt idx="129">
                  <c:v>0.51</c:v>
                </c:pt>
                <c:pt idx="130">
                  <c:v>0.51</c:v>
                </c:pt>
                <c:pt idx="131">
                  <c:v>0.5</c:v>
                </c:pt>
                <c:pt idx="132">
                  <c:v>0.5</c:v>
                </c:pt>
                <c:pt idx="133">
                  <c:v>0.5</c:v>
                </c:pt>
                <c:pt idx="134">
                  <c:v>0.5</c:v>
                </c:pt>
                <c:pt idx="135">
                  <c:v>0.5</c:v>
                </c:pt>
                <c:pt idx="136">
                  <c:v>0.5</c:v>
                </c:pt>
                <c:pt idx="137">
                  <c:v>0.5</c:v>
                </c:pt>
                <c:pt idx="138">
                  <c:v>0.5</c:v>
                </c:pt>
                <c:pt idx="139">
                  <c:v>0.5</c:v>
                </c:pt>
                <c:pt idx="140">
                  <c:v>0.5</c:v>
                </c:pt>
                <c:pt idx="141">
                  <c:v>0.5</c:v>
                </c:pt>
                <c:pt idx="142">
                  <c:v>0.5</c:v>
                </c:pt>
                <c:pt idx="143">
                  <c:v>0.5</c:v>
                </c:pt>
                <c:pt idx="144">
                  <c:v>0.5</c:v>
                </c:pt>
                <c:pt idx="145">
                  <c:v>0.5</c:v>
                </c:pt>
                <c:pt idx="146">
                  <c:v>0.5</c:v>
                </c:pt>
                <c:pt idx="147">
                  <c:v>0.5</c:v>
                </c:pt>
                <c:pt idx="148">
                  <c:v>0.5</c:v>
                </c:pt>
                <c:pt idx="149">
                  <c:v>0.5</c:v>
                </c:pt>
                <c:pt idx="150">
                  <c:v>0.5</c:v>
                </c:pt>
                <c:pt idx="151">
                  <c:v>0.5</c:v>
                </c:pt>
                <c:pt idx="152">
                  <c:v>0.5</c:v>
                </c:pt>
                <c:pt idx="153">
                  <c:v>0.5</c:v>
                </c:pt>
                <c:pt idx="154">
                  <c:v>0.5</c:v>
                </c:pt>
                <c:pt idx="155">
                  <c:v>0.5</c:v>
                </c:pt>
                <c:pt idx="156">
                  <c:v>0.5</c:v>
                </c:pt>
                <c:pt idx="157">
                  <c:v>0.5</c:v>
                </c:pt>
                <c:pt idx="158">
                  <c:v>0.5</c:v>
                </c:pt>
                <c:pt idx="159">
                  <c:v>0.5</c:v>
                </c:pt>
                <c:pt idx="160">
                  <c:v>0.5</c:v>
                </c:pt>
                <c:pt idx="161">
                  <c:v>0.5</c:v>
                </c:pt>
                <c:pt idx="162">
                  <c:v>0.5</c:v>
                </c:pt>
                <c:pt idx="163">
                  <c:v>0.5</c:v>
                </c:pt>
                <c:pt idx="164">
                  <c:v>0.5</c:v>
                </c:pt>
                <c:pt idx="165">
                  <c:v>0.5</c:v>
                </c:pt>
                <c:pt idx="166">
                  <c:v>0.5</c:v>
                </c:pt>
                <c:pt idx="167">
                  <c:v>0.5</c:v>
                </c:pt>
                <c:pt idx="168">
                  <c:v>0.5</c:v>
                </c:pt>
                <c:pt idx="169">
                  <c:v>0.5</c:v>
                </c:pt>
                <c:pt idx="170">
                  <c:v>0.5</c:v>
                </c:pt>
                <c:pt idx="171">
                  <c:v>0.5</c:v>
                </c:pt>
                <c:pt idx="172">
                  <c:v>0.5</c:v>
                </c:pt>
                <c:pt idx="173">
                  <c:v>0.5</c:v>
                </c:pt>
                <c:pt idx="174">
                  <c:v>0.5</c:v>
                </c:pt>
                <c:pt idx="175">
                  <c:v>0.5</c:v>
                </c:pt>
                <c:pt idx="176">
                  <c:v>0.5</c:v>
                </c:pt>
                <c:pt idx="177">
                  <c:v>0.5</c:v>
                </c:pt>
                <c:pt idx="178">
                  <c:v>0.5</c:v>
                </c:pt>
                <c:pt idx="179">
                  <c:v>0.5</c:v>
                </c:pt>
                <c:pt idx="180">
                  <c:v>0.5</c:v>
                </c:pt>
                <c:pt idx="181">
                  <c:v>0.5</c:v>
                </c:pt>
                <c:pt idx="182">
                  <c:v>0.5</c:v>
                </c:pt>
                <c:pt idx="183">
                  <c:v>0.5</c:v>
                </c:pt>
                <c:pt idx="184">
                  <c:v>0.5</c:v>
                </c:pt>
                <c:pt idx="185">
                  <c:v>0.5</c:v>
                </c:pt>
                <c:pt idx="186">
                  <c:v>0.5</c:v>
                </c:pt>
                <c:pt idx="187">
                  <c:v>0.5</c:v>
                </c:pt>
                <c:pt idx="188">
                  <c:v>0.5</c:v>
                </c:pt>
                <c:pt idx="189">
                  <c:v>0.5</c:v>
                </c:pt>
                <c:pt idx="190">
                  <c:v>0.5</c:v>
                </c:pt>
                <c:pt idx="191">
                  <c:v>0.5</c:v>
                </c:pt>
                <c:pt idx="192">
                  <c:v>0.5</c:v>
                </c:pt>
                <c:pt idx="193">
                  <c:v>0.5</c:v>
                </c:pt>
                <c:pt idx="194">
                  <c:v>0.5</c:v>
                </c:pt>
                <c:pt idx="195">
                  <c:v>0.5</c:v>
                </c:pt>
                <c:pt idx="196">
                  <c:v>0.5</c:v>
                </c:pt>
                <c:pt idx="197">
                  <c:v>0.5</c:v>
                </c:pt>
                <c:pt idx="198">
                  <c:v>0.5</c:v>
                </c:pt>
                <c:pt idx="199">
                  <c:v>0.5</c:v>
                </c:pt>
                <c:pt idx="200">
                  <c:v>0.5</c:v>
                </c:pt>
                <c:pt idx="201">
                  <c:v>0.5</c:v>
                </c:pt>
                <c:pt idx="202">
                  <c:v>0.49</c:v>
                </c:pt>
                <c:pt idx="203">
                  <c:v>0.46</c:v>
                </c:pt>
                <c:pt idx="204">
                  <c:v>0.43</c:v>
                </c:pt>
                <c:pt idx="205">
                  <c:v>0.42</c:v>
                </c:pt>
                <c:pt idx="206">
                  <c:v>0.42</c:v>
                </c:pt>
                <c:pt idx="207">
                  <c:v>0.41</c:v>
                </c:pt>
                <c:pt idx="208">
                  <c:v>0.31</c:v>
                </c:pt>
                <c:pt idx="209">
                  <c:v>0.19</c:v>
                </c:pt>
                <c:pt idx="210">
                  <c:v>0.14000000000000001</c:v>
                </c:pt>
                <c:pt idx="211">
                  <c:v>0.14000000000000001</c:v>
                </c:pt>
                <c:pt idx="212">
                  <c:v>0.14000000000000001</c:v>
                </c:pt>
                <c:pt idx="213">
                  <c:v>0.14000000000000001</c:v>
                </c:pt>
                <c:pt idx="214">
                  <c:v>0.14000000000000001</c:v>
                </c:pt>
                <c:pt idx="215">
                  <c:v>0.14000000000000001</c:v>
                </c:pt>
                <c:pt idx="216">
                  <c:v>0.14000000000000001</c:v>
                </c:pt>
                <c:pt idx="217">
                  <c:v>0.14000000000000001</c:v>
                </c:pt>
                <c:pt idx="218">
                  <c:v>0.14000000000000001</c:v>
                </c:pt>
                <c:pt idx="219">
                  <c:v>0.14000000000000001</c:v>
                </c:pt>
                <c:pt idx="220">
                  <c:v>0.14000000000000001</c:v>
                </c:pt>
                <c:pt idx="221">
                  <c:v>0.14000000000000001</c:v>
                </c:pt>
                <c:pt idx="222">
                  <c:v>0.14000000000000001</c:v>
                </c:pt>
                <c:pt idx="223">
                  <c:v>0.14000000000000001</c:v>
                </c:pt>
                <c:pt idx="224">
                  <c:v>0.14000000000000001</c:v>
                </c:pt>
                <c:pt idx="225">
                  <c:v>0.14000000000000001</c:v>
                </c:pt>
                <c:pt idx="226">
                  <c:v>0.13</c:v>
                </c:pt>
                <c:pt idx="227">
                  <c:v>0.12</c:v>
                </c:pt>
                <c:pt idx="228">
                  <c:v>0.1</c:v>
                </c:pt>
                <c:pt idx="229">
                  <c:v>0.1</c:v>
                </c:pt>
                <c:pt idx="230">
                  <c:v>0.1</c:v>
                </c:pt>
                <c:pt idx="231">
                  <c:v>0.1</c:v>
                </c:pt>
                <c:pt idx="232">
                  <c:v>0.1</c:v>
                </c:pt>
                <c:pt idx="233">
                  <c:v>0.08</c:v>
                </c:pt>
                <c:pt idx="234">
                  <c:v>0.08</c:v>
                </c:pt>
                <c:pt idx="235">
                  <c:v>0.08</c:v>
                </c:pt>
                <c:pt idx="236">
                  <c:v>0.08</c:v>
                </c:pt>
                <c:pt idx="237">
                  <c:v>0.08</c:v>
                </c:pt>
                <c:pt idx="238">
                  <c:v>0.08</c:v>
                </c:pt>
                <c:pt idx="239">
                  <c:v>0.08</c:v>
                </c:pt>
                <c:pt idx="240">
                  <c:v>0.08</c:v>
                </c:pt>
                <c:pt idx="241">
                  <c:v>0.08</c:v>
                </c:pt>
                <c:pt idx="242">
                  <c:v>0.08</c:v>
                </c:pt>
                <c:pt idx="243">
                  <c:v>0.08</c:v>
                </c:pt>
                <c:pt idx="244">
                  <c:v>0.08</c:v>
                </c:pt>
                <c:pt idx="245">
                  <c:v>0.08</c:v>
                </c:pt>
                <c:pt idx="246">
                  <c:v>0.08</c:v>
                </c:pt>
                <c:pt idx="247">
                  <c:v>0.08</c:v>
                </c:pt>
                <c:pt idx="248">
                  <c:v>0.08</c:v>
                </c:pt>
                <c:pt idx="249">
                  <c:v>0.08</c:v>
                </c:pt>
                <c:pt idx="250">
                  <c:v>0.08</c:v>
                </c:pt>
                <c:pt idx="251">
                  <c:v>0.08</c:v>
                </c:pt>
                <c:pt idx="252">
                  <c:v>0.08</c:v>
                </c:pt>
                <c:pt idx="253">
                  <c:v>0.08</c:v>
                </c:pt>
                <c:pt idx="254">
                  <c:v>0.08</c:v>
                </c:pt>
                <c:pt idx="255">
                  <c:v>0.08</c:v>
                </c:pt>
                <c:pt idx="256">
                  <c:v>0.08</c:v>
                </c:pt>
                <c:pt idx="257">
                  <c:v>0.08</c:v>
                </c:pt>
              </c:numCache>
            </c:numRef>
          </c:yVal>
          <c:smooth val="1"/>
        </c:ser>
        <c:dLbls>
          <c:showLegendKey val="0"/>
          <c:showVal val="0"/>
          <c:showCatName val="0"/>
          <c:showSerName val="0"/>
          <c:showPercent val="0"/>
          <c:showBubbleSize val="0"/>
        </c:dLbls>
        <c:axId val="141402112"/>
        <c:axId val="141400256"/>
      </c:scatterChart>
      <c:valAx>
        <c:axId val="141402112"/>
        <c:scaling>
          <c:orientation val="minMax"/>
        </c:scaling>
        <c:delete val="0"/>
        <c:axPos val="b"/>
        <c:title>
          <c:tx>
            <c:rich>
              <a:bodyPr/>
              <a:lstStyle/>
              <a:p>
                <a:pPr>
                  <a:defRPr sz="1200"/>
                </a:pPr>
                <a:r>
                  <a:rPr lang="en-US" sz="1200"/>
                  <a:t>Time</a:t>
                </a:r>
                <a:r>
                  <a:rPr lang="en-US" sz="1200" baseline="0"/>
                  <a:t> Running (hours)</a:t>
                </a:r>
                <a:endParaRPr lang="en-US" sz="1200"/>
              </a:p>
            </c:rich>
          </c:tx>
          <c:layout/>
          <c:overlay val="0"/>
        </c:title>
        <c:numFmt formatCode="0.00" sourceLinked="1"/>
        <c:majorTickMark val="out"/>
        <c:minorTickMark val="none"/>
        <c:tickLblPos val="nextTo"/>
        <c:crossAx val="141400256"/>
        <c:crosses val="autoZero"/>
        <c:crossBetween val="midCat"/>
      </c:valAx>
      <c:valAx>
        <c:axId val="141400256"/>
        <c:scaling>
          <c:orientation val="minMax"/>
        </c:scaling>
        <c:delete val="0"/>
        <c:axPos val="l"/>
        <c:majorGridlines/>
        <c:title>
          <c:tx>
            <c:rich>
              <a:bodyPr rot="-5400000" vert="horz"/>
              <a:lstStyle/>
              <a:p>
                <a:pPr>
                  <a:defRPr sz="1200"/>
                </a:pPr>
                <a:r>
                  <a:rPr lang="en-US" sz="1200"/>
                  <a:t>Battery Level</a:t>
                </a:r>
              </a:p>
            </c:rich>
          </c:tx>
          <c:layout/>
          <c:overlay val="0"/>
        </c:title>
        <c:numFmt formatCode="0%" sourceLinked="1"/>
        <c:majorTickMark val="out"/>
        <c:minorTickMark val="none"/>
        <c:tickLblPos val="nextTo"/>
        <c:crossAx val="14140211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v>Estimated Time Remaining</c:v>
          </c:tx>
          <c:marker>
            <c:symbol val="none"/>
          </c:marker>
          <c:xVal>
            <c:numRef>
              <c:f>'Estimated Time Remaining 1'!$C$2:$C$31</c:f>
              <c:numCache>
                <c:formatCode>0.00</c:formatCode>
                <c:ptCount val="30"/>
                <c:pt idx="0">
                  <c:v>0</c:v>
                </c:pt>
                <c:pt idx="1">
                  <c:v>0.66637972224270925</c:v>
                </c:pt>
                <c:pt idx="2">
                  <c:v>1.3330202777869999</c:v>
                </c:pt>
                <c:pt idx="3">
                  <c:v>1.9997138889157213</c:v>
                </c:pt>
                <c:pt idx="4">
                  <c:v>2.6663872222416103</c:v>
                </c:pt>
                <c:pt idx="5">
                  <c:v>3.3330194444279186</c:v>
                </c:pt>
                <c:pt idx="6">
                  <c:v>3.9997263888944872</c:v>
                </c:pt>
                <c:pt idx="7">
                  <c:v>5.0364591666730121</c:v>
                </c:pt>
                <c:pt idx="8">
                  <c:v>5.7030711111146957</c:v>
                </c:pt>
                <c:pt idx="9">
                  <c:v>6.3697844444541261</c:v>
                </c:pt>
                <c:pt idx="10">
                  <c:v>7.0366686111083254</c:v>
                </c:pt>
                <c:pt idx="11">
                  <c:v>7.703073333366774</c:v>
                </c:pt>
                <c:pt idx="12">
                  <c:v>8.369780000008177</c:v>
                </c:pt>
                <c:pt idx="13">
                  <c:v>9.0365005555795506</c:v>
                </c:pt>
                <c:pt idx="14">
                  <c:v>10.295646944432519</c:v>
                </c:pt>
                <c:pt idx="15">
                  <c:v>10.962321944476571</c:v>
                </c:pt>
                <c:pt idx="16">
                  <c:v>11.62916694447631</c:v>
                </c:pt>
                <c:pt idx="17">
                  <c:v>12.295825833338313</c:v>
                </c:pt>
                <c:pt idx="18">
                  <c:v>12.962313611118589</c:v>
                </c:pt>
                <c:pt idx="19">
                  <c:v>13.628983611124568</c:v>
                </c:pt>
                <c:pt idx="20">
                  <c:v>14.295838888909202</c:v>
                </c:pt>
                <c:pt idx="21">
                  <c:v>14.962524166679941</c:v>
                </c:pt>
                <c:pt idx="22">
                  <c:v>15.628980277804658</c:v>
                </c:pt>
                <c:pt idx="23">
                  <c:v>16.295651388878468</c:v>
                </c:pt>
                <c:pt idx="24">
                  <c:v>17.312585833366029</c:v>
                </c:pt>
                <c:pt idx="25">
                  <c:v>17.979237222229131</c:v>
                </c:pt>
                <c:pt idx="26">
                  <c:v>18.646068611124065</c:v>
                </c:pt>
                <c:pt idx="27">
                  <c:v>19.312770555552561</c:v>
                </c:pt>
                <c:pt idx="28">
                  <c:v>20.736417222244199</c:v>
                </c:pt>
                <c:pt idx="29">
                  <c:v>20.903087222250178</c:v>
                </c:pt>
              </c:numCache>
            </c:numRef>
          </c:xVal>
          <c:yVal>
            <c:numRef>
              <c:f>'Estimated Time Remaining 1'!$J$2:$J$31</c:f>
              <c:numCache>
                <c:formatCode>General</c:formatCode>
                <c:ptCount val="30"/>
                <c:pt idx="0">
                  <c:v>13.199581481481468</c:v>
                </c:pt>
                <c:pt idx="1">
                  <c:v>16.149396250000041</c:v>
                </c:pt>
                <c:pt idx="2">
                  <c:v>22.649141666666676</c:v>
                </c:pt>
                <c:pt idx="3">
                  <c:v>29.149404375000007</c:v>
                </c:pt>
                <c:pt idx="4">
                  <c:v>31.282155462962997</c:v>
                </c:pt>
                <c:pt idx="5">
                  <c:v>36.985564475308635</c:v>
                </c:pt>
                <c:pt idx="6">
                  <c:v>28.019056538461538</c:v>
                </c:pt>
                <c:pt idx="7">
                  <c:v>28.525091481481464</c:v>
                </c:pt>
                <c:pt idx="8">
                  <c:v>18.333108804347834</c:v>
                </c:pt>
                <c:pt idx="9">
                  <c:v>10.724211595238122</c:v>
                </c:pt>
                <c:pt idx="10">
                  <c:v>11.695957095238056</c:v>
                </c:pt>
                <c:pt idx="11">
                  <c:v>12.667003976190497</c:v>
                </c:pt>
                <c:pt idx="12">
                  <c:v>13.638490833333378</c:v>
                </c:pt>
                <c:pt idx="13">
                  <c:v>14.609997928571424</c:v>
                </c:pt>
                <c:pt idx="14">
                  <c:v>15.674466049382721</c:v>
                </c:pt>
                <c:pt idx="15">
                  <c:v>16.600403549382712</c:v>
                </c:pt>
                <c:pt idx="16">
                  <c:v>17.526577160493829</c:v>
                </c:pt>
                <c:pt idx="17">
                  <c:v>18.452492283950605</c:v>
                </c:pt>
                <c:pt idx="18">
                  <c:v>19.378169753086418</c:v>
                </c:pt>
                <c:pt idx="19">
                  <c:v>20.304100308641967</c:v>
                </c:pt>
                <c:pt idx="20">
                  <c:v>21.230288194444448</c:v>
                </c:pt>
                <c:pt idx="21">
                  <c:v>22.156239969135793</c:v>
                </c:pt>
                <c:pt idx="22">
                  <c:v>23.081873456790117</c:v>
                </c:pt>
                <c:pt idx="23">
                  <c:v>1.1944563888888877</c:v>
                </c:pt>
                <c:pt idx="24">
                  <c:v>3.5588300308641996</c:v>
                </c:pt>
                <c:pt idx="25">
                  <c:v>3.6884566898148137</c:v>
                </c:pt>
                <c:pt idx="26">
                  <c:v>2.5836891081871372</c:v>
                </c:pt>
                <c:pt idx="27">
                  <c:v>2.0823322222222176</c:v>
                </c:pt>
                <c:pt idx="28">
                  <c:v>2.2283472649572644</c:v>
                </c:pt>
                <c:pt idx="29">
                  <c:v>2.2454416239316237</c:v>
                </c:pt>
              </c:numCache>
            </c:numRef>
          </c:yVal>
          <c:smooth val="1"/>
        </c:ser>
        <c:dLbls>
          <c:showLegendKey val="0"/>
          <c:showVal val="0"/>
          <c:showCatName val="0"/>
          <c:showSerName val="0"/>
          <c:showPercent val="0"/>
          <c:showBubbleSize val="0"/>
        </c:dLbls>
        <c:axId val="93336640"/>
        <c:axId val="93337216"/>
      </c:scatterChart>
      <c:valAx>
        <c:axId val="93336640"/>
        <c:scaling>
          <c:orientation val="minMax"/>
        </c:scaling>
        <c:delete val="0"/>
        <c:axPos val="b"/>
        <c:title>
          <c:tx>
            <c:rich>
              <a:bodyPr/>
              <a:lstStyle/>
              <a:p>
                <a:pPr>
                  <a:defRPr/>
                </a:pPr>
                <a:r>
                  <a:rPr lang="en-US"/>
                  <a:t>Time</a:t>
                </a:r>
                <a:r>
                  <a:rPr lang="en-US" baseline="0"/>
                  <a:t> Running (hours)</a:t>
                </a:r>
                <a:endParaRPr lang="en-US"/>
              </a:p>
            </c:rich>
          </c:tx>
          <c:layout/>
          <c:overlay val="0"/>
        </c:title>
        <c:numFmt formatCode="0.00" sourceLinked="1"/>
        <c:majorTickMark val="out"/>
        <c:minorTickMark val="none"/>
        <c:tickLblPos val="nextTo"/>
        <c:crossAx val="93337216"/>
        <c:crosses val="autoZero"/>
        <c:crossBetween val="midCat"/>
      </c:valAx>
      <c:valAx>
        <c:axId val="93337216"/>
        <c:scaling>
          <c:orientation val="minMax"/>
        </c:scaling>
        <c:delete val="0"/>
        <c:axPos val="l"/>
        <c:majorGridlines/>
        <c:title>
          <c:tx>
            <c:rich>
              <a:bodyPr rot="-5400000" vert="horz"/>
              <a:lstStyle/>
              <a:p>
                <a:pPr>
                  <a:defRPr/>
                </a:pPr>
                <a:r>
                  <a:rPr lang="en-US"/>
                  <a:t>Time</a:t>
                </a:r>
                <a:r>
                  <a:rPr lang="en-US" baseline="0"/>
                  <a:t> Left till dead (hours)</a:t>
                </a:r>
                <a:endParaRPr lang="en-US"/>
              </a:p>
            </c:rich>
          </c:tx>
          <c:layout/>
          <c:overlay val="0"/>
        </c:title>
        <c:numFmt formatCode="General" sourceLinked="1"/>
        <c:majorTickMark val="out"/>
        <c:minorTickMark val="none"/>
        <c:tickLblPos val="nextTo"/>
        <c:crossAx val="93336640"/>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v>Battery Level</c:v>
          </c:tx>
          <c:marker>
            <c:symbol val="none"/>
          </c:marker>
          <c:xVal>
            <c:numRef>
              <c:f>'Battery Level 1'!$B$2:$B$259</c:f>
              <c:numCache>
                <c:formatCode>0.00</c:formatCode>
                <c:ptCount val="258"/>
                <c:pt idx="0">
                  <c:v>0</c:v>
                </c:pt>
                <c:pt idx="1">
                  <c:v>8.3029444445855916E-2</c:v>
                </c:pt>
                <c:pt idx="2">
                  <c:v>0.16662972222547978</c:v>
                </c:pt>
                <c:pt idx="3">
                  <c:v>0.24969055555993691</c:v>
                </c:pt>
                <c:pt idx="4">
                  <c:v>0.40664666664088145</c:v>
                </c:pt>
                <c:pt idx="5">
                  <c:v>0.48968805553158745</c:v>
                </c:pt>
                <c:pt idx="6">
                  <c:v>0.57313138886820525</c:v>
                </c:pt>
                <c:pt idx="7">
                  <c:v>0.65635250002378598</c:v>
                </c:pt>
                <c:pt idx="8">
                  <c:v>0.7396836110856384</c:v>
                </c:pt>
                <c:pt idx="9">
                  <c:v>0.82298555556917563</c:v>
                </c:pt>
                <c:pt idx="10">
                  <c:v>0.90634861111175269</c:v>
                </c:pt>
                <c:pt idx="11">
                  <c:v>0.98996861110208556</c:v>
                </c:pt>
                <c:pt idx="12">
                  <c:v>1.0732924999902025</c:v>
                </c:pt>
                <c:pt idx="13">
                  <c:v>1.1563483333447948</c:v>
                </c:pt>
                <c:pt idx="14">
                  <c:v>1.2396916666766629</c:v>
                </c:pt>
                <c:pt idx="15">
                  <c:v>1.3229855555691756</c:v>
                </c:pt>
                <c:pt idx="16">
                  <c:v>1.4063483333447948</c:v>
                </c:pt>
                <c:pt idx="17">
                  <c:v>1.4896816666587256</c:v>
                </c:pt>
                <c:pt idx="18">
                  <c:v>1.5730161110986955</c:v>
                </c:pt>
                <c:pt idx="19">
                  <c:v>1.6563483333447948</c:v>
                </c:pt>
                <c:pt idx="20">
                  <c:v>1.7399619444622658</c:v>
                </c:pt>
                <c:pt idx="21">
                  <c:v>1.8229880555300042</c:v>
                </c:pt>
                <c:pt idx="22">
                  <c:v>1.9063488888787106</c:v>
                </c:pt>
                <c:pt idx="23">
                  <c:v>1.9896841666777618</c:v>
                </c:pt>
                <c:pt idx="24">
                  <c:v>2.0730200000107288</c:v>
                </c:pt>
                <c:pt idx="25">
                  <c:v>2.1563588888966478</c:v>
                </c:pt>
                <c:pt idx="26">
                  <c:v>2.2399666666751727</c:v>
                </c:pt>
                <c:pt idx="27">
                  <c:v>2.3229888888890855</c:v>
                </c:pt>
                <c:pt idx="28">
                  <c:v>2.4063552777515724</c:v>
                </c:pt>
                <c:pt idx="29">
                  <c:v>2.489969166694209</c:v>
                </c:pt>
                <c:pt idx="30">
                  <c:v>2.573019722243771</c:v>
                </c:pt>
                <c:pt idx="31">
                  <c:v>2.6563580555375665</c:v>
                </c:pt>
                <c:pt idx="32">
                  <c:v>2.7396933333366178</c:v>
                </c:pt>
                <c:pt idx="33">
                  <c:v>2.8229883333551697</c:v>
                </c:pt>
                <c:pt idx="34">
                  <c:v>2.906355555576738</c:v>
                </c:pt>
                <c:pt idx="35">
                  <c:v>2.9896825000178069</c:v>
                </c:pt>
                <c:pt idx="36">
                  <c:v>3.0733005555812269</c:v>
                </c:pt>
                <c:pt idx="37">
                  <c:v>3.1563502777717076</c:v>
                </c:pt>
                <c:pt idx="38">
                  <c:v>3.239692777802702</c:v>
                </c:pt>
                <c:pt idx="39">
                  <c:v>3.3229880555300042</c:v>
                </c:pt>
                <c:pt idx="40">
                  <c:v>3.406633333361242</c:v>
                </c:pt>
                <c:pt idx="41">
                  <c:v>3.4896813888917677</c:v>
                </c:pt>
                <c:pt idx="42">
                  <c:v>3.5733036111341789</c:v>
                </c:pt>
                <c:pt idx="43">
                  <c:v>3.6563558333436958</c:v>
                </c:pt>
                <c:pt idx="44">
                  <c:v>3.7399694444611669</c:v>
                </c:pt>
                <c:pt idx="45">
                  <c:v>3.8229886111221276</c:v>
                </c:pt>
                <c:pt idx="46">
                  <c:v>3.9066400000010617</c:v>
                </c:pt>
                <c:pt idx="47">
                  <c:v>3.989692777802702</c:v>
                </c:pt>
                <c:pt idx="48">
                  <c:v>4.073015000030864</c:v>
                </c:pt>
                <c:pt idx="49">
                  <c:v>4.1563488888787106</c:v>
                </c:pt>
                <c:pt idx="50">
                  <c:v>4.2399650000152178</c:v>
                </c:pt>
                <c:pt idx="51">
                  <c:v>4.3229880555300042</c:v>
                </c:pt>
                <c:pt idx="52">
                  <c:v>4.4063544444506988</c:v>
                </c:pt>
                <c:pt idx="53">
                  <c:v>4.4896891666576266</c:v>
                </c:pt>
                <c:pt idx="54">
                  <c:v>4.5730227777967229</c:v>
                </c:pt>
                <c:pt idx="55">
                  <c:v>4.6563547222176567</c:v>
                </c:pt>
                <c:pt idx="56">
                  <c:v>4.7396922222105786</c:v>
                </c:pt>
                <c:pt idx="57">
                  <c:v>4.8230505555402488</c:v>
                </c:pt>
                <c:pt idx="58">
                  <c:v>4.9066474999999627</c:v>
                </c:pt>
                <c:pt idx="59">
                  <c:v>4.9896949999965727</c:v>
                </c:pt>
                <c:pt idx="60">
                  <c:v>5.0733283333247527</c:v>
                </c:pt>
                <c:pt idx="61">
                  <c:v>5.1563219444360584</c:v>
                </c:pt>
                <c:pt idx="62">
                  <c:v>5.2396891666576266</c:v>
                </c:pt>
                <c:pt idx="63">
                  <c:v>5.3229886111221276</c:v>
                </c:pt>
                <c:pt idx="64">
                  <c:v>5.4430619444465265</c:v>
                </c:pt>
                <c:pt idx="65">
                  <c:v>5.5263724999967963</c:v>
                </c:pt>
                <c:pt idx="66">
                  <c:v>5.6099613888654858</c:v>
                </c:pt>
                <c:pt idx="67">
                  <c:v>5.6931019444600679</c:v>
                </c:pt>
                <c:pt idx="68">
                  <c:v>5.7764277777750976</c:v>
                </c:pt>
                <c:pt idx="69">
                  <c:v>5.8597177777555771</c:v>
                </c:pt>
                <c:pt idx="70">
                  <c:v>5.9430969444219954</c:v>
                </c:pt>
                <c:pt idx="71">
                  <c:v>6.0264277777750976</c:v>
                </c:pt>
                <c:pt idx="72">
                  <c:v>6.1097086110967211</c:v>
                </c:pt>
                <c:pt idx="73">
                  <c:v>6.1930419444688596</c:v>
                </c:pt>
                <c:pt idx="74">
                  <c:v>6.2763752777827904</c:v>
                </c:pt>
                <c:pt idx="75">
                  <c:v>6.3597083333297633</c:v>
                </c:pt>
                <c:pt idx="76">
                  <c:v>6.4430422222358175</c:v>
                </c:pt>
                <c:pt idx="77">
                  <c:v>6.5266322222305462</c:v>
                </c:pt>
                <c:pt idx="78">
                  <c:v>6.6097083333297633</c:v>
                </c:pt>
                <c:pt idx="79">
                  <c:v>6.6930397222167812</c:v>
                </c:pt>
                <c:pt idx="80">
                  <c:v>6.7766369444434531</c:v>
                </c:pt>
                <c:pt idx="81">
                  <c:v>6.8597075000288896</c:v>
                </c:pt>
                <c:pt idx="82">
                  <c:v>6.943302777770441</c:v>
                </c:pt>
                <c:pt idx="83">
                  <c:v>7.0263750000158325</c:v>
                </c:pt>
                <c:pt idx="84">
                  <c:v>7.1097061111358926</c:v>
                </c:pt>
                <c:pt idx="85">
                  <c:v>7.1948566666687839</c:v>
                </c:pt>
                <c:pt idx="86">
                  <c:v>7.2766363889095373</c:v>
                </c:pt>
                <c:pt idx="87">
                  <c:v>7.3597530555562116</c:v>
                </c:pt>
                <c:pt idx="88">
                  <c:v>7.4431136111379601</c:v>
                </c:pt>
                <c:pt idx="89">
                  <c:v>7.5263733333558775</c:v>
                </c:pt>
                <c:pt idx="90">
                  <c:v>7.6099644444184378</c:v>
                </c:pt>
                <c:pt idx="91">
                  <c:v>7.69329527777154</c:v>
                </c:pt>
                <c:pt idx="92">
                  <c:v>7.7763724999967963</c:v>
                </c:pt>
                <c:pt idx="93">
                  <c:v>7.8597447221982293</c:v>
                </c:pt>
                <c:pt idx="94">
                  <c:v>7.9430830555502325</c:v>
                </c:pt>
                <c:pt idx="95">
                  <c:v>8.026637222210411</c:v>
                </c:pt>
                <c:pt idx="96">
                  <c:v>8.1097680555540137</c:v>
                </c:pt>
                <c:pt idx="97">
                  <c:v>8.1933069444494322</c:v>
                </c:pt>
                <c:pt idx="98">
                  <c:v>8.2766286110854708</c:v>
                </c:pt>
                <c:pt idx="99">
                  <c:v>8.3597555555752479</c:v>
                </c:pt>
                <c:pt idx="100">
                  <c:v>8.4431219444377348</c:v>
                </c:pt>
                <c:pt idx="101">
                  <c:v>8.5264477777527645</c:v>
                </c:pt>
                <c:pt idx="102">
                  <c:v>8.6097080555628054</c:v>
                </c:pt>
                <c:pt idx="103">
                  <c:v>8.6930419444688596</c:v>
                </c:pt>
                <c:pt idx="104">
                  <c:v>8.776628055551555</c:v>
                </c:pt>
                <c:pt idx="105">
                  <c:v>8.859963888884522</c:v>
                </c:pt>
                <c:pt idx="106">
                  <c:v>8.9430750000174157</c:v>
                </c:pt>
                <c:pt idx="107">
                  <c:v>9.0264699999825098</c:v>
                </c:pt>
                <c:pt idx="108">
                  <c:v>9.1097641666419804</c:v>
                </c:pt>
                <c:pt idx="109">
                  <c:v>9.1930391666828655</c:v>
                </c:pt>
                <c:pt idx="110">
                  <c:v>9.2766286110854708</c:v>
                </c:pt>
                <c:pt idx="111">
                  <c:v>9.3597486111102626</c:v>
                </c:pt>
                <c:pt idx="112">
                  <c:v>9.4433158333413303</c:v>
                </c:pt>
                <c:pt idx="113">
                  <c:v>9.526422500028275</c:v>
                </c:pt>
                <c:pt idx="114">
                  <c:v>9.6099597222055309</c:v>
                </c:pt>
                <c:pt idx="115">
                  <c:v>9.6930411111097783</c:v>
                </c:pt>
                <c:pt idx="116">
                  <c:v>9.776422500028275</c:v>
                </c:pt>
                <c:pt idx="117">
                  <c:v>9.8597419444704428</c:v>
                </c:pt>
                <c:pt idx="118">
                  <c:v>9.9430419444688596</c:v>
                </c:pt>
                <c:pt idx="119">
                  <c:v>10.026469166681636</c:v>
                </c:pt>
                <c:pt idx="120">
                  <c:v>10.109750277770218</c:v>
                </c:pt>
                <c:pt idx="121">
                  <c:v>10.193293611111585</c:v>
                </c:pt>
                <c:pt idx="122">
                  <c:v>10.27663833333645</c:v>
                </c:pt>
                <c:pt idx="123">
                  <c:v>10.359746388916392</c:v>
                </c:pt>
                <c:pt idx="124">
                  <c:v>10.443102499993984</c:v>
                </c:pt>
                <c:pt idx="125">
                  <c:v>10.702285555540584</c:v>
                </c:pt>
                <c:pt idx="126">
                  <c:v>10.785616388893686</c:v>
                </c:pt>
                <c:pt idx="127">
                  <c:v>10.868949444440659</c:v>
                </c:pt>
                <c:pt idx="128">
                  <c:v>10.952281944453716</c:v>
                </c:pt>
                <c:pt idx="129">
                  <c:v>11.035617500019725</c:v>
                </c:pt>
                <c:pt idx="130">
                  <c:v>11.118949166673701</c:v>
                </c:pt>
                <c:pt idx="131">
                  <c:v>11.202461666660383</c:v>
                </c:pt>
                <c:pt idx="132">
                  <c:v>11.285615555534605</c:v>
                </c:pt>
                <c:pt idx="133">
                  <c:v>11.368948888906743</c:v>
                </c:pt>
                <c:pt idx="134">
                  <c:v>11.452285833307542</c:v>
                </c:pt>
                <c:pt idx="135">
                  <c:v>11.53579861111939</c:v>
                </c:pt>
                <c:pt idx="136">
                  <c:v>11.619136944471393</c:v>
                </c:pt>
                <c:pt idx="137">
                  <c:v>11.702536111115478</c:v>
                </c:pt>
                <c:pt idx="138">
                  <c:v>11.78579749999335</c:v>
                </c:pt>
                <c:pt idx="139">
                  <c:v>11.868949166673701</c:v>
                </c:pt>
                <c:pt idx="140">
                  <c:v>11.952290555578656</c:v>
                </c:pt>
                <c:pt idx="141">
                  <c:v>12.035618611087557</c:v>
                </c:pt>
                <c:pt idx="142">
                  <c:v>12.119128055579495</c:v>
                </c:pt>
                <c:pt idx="143">
                  <c:v>12.202303055557422</c:v>
                </c:pt>
                <c:pt idx="144">
                  <c:v>12.285634999978356</c:v>
                </c:pt>
                <c:pt idx="145">
                  <c:v>12.368948888906743</c:v>
                </c:pt>
                <c:pt idx="146">
                  <c:v>12.452284444472753</c:v>
                </c:pt>
                <c:pt idx="147">
                  <c:v>12.53579861111939</c:v>
                </c:pt>
                <c:pt idx="148">
                  <c:v>12.619135555578396</c:v>
                </c:pt>
                <c:pt idx="149">
                  <c:v>12.702283888880629</c:v>
                </c:pt>
                <c:pt idx="150">
                  <c:v>12.785795555566438</c:v>
                </c:pt>
                <c:pt idx="151">
                  <c:v>12.868949444440659</c:v>
                </c:pt>
                <c:pt idx="152">
                  <c:v>12.952288888918702</c:v>
                </c:pt>
                <c:pt idx="153">
                  <c:v>13.035683055582922</c:v>
                </c:pt>
                <c:pt idx="154">
                  <c:v>13.11895027779974</c:v>
                </c:pt>
                <c:pt idx="155">
                  <c:v>13.202470555552281</c:v>
                </c:pt>
                <c:pt idx="156">
                  <c:v>13.285794444440398</c:v>
                </c:pt>
                <c:pt idx="157">
                  <c:v>13.368951944459695</c:v>
                </c:pt>
                <c:pt idx="158">
                  <c:v>13.452370000013616</c:v>
                </c:pt>
                <c:pt idx="159">
                  <c:v>13.535801944439299</c:v>
                </c:pt>
                <c:pt idx="160">
                  <c:v>13.619128055579495</c:v>
                </c:pt>
                <c:pt idx="161">
                  <c:v>13.702285000006668</c:v>
                </c:pt>
                <c:pt idx="162">
                  <c:v>13.785801666672342</c:v>
                </c:pt>
                <c:pt idx="163">
                  <c:v>13.868952777760569</c:v>
                </c:pt>
                <c:pt idx="164">
                  <c:v>13.952282222220674</c:v>
                </c:pt>
                <c:pt idx="165">
                  <c:v>14.035618333320599</c:v>
                </c:pt>
                <c:pt idx="166">
                  <c:v>14.118948888906743</c:v>
                </c:pt>
                <c:pt idx="167">
                  <c:v>14.202283611113671</c:v>
                </c:pt>
                <c:pt idx="168">
                  <c:v>14.285808055545203</c:v>
                </c:pt>
                <c:pt idx="169">
                  <c:v>14.369015277770814</c:v>
                </c:pt>
                <c:pt idx="170">
                  <c:v>14.452285555540584</c:v>
                </c:pt>
                <c:pt idx="171">
                  <c:v>14.535618333320599</c:v>
                </c:pt>
                <c:pt idx="172">
                  <c:v>14.618952222226653</c:v>
                </c:pt>
                <c:pt idx="173">
                  <c:v>14.70228472223971</c:v>
                </c:pt>
                <c:pt idx="174">
                  <c:v>14.785794722207356</c:v>
                </c:pt>
                <c:pt idx="175">
                  <c:v>14.869129444472492</c:v>
                </c:pt>
                <c:pt idx="176">
                  <c:v>14.952282222220674</c:v>
                </c:pt>
                <c:pt idx="177">
                  <c:v>15.035618055553641</c:v>
                </c:pt>
                <c:pt idx="178">
                  <c:v>15.118967777758371</c:v>
                </c:pt>
                <c:pt idx="179">
                  <c:v>15.202466944465414</c:v>
                </c:pt>
                <c:pt idx="180">
                  <c:v>15.285807500011288</c:v>
                </c:pt>
                <c:pt idx="181">
                  <c:v>15.368950833333656</c:v>
                </c:pt>
                <c:pt idx="182">
                  <c:v>15.45247277780436</c:v>
                </c:pt>
                <c:pt idx="183">
                  <c:v>15.535615555534605</c:v>
                </c:pt>
                <c:pt idx="184">
                  <c:v>15.619142222218215</c:v>
                </c:pt>
                <c:pt idx="185">
                  <c:v>15.702285555540584</c:v>
                </c:pt>
                <c:pt idx="186">
                  <c:v>15.78561583335977</c:v>
                </c:pt>
                <c:pt idx="187">
                  <c:v>15.868948888906743</c:v>
                </c:pt>
                <c:pt idx="188">
                  <c:v>15.952492777782027</c:v>
                </c:pt>
                <c:pt idx="189">
                  <c:v>16.035617777786683</c:v>
                </c:pt>
                <c:pt idx="190">
                  <c:v>16.118966944457497</c:v>
                </c:pt>
                <c:pt idx="191">
                  <c:v>16.202472222212236</c:v>
                </c:pt>
                <c:pt idx="192">
                  <c:v>16.285793333314359</c:v>
                </c:pt>
                <c:pt idx="193">
                  <c:v>16.368951666692737</c:v>
                </c:pt>
                <c:pt idx="194">
                  <c:v>16.452282222220674</c:v>
                </c:pt>
                <c:pt idx="195">
                  <c:v>16.535804444458336</c:v>
                </c:pt>
                <c:pt idx="196">
                  <c:v>16.618948888906743</c:v>
                </c:pt>
                <c:pt idx="197">
                  <c:v>16.702285555540584</c:v>
                </c:pt>
                <c:pt idx="198">
                  <c:v>16.785830277774949</c:v>
                </c:pt>
                <c:pt idx="199">
                  <c:v>16.868972500029486</c:v>
                </c:pt>
                <c:pt idx="200">
                  <c:v>16.952284444472753</c:v>
                </c:pt>
                <c:pt idx="201">
                  <c:v>17.035616111126728</c:v>
                </c:pt>
                <c:pt idx="202">
                  <c:v>17.119151111110114</c:v>
                </c:pt>
                <c:pt idx="203">
                  <c:v>17.202285833307542</c:v>
                </c:pt>
                <c:pt idx="204">
                  <c:v>17.285619999980554</c:v>
                </c:pt>
                <c:pt idx="205">
                  <c:v>17.369130555540323</c:v>
                </c:pt>
                <c:pt idx="206">
                  <c:v>17.452465277805459</c:v>
                </c:pt>
                <c:pt idx="207">
                  <c:v>17.535616388893686</c:v>
                </c:pt>
                <c:pt idx="208">
                  <c:v>17.618948888906743</c:v>
                </c:pt>
                <c:pt idx="209">
                  <c:v>17.719153611105867</c:v>
                </c:pt>
                <c:pt idx="210">
                  <c:v>17.80274527776055</c:v>
                </c:pt>
                <c:pt idx="211">
                  <c:v>17.886071388900746</c:v>
                </c:pt>
                <c:pt idx="212">
                  <c:v>17.969200833351351</c:v>
                </c:pt>
                <c:pt idx="213">
                  <c:v>18.052593888889533</c:v>
                </c:pt>
                <c:pt idx="214">
                  <c:v>18.135897499974817</c:v>
                </c:pt>
                <c:pt idx="215">
                  <c:v>18.219213055563159</c:v>
                </c:pt>
                <c:pt idx="216">
                  <c:v>18.302554444468115</c:v>
                </c:pt>
                <c:pt idx="217">
                  <c:v>18.3858655555523</c:v>
                </c:pt>
                <c:pt idx="218">
                  <c:v>18.469427499978337</c:v>
                </c:pt>
                <c:pt idx="219">
                  <c:v>18.552593888889533</c:v>
                </c:pt>
                <c:pt idx="220">
                  <c:v>18.635814166686032</c:v>
                </c:pt>
                <c:pt idx="221">
                  <c:v>18.719404166680761</c:v>
                </c:pt>
                <c:pt idx="222">
                  <c:v>18.802738055586815</c:v>
                </c:pt>
                <c:pt idx="223">
                  <c:v>18.885864444426261</c:v>
                </c:pt>
                <c:pt idx="224">
                  <c:v>18.969205833331216</c:v>
                </c:pt>
                <c:pt idx="225">
                  <c:v>19.05248000001302</c:v>
                </c:pt>
                <c:pt idx="226">
                  <c:v>19.135859722213354</c:v>
                </c:pt>
                <c:pt idx="227">
                  <c:v>19.219193055585492</c:v>
                </c:pt>
                <c:pt idx="228">
                  <c:v>19.302590555569623</c:v>
                </c:pt>
                <c:pt idx="229">
                  <c:v>19.385889444442</c:v>
                </c:pt>
                <c:pt idx="230">
                  <c:v>19.469409722252749</c:v>
                </c:pt>
                <c:pt idx="231">
                  <c:v>19.552701666660141</c:v>
                </c:pt>
                <c:pt idx="232">
                  <c:v>19.63603722222615</c:v>
                </c:pt>
                <c:pt idx="233">
                  <c:v>19.719150555552915</c:v>
                </c:pt>
                <c:pt idx="234">
                  <c:v>19.80248333333293</c:v>
                </c:pt>
                <c:pt idx="235">
                  <c:v>19.885862777766306</c:v>
                </c:pt>
                <c:pt idx="236">
                  <c:v>19.969409722252749</c:v>
                </c:pt>
                <c:pt idx="237">
                  <c:v>20.052739166654646</c:v>
                </c:pt>
                <c:pt idx="238">
                  <c:v>20.136070555541664</c:v>
                </c:pt>
                <c:pt idx="239">
                  <c:v>20.219235555559862</c:v>
                </c:pt>
                <c:pt idx="240">
                  <c:v>20.302739166654646</c:v>
                </c:pt>
                <c:pt idx="241">
                  <c:v>20.385875555570237</c:v>
                </c:pt>
                <c:pt idx="242">
                  <c:v>20.469146944466047</c:v>
                </c:pt>
                <c:pt idx="243">
                  <c:v>20.55248000001302</c:v>
                </c:pt>
                <c:pt idx="244">
                  <c:v>20.635858333320357</c:v>
                </c:pt>
                <c:pt idx="245">
                  <c:v>20.719407500000671</c:v>
                </c:pt>
                <c:pt idx="246">
                  <c:v>20.802491111098789</c:v>
                </c:pt>
                <c:pt idx="247">
                  <c:v>20.885814722219948</c:v>
                </c:pt>
                <c:pt idx="248">
                  <c:v>21.143087222240865</c:v>
                </c:pt>
                <c:pt idx="249">
                  <c:v>21.226636666688137</c:v>
                </c:pt>
                <c:pt idx="250">
                  <c:v>21.3099663889152</c:v>
                </c:pt>
                <c:pt idx="251">
                  <c:v>21.393298333336134</c:v>
                </c:pt>
                <c:pt idx="252">
                  <c:v>21.476642777794041</c:v>
                </c:pt>
                <c:pt idx="253">
                  <c:v>21.559970000002068</c:v>
                </c:pt>
                <c:pt idx="254">
                  <c:v>21.643578333314508</c:v>
                </c:pt>
                <c:pt idx="255">
                  <c:v>21.726385833346285</c:v>
                </c:pt>
                <c:pt idx="256">
                  <c:v>21.809959722217172</c:v>
                </c:pt>
                <c:pt idx="257">
                  <c:v>21.893055833352264</c:v>
                </c:pt>
              </c:numCache>
            </c:numRef>
          </c:xVal>
          <c:yVal>
            <c:numRef>
              <c:f>'Battery Level 1'!$C$2:$C$259</c:f>
              <c:numCache>
                <c:formatCode>0%</c:formatCode>
                <c:ptCount val="258"/>
                <c:pt idx="0">
                  <c:v>0.86</c:v>
                </c:pt>
                <c:pt idx="1">
                  <c:v>0.84</c:v>
                </c:pt>
                <c:pt idx="2">
                  <c:v>0.84</c:v>
                </c:pt>
                <c:pt idx="3">
                  <c:v>0.84</c:v>
                </c:pt>
                <c:pt idx="4">
                  <c:v>0.82</c:v>
                </c:pt>
                <c:pt idx="5">
                  <c:v>0.82</c:v>
                </c:pt>
                <c:pt idx="6">
                  <c:v>0.82</c:v>
                </c:pt>
                <c:pt idx="7">
                  <c:v>0.82</c:v>
                </c:pt>
                <c:pt idx="8">
                  <c:v>0.82</c:v>
                </c:pt>
                <c:pt idx="9">
                  <c:v>0.8</c:v>
                </c:pt>
                <c:pt idx="10">
                  <c:v>0.8</c:v>
                </c:pt>
                <c:pt idx="11">
                  <c:v>0.8</c:v>
                </c:pt>
                <c:pt idx="12">
                  <c:v>0.8</c:v>
                </c:pt>
                <c:pt idx="13">
                  <c:v>0.79</c:v>
                </c:pt>
                <c:pt idx="14">
                  <c:v>0.78</c:v>
                </c:pt>
                <c:pt idx="15">
                  <c:v>0.78</c:v>
                </c:pt>
                <c:pt idx="16">
                  <c:v>0.78</c:v>
                </c:pt>
                <c:pt idx="17">
                  <c:v>0.78</c:v>
                </c:pt>
                <c:pt idx="18">
                  <c:v>0.78</c:v>
                </c:pt>
                <c:pt idx="19">
                  <c:v>0.78</c:v>
                </c:pt>
                <c:pt idx="20">
                  <c:v>0.78</c:v>
                </c:pt>
                <c:pt idx="21">
                  <c:v>0.78</c:v>
                </c:pt>
                <c:pt idx="22">
                  <c:v>0.78</c:v>
                </c:pt>
                <c:pt idx="23">
                  <c:v>0.78</c:v>
                </c:pt>
                <c:pt idx="24">
                  <c:v>0.78</c:v>
                </c:pt>
                <c:pt idx="25">
                  <c:v>0.78</c:v>
                </c:pt>
                <c:pt idx="26">
                  <c:v>0.78</c:v>
                </c:pt>
                <c:pt idx="27">
                  <c:v>0.78</c:v>
                </c:pt>
                <c:pt idx="28">
                  <c:v>0.78</c:v>
                </c:pt>
                <c:pt idx="29">
                  <c:v>0.78</c:v>
                </c:pt>
                <c:pt idx="30">
                  <c:v>0.78</c:v>
                </c:pt>
                <c:pt idx="31">
                  <c:v>0.78</c:v>
                </c:pt>
                <c:pt idx="32">
                  <c:v>0.78</c:v>
                </c:pt>
                <c:pt idx="33">
                  <c:v>0.78</c:v>
                </c:pt>
                <c:pt idx="34">
                  <c:v>0.78</c:v>
                </c:pt>
                <c:pt idx="35">
                  <c:v>0.78</c:v>
                </c:pt>
                <c:pt idx="36">
                  <c:v>0.78</c:v>
                </c:pt>
                <c:pt idx="37">
                  <c:v>0.78</c:v>
                </c:pt>
                <c:pt idx="38">
                  <c:v>0.78</c:v>
                </c:pt>
                <c:pt idx="39">
                  <c:v>0.78</c:v>
                </c:pt>
                <c:pt idx="40">
                  <c:v>0.77</c:v>
                </c:pt>
                <c:pt idx="41">
                  <c:v>0.77</c:v>
                </c:pt>
                <c:pt idx="42">
                  <c:v>0.77</c:v>
                </c:pt>
                <c:pt idx="43">
                  <c:v>0.77</c:v>
                </c:pt>
                <c:pt idx="44">
                  <c:v>0.77</c:v>
                </c:pt>
                <c:pt idx="45">
                  <c:v>0.77</c:v>
                </c:pt>
                <c:pt idx="46">
                  <c:v>0.77</c:v>
                </c:pt>
                <c:pt idx="47">
                  <c:v>0.77</c:v>
                </c:pt>
                <c:pt idx="48">
                  <c:v>0.77</c:v>
                </c:pt>
                <c:pt idx="49">
                  <c:v>0.77</c:v>
                </c:pt>
                <c:pt idx="50">
                  <c:v>0.77</c:v>
                </c:pt>
                <c:pt idx="51">
                  <c:v>0.77</c:v>
                </c:pt>
                <c:pt idx="52">
                  <c:v>0.74</c:v>
                </c:pt>
                <c:pt idx="53">
                  <c:v>0.74</c:v>
                </c:pt>
                <c:pt idx="54">
                  <c:v>0.74</c:v>
                </c:pt>
                <c:pt idx="55">
                  <c:v>0.73</c:v>
                </c:pt>
                <c:pt idx="56">
                  <c:v>0.73</c:v>
                </c:pt>
                <c:pt idx="57">
                  <c:v>0.73</c:v>
                </c:pt>
                <c:pt idx="58">
                  <c:v>0.73</c:v>
                </c:pt>
                <c:pt idx="59">
                  <c:v>0.73</c:v>
                </c:pt>
                <c:pt idx="60">
                  <c:v>0.72</c:v>
                </c:pt>
                <c:pt idx="61">
                  <c:v>0.72</c:v>
                </c:pt>
                <c:pt idx="62">
                  <c:v>0.72</c:v>
                </c:pt>
                <c:pt idx="63">
                  <c:v>0.72</c:v>
                </c:pt>
                <c:pt idx="64">
                  <c:v>0.71</c:v>
                </c:pt>
                <c:pt idx="65">
                  <c:v>0.71</c:v>
                </c:pt>
                <c:pt idx="66">
                  <c:v>0.71</c:v>
                </c:pt>
                <c:pt idx="67">
                  <c:v>0.71</c:v>
                </c:pt>
                <c:pt idx="68">
                  <c:v>0.71</c:v>
                </c:pt>
                <c:pt idx="69">
                  <c:v>0.71</c:v>
                </c:pt>
                <c:pt idx="70">
                  <c:v>0.71</c:v>
                </c:pt>
                <c:pt idx="71">
                  <c:v>0.71</c:v>
                </c:pt>
                <c:pt idx="72">
                  <c:v>0.71</c:v>
                </c:pt>
                <c:pt idx="73">
                  <c:v>0.71</c:v>
                </c:pt>
                <c:pt idx="74">
                  <c:v>0.71</c:v>
                </c:pt>
                <c:pt idx="75">
                  <c:v>0.71</c:v>
                </c:pt>
                <c:pt idx="76">
                  <c:v>0.67</c:v>
                </c:pt>
                <c:pt idx="77">
                  <c:v>0.64</c:v>
                </c:pt>
                <c:pt idx="78">
                  <c:v>0.63</c:v>
                </c:pt>
                <c:pt idx="79">
                  <c:v>0.63</c:v>
                </c:pt>
                <c:pt idx="80">
                  <c:v>0.63</c:v>
                </c:pt>
                <c:pt idx="81">
                  <c:v>0.62</c:v>
                </c:pt>
                <c:pt idx="82">
                  <c:v>0.6</c:v>
                </c:pt>
                <c:pt idx="83">
                  <c:v>0.56999999999999995</c:v>
                </c:pt>
                <c:pt idx="84">
                  <c:v>0.51</c:v>
                </c:pt>
                <c:pt idx="85">
                  <c:v>0.51</c:v>
                </c:pt>
                <c:pt idx="86">
                  <c:v>0.51</c:v>
                </c:pt>
                <c:pt idx="87">
                  <c:v>0.51</c:v>
                </c:pt>
                <c:pt idx="88">
                  <c:v>0.51</c:v>
                </c:pt>
                <c:pt idx="89">
                  <c:v>0.51</c:v>
                </c:pt>
                <c:pt idx="90">
                  <c:v>0.51</c:v>
                </c:pt>
                <c:pt idx="91">
                  <c:v>0.51</c:v>
                </c:pt>
                <c:pt idx="92">
                  <c:v>0.51</c:v>
                </c:pt>
                <c:pt idx="93">
                  <c:v>0.51</c:v>
                </c:pt>
                <c:pt idx="94">
                  <c:v>0.51</c:v>
                </c:pt>
                <c:pt idx="95">
                  <c:v>0.51</c:v>
                </c:pt>
                <c:pt idx="96">
                  <c:v>0.51</c:v>
                </c:pt>
                <c:pt idx="97">
                  <c:v>0.51</c:v>
                </c:pt>
                <c:pt idx="98">
                  <c:v>0.51</c:v>
                </c:pt>
                <c:pt idx="99">
                  <c:v>0.51</c:v>
                </c:pt>
                <c:pt idx="100">
                  <c:v>0.51</c:v>
                </c:pt>
                <c:pt idx="101">
                  <c:v>0.51</c:v>
                </c:pt>
                <c:pt idx="102">
                  <c:v>0.51</c:v>
                </c:pt>
                <c:pt idx="103">
                  <c:v>0.51</c:v>
                </c:pt>
                <c:pt idx="104">
                  <c:v>0.51</c:v>
                </c:pt>
                <c:pt idx="105">
                  <c:v>0.51</c:v>
                </c:pt>
                <c:pt idx="106">
                  <c:v>0.51</c:v>
                </c:pt>
                <c:pt idx="107">
                  <c:v>0.51</c:v>
                </c:pt>
                <c:pt idx="108">
                  <c:v>0.51</c:v>
                </c:pt>
                <c:pt idx="109">
                  <c:v>0.51</c:v>
                </c:pt>
                <c:pt idx="110">
                  <c:v>0.51</c:v>
                </c:pt>
                <c:pt idx="111">
                  <c:v>0.51</c:v>
                </c:pt>
                <c:pt idx="112">
                  <c:v>0.51</c:v>
                </c:pt>
                <c:pt idx="113">
                  <c:v>0.51</c:v>
                </c:pt>
                <c:pt idx="114">
                  <c:v>0.51</c:v>
                </c:pt>
                <c:pt idx="115">
                  <c:v>0.51</c:v>
                </c:pt>
                <c:pt idx="116">
                  <c:v>0.51</c:v>
                </c:pt>
                <c:pt idx="117">
                  <c:v>0.51</c:v>
                </c:pt>
                <c:pt idx="118">
                  <c:v>0.51</c:v>
                </c:pt>
                <c:pt idx="119">
                  <c:v>0.51</c:v>
                </c:pt>
                <c:pt idx="120">
                  <c:v>0.51</c:v>
                </c:pt>
                <c:pt idx="121">
                  <c:v>0.51</c:v>
                </c:pt>
                <c:pt idx="122">
                  <c:v>0.51</c:v>
                </c:pt>
                <c:pt idx="123">
                  <c:v>0.51</c:v>
                </c:pt>
                <c:pt idx="124">
                  <c:v>0.51</c:v>
                </c:pt>
                <c:pt idx="125">
                  <c:v>0.51</c:v>
                </c:pt>
                <c:pt idx="126">
                  <c:v>0.51</c:v>
                </c:pt>
                <c:pt idx="127">
                  <c:v>0.51</c:v>
                </c:pt>
                <c:pt idx="128">
                  <c:v>0.51</c:v>
                </c:pt>
                <c:pt idx="129">
                  <c:v>0.51</c:v>
                </c:pt>
                <c:pt idx="130">
                  <c:v>0.51</c:v>
                </c:pt>
                <c:pt idx="131">
                  <c:v>0.5</c:v>
                </c:pt>
                <c:pt idx="132">
                  <c:v>0.5</c:v>
                </c:pt>
                <c:pt idx="133">
                  <c:v>0.5</c:v>
                </c:pt>
                <c:pt idx="134">
                  <c:v>0.5</c:v>
                </c:pt>
                <c:pt idx="135">
                  <c:v>0.5</c:v>
                </c:pt>
                <c:pt idx="136">
                  <c:v>0.5</c:v>
                </c:pt>
                <c:pt idx="137">
                  <c:v>0.5</c:v>
                </c:pt>
                <c:pt idx="138">
                  <c:v>0.5</c:v>
                </c:pt>
                <c:pt idx="139">
                  <c:v>0.5</c:v>
                </c:pt>
                <c:pt idx="140">
                  <c:v>0.5</c:v>
                </c:pt>
                <c:pt idx="141">
                  <c:v>0.5</c:v>
                </c:pt>
                <c:pt idx="142">
                  <c:v>0.5</c:v>
                </c:pt>
                <c:pt idx="143">
                  <c:v>0.5</c:v>
                </c:pt>
                <c:pt idx="144">
                  <c:v>0.5</c:v>
                </c:pt>
                <c:pt idx="145">
                  <c:v>0.5</c:v>
                </c:pt>
                <c:pt idx="146">
                  <c:v>0.5</c:v>
                </c:pt>
                <c:pt idx="147">
                  <c:v>0.5</c:v>
                </c:pt>
                <c:pt idx="148">
                  <c:v>0.5</c:v>
                </c:pt>
                <c:pt idx="149">
                  <c:v>0.5</c:v>
                </c:pt>
                <c:pt idx="150">
                  <c:v>0.5</c:v>
                </c:pt>
                <c:pt idx="151">
                  <c:v>0.5</c:v>
                </c:pt>
                <c:pt idx="152">
                  <c:v>0.5</c:v>
                </c:pt>
                <c:pt idx="153">
                  <c:v>0.5</c:v>
                </c:pt>
                <c:pt idx="154">
                  <c:v>0.5</c:v>
                </c:pt>
                <c:pt idx="155">
                  <c:v>0.5</c:v>
                </c:pt>
                <c:pt idx="156">
                  <c:v>0.5</c:v>
                </c:pt>
                <c:pt idx="157">
                  <c:v>0.5</c:v>
                </c:pt>
                <c:pt idx="158">
                  <c:v>0.5</c:v>
                </c:pt>
                <c:pt idx="159">
                  <c:v>0.5</c:v>
                </c:pt>
                <c:pt idx="160">
                  <c:v>0.5</c:v>
                </c:pt>
                <c:pt idx="161">
                  <c:v>0.5</c:v>
                </c:pt>
                <c:pt idx="162">
                  <c:v>0.5</c:v>
                </c:pt>
                <c:pt idx="163">
                  <c:v>0.5</c:v>
                </c:pt>
                <c:pt idx="164">
                  <c:v>0.5</c:v>
                </c:pt>
                <c:pt idx="165">
                  <c:v>0.5</c:v>
                </c:pt>
                <c:pt idx="166">
                  <c:v>0.5</c:v>
                </c:pt>
                <c:pt idx="167">
                  <c:v>0.5</c:v>
                </c:pt>
                <c:pt idx="168">
                  <c:v>0.5</c:v>
                </c:pt>
                <c:pt idx="169">
                  <c:v>0.5</c:v>
                </c:pt>
                <c:pt idx="170">
                  <c:v>0.5</c:v>
                </c:pt>
                <c:pt idx="171">
                  <c:v>0.5</c:v>
                </c:pt>
                <c:pt idx="172">
                  <c:v>0.5</c:v>
                </c:pt>
                <c:pt idx="173">
                  <c:v>0.5</c:v>
                </c:pt>
                <c:pt idx="174">
                  <c:v>0.5</c:v>
                </c:pt>
                <c:pt idx="175">
                  <c:v>0.5</c:v>
                </c:pt>
                <c:pt idx="176">
                  <c:v>0.5</c:v>
                </c:pt>
                <c:pt idx="177">
                  <c:v>0.5</c:v>
                </c:pt>
                <c:pt idx="178">
                  <c:v>0.5</c:v>
                </c:pt>
                <c:pt idx="179">
                  <c:v>0.5</c:v>
                </c:pt>
                <c:pt idx="180">
                  <c:v>0.5</c:v>
                </c:pt>
                <c:pt idx="181">
                  <c:v>0.5</c:v>
                </c:pt>
                <c:pt idx="182">
                  <c:v>0.5</c:v>
                </c:pt>
                <c:pt idx="183">
                  <c:v>0.5</c:v>
                </c:pt>
                <c:pt idx="184">
                  <c:v>0.5</c:v>
                </c:pt>
                <c:pt idx="185">
                  <c:v>0.5</c:v>
                </c:pt>
                <c:pt idx="186">
                  <c:v>0.5</c:v>
                </c:pt>
                <c:pt idx="187">
                  <c:v>0.5</c:v>
                </c:pt>
                <c:pt idx="188">
                  <c:v>0.5</c:v>
                </c:pt>
                <c:pt idx="189">
                  <c:v>0.5</c:v>
                </c:pt>
                <c:pt idx="190">
                  <c:v>0.5</c:v>
                </c:pt>
                <c:pt idx="191">
                  <c:v>0.5</c:v>
                </c:pt>
                <c:pt idx="192">
                  <c:v>0.5</c:v>
                </c:pt>
                <c:pt idx="193">
                  <c:v>0.5</c:v>
                </c:pt>
                <c:pt idx="194">
                  <c:v>0.5</c:v>
                </c:pt>
                <c:pt idx="195">
                  <c:v>0.5</c:v>
                </c:pt>
                <c:pt idx="196">
                  <c:v>0.5</c:v>
                </c:pt>
                <c:pt idx="197">
                  <c:v>0.5</c:v>
                </c:pt>
                <c:pt idx="198">
                  <c:v>0.5</c:v>
                </c:pt>
                <c:pt idx="199">
                  <c:v>0.5</c:v>
                </c:pt>
                <c:pt idx="200">
                  <c:v>0.5</c:v>
                </c:pt>
                <c:pt idx="201">
                  <c:v>0.5</c:v>
                </c:pt>
                <c:pt idx="202">
                  <c:v>0.49</c:v>
                </c:pt>
                <c:pt idx="203">
                  <c:v>0.46</c:v>
                </c:pt>
                <c:pt idx="204">
                  <c:v>0.43</c:v>
                </c:pt>
                <c:pt idx="205">
                  <c:v>0.42</c:v>
                </c:pt>
                <c:pt idx="206">
                  <c:v>0.42</c:v>
                </c:pt>
                <c:pt idx="207">
                  <c:v>0.41</c:v>
                </c:pt>
                <c:pt idx="208">
                  <c:v>0.31</c:v>
                </c:pt>
                <c:pt idx="209">
                  <c:v>0.19</c:v>
                </c:pt>
                <c:pt idx="210">
                  <c:v>0.14000000000000001</c:v>
                </c:pt>
                <c:pt idx="211">
                  <c:v>0.14000000000000001</c:v>
                </c:pt>
                <c:pt idx="212">
                  <c:v>0.14000000000000001</c:v>
                </c:pt>
                <c:pt idx="213">
                  <c:v>0.14000000000000001</c:v>
                </c:pt>
                <c:pt idx="214">
                  <c:v>0.14000000000000001</c:v>
                </c:pt>
                <c:pt idx="215">
                  <c:v>0.14000000000000001</c:v>
                </c:pt>
                <c:pt idx="216">
                  <c:v>0.14000000000000001</c:v>
                </c:pt>
                <c:pt idx="217">
                  <c:v>0.14000000000000001</c:v>
                </c:pt>
                <c:pt idx="218">
                  <c:v>0.14000000000000001</c:v>
                </c:pt>
                <c:pt idx="219">
                  <c:v>0.14000000000000001</c:v>
                </c:pt>
                <c:pt idx="220">
                  <c:v>0.14000000000000001</c:v>
                </c:pt>
                <c:pt idx="221">
                  <c:v>0.14000000000000001</c:v>
                </c:pt>
                <c:pt idx="222">
                  <c:v>0.14000000000000001</c:v>
                </c:pt>
                <c:pt idx="223">
                  <c:v>0.14000000000000001</c:v>
                </c:pt>
                <c:pt idx="224">
                  <c:v>0.14000000000000001</c:v>
                </c:pt>
                <c:pt idx="225">
                  <c:v>0.14000000000000001</c:v>
                </c:pt>
                <c:pt idx="226">
                  <c:v>0.13</c:v>
                </c:pt>
                <c:pt idx="227">
                  <c:v>0.12</c:v>
                </c:pt>
                <c:pt idx="228">
                  <c:v>0.1</c:v>
                </c:pt>
                <c:pt idx="229">
                  <c:v>0.1</c:v>
                </c:pt>
                <c:pt idx="230">
                  <c:v>0.1</c:v>
                </c:pt>
                <c:pt idx="231">
                  <c:v>0.1</c:v>
                </c:pt>
                <c:pt idx="232">
                  <c:v>0.1</c:v>
                </c:pt>
                <c:pt idx="233">
                  <c:v>0.08</c:v>
                </c:pt>
                <c:pt idx="234">
                  <c:v>0.08</c:v>
                </c:pt>
                <c:pt idx="235">
                  <c:v>0.08</c:v>
                </c:pt>
                <c:pt idx="236">
                  <c:v>0.08</c:v>
                </c:pt>
                <c:pt idx="237">
                  <c:v>0.08</c:v>
                </c:pt>
                <c:pt idx="238">
                  <c:v>0.08</c:v>
                </c:pt>
                <c:pt idx="239">
                  <c:v>0.08</c:v>
                </c:pt>
                <c:pt idx="240">
                  <c:v>0.08</c:v>
                </c:pt>
                <c:pt idx="241">
                  <c:v>0.08</c:v>
                </c:pt>
                <c:pt idx="242">
                  <c:v>0.08</c:v>
                </c:pt>
                <c:pt idx="243">
                  <c:v>0.08</c:v>
                </c:pt>
                <c:pt idx="244">
                  <c:v>0.08</c:v>
                </c:pt>
                <c:pt idx="245">
                  <c:v>0.08</c:v>
                </c:pt>
                <c:pt idx="246">
                  <c:v>0.08</c:v>
                </c:pt>
                <c:pt idx="247">
                  <c:v>0.08</c:v>
                </c:pt>
                <c:pt idx="248">
                  <c:v>0.08</c:v>
                </c:pt>
                <c:pt idx="249">
                  <c:v>0.08</c:v>
                </c:pt>
                <c:pt idx="250">
                  <c:v>0.08</c:v>
                </c:pt>
                <c:pt idx="251">
                  <c:v>0.08</c:v>
                </c:pt>
                <c:pt idx="252">
                  <c:v>0.08</c:v>
                </c:pt>
                <c:pt idx="253">
                  <c:v>0.08</c:v>
                </c:pt>
                <c:pt idx="254">
                  <c:v>0.08</c:v>
                </c:pt>
                <c:pt idx="255">
                  <c:v>0.08</c:v>
                </c:pt>
                <c:pt idx="256">
                  <c:v>0.08</c:v>
                </c:pt>
                <c:pt idx="257">
                  <c:v>0.08</c:v>
                </c:pt>
              </c:numCache>
            </c:numRef>
          </c:yVal>
          <c:smooth val="1"/>
        </c:ser>
        <c:dLbls>
          <c:showLegendKey val="0"/>
          <c:showVal val="0"/>
          <c:showCatName val="0"/>
          <c:showSerName val="0"/>
          <c:showPercent val="0"/>
          <c:showBubbleSize val="0"/>
        </c:dLbls>
        <c:axId val="37736384"/>
        <c:axId val="84674240"/>
      </c:scatterChart>
      <c:valAx>
        <c:axId val="37736384"/>
        <c:scaling>
          <c:orientation val="minMax"/>
        </c:scaling>
        <c:delete val="0"/>
        <c:axPos val="b"/>
        <c:title>
          <c:tx>
            <c:rich>
              <a:bodyPr/>
              <a:lstStyle/>
              <a:p>
                <a:pPr>
                  <a:defRPr/>
                </a:pPr>
                <a:r>
                  <a:rPr lang="en-US"/>
                  <a:t>Time</a:t>
                </a:r>
                <a:r>
                  <a:rPr lang="en-US" baseline="0"/>
                  <a:t> Running (hours)</a:t>
                </a:r>
                <a:endParaRPr lang="en-US"/>
              </a:p>
            </c:rich>
          </c:tx>
          <c:layout/>
          <c:overlay val="0"/>
        </c:title>
        <c:numFmt formatCode="0.00" sourceLinked="1"/>
        <c:majorTickMark val="out"/>
        <c:minorTickMark val="none"/>
        <c:tickLblPos val="nextTo"/>
        <c:crossAx val="84674240"/>
        <c:crosses val="autoZero"/>
        <c:crossBetween val="midCat"/>
      </c:valAx>
      <c:valAx>
        <c:axId val="84674240"/>
        <c:scaling>
          <c:orientation val="minMax"/>
        </c:scaling>
        <c:delete val="0"/>
        <c:axPos val="l"/>
        <c:majorGridlines/>
        <c:title>
          <c:tx>
            <c:rich>
              <a:bodyPr rot="-5400000" vert="horz"/>
              <a:lstStyle/>
              <a:p>
                <a:pPr>
                  <a:defRPr/>
                </a:pPr>
                <a:r>
                  <a:rPr lang="en-US"/>
                  <a:t>Battery Level</a:t>
                </a:r>
              </a:p>
            </c:rich>
          </c:tx>
          <c:layout/>
          <c:overlay val="0"/>
        </c:title>
        <c:numFmt formatCode="0%" sourceLinked="1"/>
        <c:majorTickMark val="out"/>
        <c:minorTickMark val="none"/>
        <c:tickLblPos val="nextTo"/>
        <c:crossAx val="37736384"/>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4599D-B527-466B-B5E5-67CC5E16F9A3}" type="datetimeFigureOut">
              <a:rPr lang="en-US" smtClean="0"/>
              <a:t>12/10/2012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62D46-CD3F-40C5-9D75-D0430D8B3098}" type="slidenum">
              <a:rPr lang="en-US" smtClean="0"/>
              <a:t>‹#›</a:t>
            </a:fld>
            <a:endParaRPr lang="en-US"/>
          </a:p>
        </p:txBody>
      </p:sp>
    </p:spTree>
    <p:extLst>
      <p:ext uri="{BB962C8B-B14F-4D97-AF65-F5344CB8AC3E}">
        <p14:creationId xmlns:p14="http://schemas.microsoft.com/office/powerpoint/2010/main" val="88339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Mobile devices including smart phones and tablets are becoming an increasing presence in the lives of many people.</a:t>
            </a:r>
          </a:p>
          <a:p>
            <a:r>
              <a:rPr lang="en-US" dirty="0" smtClean="0"/>
              <a:t>These devices are capable of performing a</a:t>
            </a:r>
            <a:r>
              <a:rPr lang="en-US" baseline="0" dirty="0" smtClean="0"/>
              <a:t> myriad of tasks ranging from business, to entertainment, to navigation</a:t>
            </a:r>
          </a:p>
          <a:p>
            <a:r>
              <a:rPr lang="en-US" baseline="0" dirty="0" smtClean="0"/>
              <a:t>Unfortunately, </a:t>
            </a:r>
            <a:r>
              <a:rPr lang="en-US" baseline="0" dirty="0" smtClean="0"/>
              <a:t>technology and size requirements are lagging behind these </a:t>
            </a:r>
            <a:r>
              <a:rPr lang="en-US" baseline="0" dirty="0" smtClean="0"/>
              <a:t>demands</a:t>
            </a:r>
            <a:endParaRPr lang="en-US" baseline="0" dirty="0" smtClean="0"/>
          </a:p>
          <a:p>
            <a:r>
              <a:rPr lang="en-US" baseline="0" dirty="0" smtClean="0"/>
              <a:t>The result is that users are blissfully unaware of the time that they can continue to use their phone and make it through the day to their next recharging opportunity</a:t>
            </a:r>
          </a:p>
          <a:p>
            <a:r>
              <a:rPr lang="en-US" baseline="0" dirty="0" smtClean="0"/>
              <a:t>Several applications (Power Tutor) exist that allow programmers to analyze their applications to conserve device resources.  However, as most of the grad students in this room can verify, programmers are often greedy or lazy in their resource consumption</a:t>
            </a:r>
          </a:p>
          <a:p>
            <a:r>
              <a:rPr lang="en-US" dirty="0" smtClean="0"/>
              <a:t>There are also some user level power sources </a:t>
            </a:r>
            <a:r>
              <a:rPr lang="en-US" dirty="0" smtClean="0"/>
              <a:t>(</a:t>
            </a:r>
            <a:r>
              <a:rPr lang="en-US" smtClean="0"/>
              <a:t>Go Power Master), </a:t>
            </a:r>
            <a:r>
              <a:rPr lang="en-US" dirty="0" smtClean="0"/>
              <a:t>but typically they turn on/off resources without user</a:t>
            </a:r>
            <a:r>
              <a:rPr lang="en-US" baseline="0" dirty="0" smtClean="0"/>
              <a:t> involvement.  Watt’s Happening seeks to collect user usage information, analyze overzealous applications, and predict the remaining battery life for the user</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3</a:t>
            </a:fld>
            <a:endParaRPr lang="en-US"/>
          </a:p>
        </p:txBody>
      </p:sp>
    </p:spTree>
    <p:extLst>
      <p:ext uri="{BB962C8B-B14F-4D97-AF65-F5344CB8AC3E}">
        <p14:creationId xmlns:p14="http://schemas.microsoft.com/office/powerpoint/2010/main" val="366000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possible we pull information such as passive listening in GPS</a:t>
            </a:r>
            <a:r>
              <a:rPr lang="en-US" baseline="0" dirty="0" smtClean="0"/>
              <a:t> or waking up to poll information such as </a:t>
            </a:r>
            <a:r>
              <a:rPr lang="en-US" baseline="0" dirty="0" err="1" smtClean="0"/>
              <a:t>getallnetworkinfo</a:t>
            </a:r>
            <a:r>
              <a:rPr lang="en-US" baseline="0" dirty="0" smtClean="0"/>
              <a:t>()</a:t>
            </a:r>
          </a:p>
          <a:p>
            <a:r>
              <a:rPr lang="en-US" baseline="0" dirty="0" smtClean="0"/>
              <a:t>Since we want to stay as a background service to conserve power, we set an ongoing alarm that wakes up every so many minutes to pull information from the Android OS.</a:t>
            </a:r>
          </a:p>
          <a:p>
            <a:r>
              <a:rPr lang="en-US" baseline="0" dirty="0" smtClean="0"/>
              <a:t>We set five minutes as the time to set the alarm and log data for two main reasons.  Battery life &amp; data base size</a:t>
            </a:r>
          </a:p>
          <a:p>
            <a:r>
              <a:rPr lang="en-US" baseline="0" dirty="0" smtClean="0"/>
              <a:t>Battery Life: More often you wake up the system and poll information, the more CPU time our program is taking up which is anti-productive</a:t>
            </a:r>
          </a:p>
          <a:p>
            <a:r>
              <a:rPr lang="en-US" baseline="0" dirty="0" smtClean="0"/>
              <a:t>Data base size: Log too often and the data base table grows out of control</a:t>
            </a:r>
          </a:p>
          <a:p>
            <a:r>
              <a:rPr lang="en-US" baseline="0" dirty="0" smtClean="0"/>
              <a:t>Problem: Some applications are shorter running that 5 minutes which mean they have the potential to fall outside of our polling times.  We assume that applications like that will happen multiple times which increase our ability to catch them.  In addition, their CPU and battery poll are accumulated over the long term.</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4</a:t>
            </a:fld>
            <a:endParaRPr lang="en-US"/>
          </a:p>
        </p:txBody>
      </p:sp>
    </p:spTree>
    <p:extLst>
      <p:ext uri="{BB962C8B-B14F-4D97-AF65-F5344CB8AC3E}">
        <p14:creationId xmlns:p14="http://schemas.microsoft.com/office/powerpoint/2010/main" val="366000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start the monitor on Watt’s Happening with a button.  This activates the monitor service which on android runs in the background to allow the user to run other applications concurrently.</a:t>
            </a:r>
          </a:p>
          <a:p>
            <a:r>
              <a:rPr lang="en-US" baseline="0" dirty="0" smtClean="0"/>
              <a:t>The service sets the aforementioned alarms which pulls primarily from these four areas: Hardware, Battery Status, Network, and Application</a:t>
            </a:r>
          </a:p>
          <a:p>
            <a:r>
              <a:rPr lang="en-US" baseline="0" dirty="0" smtClean="0"/>
              <a:t>Each logger typically has a manager which is maintained by the OS.  For the most part, all we have to do is poll the manager for information such as network connectivity, running application, hardware state and the like</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5</a:t>
            </a:fld>
            <a:endParaRPr lang="en-US"/>
          </a:p>
        </p:txBody>
      </p:sp>
    </p:spTree>
    <p:extLst>
      <p:ext uri="{BB962C8B-B14F-4D97-AF65-F5344CB8AC3E}">
        <p14:creationId xmlns:p14="http://schemas.microsoft.com/office/powerpoint/2010/main" val="36424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short example of our five tables with the information that they retain.  Of</a:t>
            </a:r>
            <a:r>
              <a:rPr lang="en-US" baseline="0" dirty="0" smtClean="0"/>
              <a:t> note is the </a:t>
            </a:r>
            <a:r>
              <a:rPr lang="en-US" baseline="0" dirty="0" err="1" smtClean="0"/>
              <a:t>timeslice</a:t>
            </a:r>
            <a:r>
              <a:rPr lang="en-US" baseline="0" dirty="0" smtClean="0"/>
              <a:t> ID which simplifies a timestamp to a specific window which makes it easier to determine which programs were occurring at the same time because.  The last table collects combined data over the duration of the running period which will be used for the analyzer.</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6</a:t>
            </a:fld>
            <a:endParaRPr lang="en-US"/>
          </a:p>
        </p:txBody>
      </p:sp>
    </p:spTree>
    <p:extLst>
      <p:ext uri="{BB962C8B-B14F-4D97-AF65-F5344CB8AC3E}">
        <p14:creationId xmlns:p14="http://schemas.microsoft.com/office/powerpoint/2010/main" val="342821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5705094-B47F-4F1E-A79E-1619A4AF1AE2}" type="slidenum">
              <a:rPr lang="en-US"/>
              <a:pPr/>
              <a:t>8</a:t>
            </a:fld>
            <a:endParaRPr lang="en-US"/>
          </a:p>
        </p:txBody>
      </p:sp>
      <p:sp>
        <p:nvSpPr>
          <p:cNvPr id="71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EBD6C8B-5404-40F9-80EA-A306C62E98EE}" type="slidenum">
              <a:rPr lang="en-US"/>
              <a:pPr/>
              <a:t>9</a:t>
            </a:fld>
            <a:endParaRPr lang="en-US"/>
          </a:p>
        </p:txBody>
      </p:sp>
      <p:sp>
        <p:nvSpPr>
          <p:cNvPr id="819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319358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1544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9269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12114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33039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9D835-CD07-4A34-B252-42B69EE80D2B}"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3155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9D835-CD07-4A34-B252-42B69EE80D2B}" type="datetimeFigureOut">
              <a:rPr lang="en-US" smtClean="0"/>
              <a:t>12/10/2012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90828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009D835-CD07-4A34-B252-42B69EE80D2B}" type="datetimeFigureOut">
              <a:rPr lang="en-US" smtClean="0"/>
              <a:t>12/10/2012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77835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9D835-CD07-4A34-B252-42B69EE80D2B}" type="datetimeFigureOut">
              <a:rPr lang="en-US" smtClean="0"/>
              <a:t>12/10/2012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5D2C5-DED5-4502-B663-F49163901DFE}" type="slidenum">
              <a:rPr lang="en-US" smtClean="0"/>
              <a:t>‹#›</a:t>
            </a:fld>
            <a:endParaRPr lang="en-US"/>
          </a:p>
        </p:txBody>
      </p:sp>
      <p:sp>
        <p:nvSpPr>
          <p:cNvPr id="5" name="Title 1"/>
          <p:cNvSpPr>
            <a:spLocks noGrp="1"/>
          </p:cNvSpPr>
          <p:nvPr>
            <p:ph type="title"/>
          </p:nvPr>
        </p:nvSpPr>
        <p:spPr>
          <a:xfrm>
            <a:off x="384867" y="-2413"/>
            <a:ext cx="8378219" cy="80898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8376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9D835-CD07-4A34-B252-42B69EE80D2B}"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53221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9D835-CD07-4A34-B252-42B69EE80D2B}"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21991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47500" y="105413"/>
            <a:ext cx="9048997" cy="6687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30630" y="174688"/>
            <a:ext cx="8858996" cy="65349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4867" y="-2413"/>
            <a:ext cx="8378219" cy="808985"/>
          </a:xfrm>
          <a:custGeom>
            <a:avLst/>
            <a:gdLst>
              <a:gd name="connsiteX0" fmla="*/ 0 w 8229600"/>
              <a:gd name="connsiteY0" fmla="*/ 0 h 1143000"/>
              <a:gd name="connsiteX1" fmla="*/ 8229600 w 8229600"/>
              <a:gd name="connsiteY1" fmla="*/ 0 h 1143000"/>
              <a:gd name="connsiteX2" fmla="*/ 8229600 w 8229600"/>
              <a:gd name="connsiteY2" fmla="*/ 1143000 h 1143000"/>
              <a:gd name="connsiteX3" fmla="*/ 0 w 8229600"/>
              <a:gd name="connsiteY3" fmla="*/ 1143000 h 1143000"/>
              <a:gd name="connsiteX4" fmla="*/ 0 w 8229600"/>
              <a:gd name="connsiteY4" fmla="*/ 0 h 1143000"/>
              <a:gd name="connsiteX0" fmla="*/ 52779 w 8282379"/>
              <a:gd name="connsiteY0" fmla="*/ 0 h 1143000"/>
              <a:gd name="connsiteX1" fmla="*/ 8282379 w 8282379"/>
              <a:gd name="connsiteY1" fmla="*/ 0 h 1143000"/>
              <a:gd name="connsiteX2" fmla="*/ 8282379 w 8282379"/>
              <a:gd name="connsiteY2" fmla="*/ 1143000 h 1143000"/>
              <a:gd name="connsiteX3" fmla="*/ 52779 w 8282379"/>
              <a:gd name="connsiteY3" fmla="*/ 1143000 h 1143000"/>
              <a:gd name="connsiteX4" fmla="*/ 52779 w 8282379"/>
              <a:gd name="connsiteY4" fmla="*/ 0 h 1143000"/>
              <a:gd name="connsiteX0" fmla="*/ 52779 w 8282379"/>
              <a:gd name="connsiteY0" fmla="*/ 58057 h 1201057"/>
              <a:gd name="connsiteX1" fmla="*/ 8282379 w 8282379"/>
              <a:gd name="connsiteY1" fmla="*/ 58057 h 1201057"/>
              <a:gd name="connsiteX2" fmla="*/ 8282379 w 8282379"/>
              <a:gd name="connsiteY2" fmla="*/ 1201057 h 1201057"/>
              <a:gd name="connsiteX3" fmla="*/ 52779 w 8282379"/>
              <a:gd name="connsiteY3" fmla="*/ 1201057 h 1201057"/>
              <a:gd name="connsiteX4" fmla="*/ 52779 w 8282379"/>
              <a:gd name="connsiteY4" fmla="*/ 58057 h 1201057"/>
              <a:gd name="connsiteX0" fmla="*/ 72333 w 8301933"/>
              <a:gd name="connsiteY0" fmla="*/ 58057 h 1201057"/>
              <a:gd name="connsiteX1" fmla="*/ 8301933 w 8301933"/>
              <a:gd name="connsiteY1" fmla="*/ 58057 h 1201057"/>
              <a:gd name="connsiteX2" fmla="*/ 8301933 w 8301933"/>
              <a:gd name="connsiteY2" fmla="*/ 1201057 h 1201057"/>
              <a:gd name="connsiteX3" fmla="*/ 72333 w 8301933"/>
              <a:gd name="connsiteY3" fmla="*/ 1201057 h 1201057"/>
              <a:gd name="connsiteX4" fmla="*/ 72333 w 8301933"/>
              <a:gd name="connsiteY4" fmla="*/ 58057 h 1201057"/>
              <a:gd name="connsiteX0" fmla="*/ 72333 w 8301933"/>
              <a:gd name="connsiteY0" fmla="*/ 58057 h 1243280"/>
              <a:gd name="connsiteX1" fmla="*/ 8301933 w 8301933"/>
              <a:gd name="connsiteY1" fmla="*/ 58057 h 1243280"/>
              <a:gd name="connsiteX2" fmla="*/ 8301933 w 8301933"/>
              <a:gd name="connsiteY2" fmla="*/ 1201057 h 1243280"/>
              <a:gd name="connsiteX3" fmla="*/ 72333 w 8301933"/>
              <a:gd name="connsiteY3" fmla="*/ 1201057 h 1243280"/>
              <a:gd name="connsiteX4" fmla="*/ 72333 w 8301933"/>
              <a:gd name="connsiteY4" fmla="*/ 58057 h 1243280"/>
              <a:gd name="connsiteX0" fmla="*/ 72333 w 8301933"/>
              <a:gd name="connsiteY0" fmla="*/ 97971 h 1283194"/>
              <a:gd name="connsiteX1" fmla="*/ 8301933 w 8301933"/>
              <a:gd name="connsiteY1" fmla="*/ 97971 h 1283194"/>
              <a:gd name="connsiteX2" fmla="*/ 8301933 w 8301933"/>
              <a:gd name="connsiteY2" fmla="*/ 1240971 h 1283194"/>
              <a:gd name="connsiteX3" fmla="*/ 72333 w 8301933"/>
              <a:gd name="connsiteY3" fmla="*/ 1240971 h 1283194"/>
              <a:gd name="connsiteX4" fmla="*/ 72333 w 8301933"/>
              <a:gd name="connsiteY4" fmla="*/ 97971 h 1283194"/>
              <a:gd name="connsiteX0" fmla="*/ 72333 w 8354712"/>
              <a:gd name="connsiteY0" fmla="*/ 97971 h 1283194"/>
              <a:gd name="connsiteX1" fmla="*/ 8301933 w 8354712"/>
              <a:gd name="connsiteY1" fmla="*/ 97971 h 1283194"/>
              <a:gd name="connsiteX2" fmla="*/ 8301933 w 8354712"/>
              <a:gd name="connsiteY2" fmla="*/ 1240971 h 1283194"/>
              <a:gd name="connsiteX3" fmla="*/ 72333 w 8354712"/>
              <a:gd name="connsiteY3" fmla="*/ 1240971 h 1283194"/>
              <a:gd name="connsiteX4" fmla="*/ 72333 w 8354712"/>
              <a:gd name="connsiteY4" fmla="*/ 97971 h 1283194"/>
              <a:gd name="connsiteX0" fmla="*/ 72333 w 8378219"/>
              <a:gd name="connsiteY0" fmla="*/ 97971 h 1283194"/>
              <a:gd name="connsiteX1" fmla="*/ 8301933 w 8378219"/>
              <a:gd name="connsiteY1" fmla="*/ 97971 h 1283194"/>
              <a:gd name="connsiteX2" fmla="*/ 8301933 w 8378219"/>
              <a:gd name="connsiteY2" fmla="*/ 1240971 h 1283194"/>
              <a:gd name="connsiteX3" fmla="*/ 72333 w 8378219"/>
              <a:gd name="connsiteY3" fmla="*/ 1240971 h 1283194"/>
              <a:gd name="connsiteX4" fmla="*/ 72333 w 8378219"/>
              <a:gd name="connsiteY4" fmla="*/ 97971 h 1283194"/>
              <a:gd name="connsiteX0" fmla="*/ 72333 w 8378219"/>
              <a:gd name="connsiteY0" fmla="*/ 97971 h 1307843"/>
              <a:gd name="connsiteX1" fmla="*/ 8301933 w 8378219"/>
              <a:gd name="connsiteY1" fmla="*/ 97971 h 1307843"/>
              <a:gd name="connsiteX2" fmla="*/ 8301933 w 8378219"/>
              <a:gd name="connsiteY2" fmla="*/ 1240971 h 1307843"/>
              <a:gd name="connsiteX3" fmla="*/ 72333 w 8378219"/>
              <a:gd name="connsiteY3" fmla="*/ 1240971 h 1307843"/>
              <a:gd name="connsiteX4" fmla="*/ 72333 w 8378219"/>
              <a:gd name="connsiteY4" fmla="*/ 97971 h 1307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8219" h="1307843">
                <a:moveTo>
                  <a:pt x="72333" y="97971"/>
                </a:moveTo>
                <a:cubicBezTo>
                  <a:pt x="238588" y="-32658"/>
                  <a:pt x="7969424" y="-32657"/>
                  <a:pt x="8301933" y="97971"/>
                </a:cubicBezTo>
                <a:cubicBezTo>
                  <a:pt x="8420687" y="348343"/>
                  <a:pt x="8385061" y="1002474"/>
                  <a:pt x="8301933" y="1240971"/>
                </a:cubicBezTo>
                <a:cubicBezTo>
                  <a:pt x="7981300" y="1324098"/>
                  <a:pt x="191087" y="1335974"/>
                  <a:pt x="72333" y="1240971"/>
                </a:cubicBezTo>
                <a:cubicBezTo>
                  <a:pt x="1081" y="1073727"/>
                  <a:pt x="-46421" y="312716"/>
                  <a:pt x="72333" y="97971"/>
                </a:cubicBezTo>
                <a:close/>
              </a:path>
            </a:pathLst>
          </a:custGeom>
          <a:effectLst>
            <a:outerShdw blurRad="40000" dist="23000" dir="5400000" rotWithShape="0">
              <a:srgbClr val="000000">
                <a:alpha val="35000"/>
              </a:srgbClr>
            </a:outerShdw>
            <a:softEdge rad="63500"/>
          </a:effectLst>
        </p:spPr>
        <p:style>
          <a:lnRef idx="0">
            <a:schemeClr val="accent3"/>
          </a:lnRef>
          <a:fillRef idx="3">
            <a:schemeClr val="accent3"/>
          </a:fillRef>
          <a:effectRef idx="3">
            <a:schemeClr val="accent3"/>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9D835-CD07-4A34-B252-42B69EE80D2B}" type="datetimeFigureOut">
              <a:rPr lang="en-US" smtClean="0"/>
              <a:t>12/10/2012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5D2C5-DED5-4502-B663-F49163901DFE}" type="slidenum">
              <a:rPr lang="en-US" smtClean="0"/>
              <a:t>‹#›</a:t>
            </a:fld>
            <a:endParaRPr lang="en-US"/>
          </a:p>
        </p:txBody>
      </p:sp>
      <p:sp>
        <p:nvSpPr>
          <p:cNvPr id="9" name="TextBox 8"/>
          <p:cNvSpPr txBox="1"/>
          <p:nvPr userDrawn="1"/>
        </p:nvSpPr>
        <p:spPr>
          <a:xfrm>
            <a:off x="6856445" y="6488668"/>
            <a:ext cx="1854739" cy="369332"/>
          </a:xfrm>
          <a:prstGeom prst="rect">
            <a:avLst/>
          </a:prstGeom>
          <a:solidFill>
            <a:schemeClr val="bg1"/>
          </a:solidFill>
        </p:spPr>
        <p:txBody>
          <a:bodyPr wrap="none" rtlCol="0">
            <a:spAutoFit/>
          </a:bodyPr>
          <a:lstStyle/>
          <a:p>
            <a:r>
              <a:rPr lang="en-US" dirty="0" smtClean="0"/>
              <a:t>Watt’s Happening</a:t>
            </a:r>
            <a:endParaRPr lang="en-US" dirty="0"/>
          </a:p>
        </p:txBody>
      </p:sp>
    </p:spTree>
    <p:extLst>
      <p:ext uri="{BB962C8B-B14F-4D97-AF65-F5344CB8AC3E}">
        <p14:creationId xmlns:p14="http://schemas.microsoft.com/office/powerpoint/2010/main" val="67266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323439"/>
          </a:xfrm>
          <a:prstGeom prst="rect">
            <a:avLst/>
          </a:prstGeom>
          <a:noFill/>
        </p:spPr>
        <p:txBody>
          <a:bodyPr wrap="square" rtlCol="0">
            <a:spAutoFit/>
          </a:bodyPr>
          <a:lstStyle/>
          <a:p>
            <a:pPr algn="ctr"/>
            <a:r>
              <a:rPr lang="en-US" sz="4000" b="1" dirty="0" smtClean="0">
                <a:ln w="10541" cmpd="sng">
                  <a:solidFill>
                    <a:sysClr val="windowText" lastClr="000000"/>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Watt’s Happening: </a:t>
            </a:r>
          </a:p>
          <a:p>
            <a:pPr algn="ctr"/>
            <a:r>
              <a:rPr lang="en-US" sz="4000" b="1" dirty="0" smtClean="0">
                <a:ln w="10541" cmpd="sng">
                  <a:solidFill>
                    <a:sysClr val="windowText" lastClr="000000"/>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 Battery Monitoring Application</a:t>
            </a:r>
            <a:endParaRPr lang="en-US" sz="4000" b="1" dirty="0">
              <a:ln w="10541" cmpd="sng">
                <a:solidFill>
                  <a:sysClr val="windowText" lastClr="000000"/>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TextBox 4"/>
          <p:cNvSpPr txBox="1"/>
          <p:nvPr/>
        </p:nvSpPr>
        <p:spPr>
          <a:xfrm>
            <a:off x="692150" y="2351883"/>
            <a:ext cx="1790700" cy="461665"/>
          </a:xfrm>
          <a:prstGeom prst="rect">
            <a:avLst/>
          </a:prstGeom>
          <a:noFill/>
        </p:spPr>
        <p:txBody>
          <a:bodyPr wrap="square" rtlCol="0">
            <a:spAutoFit/>
          </a:bodyPr>
          <a:lstStyle/>
          <a:p>
            <a:r>
              <a:rPr lang="en-US" sz="2400" b="1" dirty="0" smtClean="0"/>
              <a:t>Alexis Fisher</a:t>
            </a:r>
            <a:endParaRPr lang="en-US" sz="2400" b="1" dirty="0"/>
          </a:p>
        </p:txBody>
      </p:sp>
      <p:sp>
        <p:nvSpPr>
          <p:cNvPr id="8" name="TextBox 7"/>
          <p:cNvSpPr txBox="1"/>
          <p:nvPr/>
        </p:nvSpPr>
        <p:spPr>
          <a:xfrm>
            <a:off x="692150" y="2972417"/>
            <a:ext cx="1790700" cy="461665"/>
          </a:xfrm>
          <a:prstGeom prst="rect">
            <a:avLst/>
          </a:prstGeom>
          <a:noFill/>
        </p:spPr>
        <p:txBody>
          <a:bodyPr wrap="square" rtlCol="0">
            <a:spAutoFit/>
          </a:bodyPr>
          <a:lstStyle/>
          <a:p>
            <a:r>
              <a:rPr lang="en-US" sz="2400" b="1" dirty="0" smtClean="0"/>
              <a:t>Nick </a:t>
            </a:r>
            <a:r>
              <a:rPr lang="en-US" sz="2400" b="1" dirty="0" err="1" smtClean="0"/>
              <a:t>Burek</a:t>
            </a:r>
            <a:endParaRPr lang="en-US" sz="2400" b="1" dirty="0"/>
          </a:p>
        </p:txBody>
      </p:sp>
      <p:sp>
        <p:nvSpPr>
          <p:cNvPr id="9" name="TextBox 8"/>
          <p:cNvSpPr txBox="1"/>
          <p:nvPr/>
        </p:nvSpPr>
        <p:spPr>
          <a:xfrm>
            <a:off x="2482850" y="2977471"/>
            <a:ext cx="2089150" cy="461665"/>
          </a:xfrm>
          <a:prstGeom prst="rect">
            <a:avLst/>
          </a:prstGeom>
          <a:noFill/>
        </p:spPr>
        <p:txBody>
          <a:bodyPr wrap="square" rtlCol="0">
            <a:spAutoFit/>
          </a:bodyPr>
          <a:lstStyle/>
          <a:p>
            <a:r>
              <a:rPr lang="en-US" sz="2400" b="1" dirty="0" smtClean="0"/>
              <a:t>Ben Bramble</a:t>
            </a:r>
            <a:endParaRPr lang="en-US" sz="2400" b="1" dirty="0"/>
          </a:p>
        </p:txBody>
      </p:sp>
      <p:sp>
        <p:nvSpPr>
          <p:cNvPr id="10" name="TextBox 9"/>
          <p:cNvSpPr txBox="1"/>
          <p:nvPr/>
        </p:nvSpPr>
        <p:spPr>
          <a:xfrm>
            <a:off x="2482850" y="2351883"/>
            <a:ext cx="1790700" cy="461665"/>
          </a:xfrm>
          <a:prstGeom prst="rect">
            <a:avLst/>
          </a:prstGeom>
          <a:noFill/>
        </p:spPr>
        <p:txBody>
          <a:bodyPr wrap="square" rtlCol="0">
            <a:spAutoFit/>
          </a:bodyPr>
          <a:lstStyle/>
          <a:p>
            <a:r>
              <a:rPr lang="en-US" sz="2400" b="1" dirty="0" smtClean="0"/>
              <a:t>Adam Vail</a:t>
            </a:r>
            <a:endParaRPr lang="en-US" sz="2400"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68" t="2898" r="66287" b="17429"/>
          <a:stretch/>
        </p:blipFill>
        <p:spPr bwMode="auto">
          <a:xfrm>
            <a:off x="4572000" y="1325446"/>
            <a:ext cx="3429000" cy="5129374"/>
          </a:xfrm>
          <a:prstGeom prst="rect">
            <a:avLst/>
          </a:prstGeom>
          <a:noFill/>
          <a:ln w="9525">
            <a:solidFill>
              <a:schemeClr val="tx1"/>
            </a:solidFill>
            <a:miter lim="800000"/>
            <a:headEnd/>
            <a:tailEnd/>
          </a:ln>
          <a:effectLst>
            <a:glow rad="101600">
              <a:schemeClr val="accent1">
                <a:satMod val="175000"/>
                <a:alpha val="40000"/>
              </a:schemeClr>
            </a:glow>
            <a:outerShdw dist="35921" dir="2700000" algn="ctr" rotWithShape="0">
              <a:schemeClr val="bg2"/>
            </a:outerShdw>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1554156" y="1894188"/>
            <a:ext cx="1790700" cy="461665"/>
          </a:xfrm>
          <a:prstGeom prst="rect">
            <a:avLst/>
          </a:prstGeom>
          <a:noFill/>
        </p:spPr>
        <p:txBody>
          <a:bodyPr wrap="square" rtlCol="0">
            <a:spAutoFit/>
          </a:bodyPr>
          <a:lstStyle/>
          <a:p>
            <a:r>
              <a:rPr lang="en-US" sz="2400" b="1" u="sng" dirty="0" smtClean="0"/>
              <a:t>Created By:</a:t>
            </a:r>
            <a:endParaRPr lang="en-US" sz="2400" b="1" u="sng" dirty="0"/>
          </a:p>
        </p:txBody>
      </p:sp>
    </p:spTree>
    <p:extLst>
      <p:ext uri="{BB962C8B-B14F-4D97-AF65-F5344CB8AC3E}">
        <p14:creationId xmlns:p14="http://schemas.microsoft.com/office/powerpoint/2010/main" val="1460690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Application Usage</a:t>
            </a:r>
            <a:endParaRPr lang="en-US" dirty="0"/>
          </a:p>
        </p:txBody>
      </p:sp>
      <p:sp>
        <p:nvSpPr>
          <p:cNvPr id="3" name="Content Placeholder 2"/>
          <p:cNvSpPr>
            <a:spLocks noGrp="1"/>
          </p:cNvSpPr>
          <p:nvPr>
            <p:ph sz="half" idx="1"/>
          </p:nvPr>
        </p:nvSpPr>
        <p:spPr>
          <a:xfrm>
            <a:off x="215900" y="1600200"/>
            <a:ext cx="4927600" cy="4525963"/>
          </a:xfrm>
        </p:spPr>
        <p:txBody>
          <a:bodyPr/>
          <a:lstStyle/>
          <a:p>
            <a:r>
              <a:rPr lang="en-US" dirty="0" smtClean="0"/>
              <a:t>How do we know which applications are more intensive? </a:t>
            </a:r>
          </a:p>
          <a:p>
            <a:r>
              <a:rPr lang="en-US" dirty="0" smtClean="0"/>
              <a:t>Rank based on hardware usage</a:t>
            </a:r>
          </a:p>
          <a:p>
            <a:pPr lvl="1"/>
            <a:r>
              <a:rPr lang="en-US" dirty="0" smtClean="0"/>
              <a:t>CPU usage</a:t>
            </a:r>
          </a:p>
          <a:p>
            <a:pPr lvl="1"/>
            <a:r>
              <a:rPr lang="en-US" dirty="0" smtClean="0"/>
              <a:t>Network traffic usage</a:t>
            </a:r>
            <a:endParaRPr lang="en-US" dirty="0"/>
          </a:p>
        </p:txBody>
      </p:sp>
      <p:pic>
        <p:nvPicPr>
          <p:cNvPr id="1026" name="Picture 2" descr="http://t2.gstatic.com/images?q=tbn:ANd9GcR3jseVUfIF4pQcYb21vKRtH5jk2Pi4aUdz5uUMsIeAZS7ffLS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0562" y="1216025"/>
            <a:ext cx="1822450" cy="133553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data:image/jpeg;base64,/9j/4AAQSkZJRgABAQAAAQABAAD/2wCEAAkGBwgHBgkIBwgKCgkLDRYPDQwMDRsUFRAWIB0iIiAdHx8kKDQsJCYxJx8fLT0tMTU3Ojo6Iys/RD84QzQ5OjcBCgoKDQwNGg8PGjclHyU3Nzc3Nzc3Nzc3Nzc3Nzc3Nzc3Nzc3Nzc3Nzc3Nzc3Nzc3Nzc3Nzc3Nzc3Nzc3Nzc3N//AABEIAKUAdgMBIgACEQEDEQH/xAAcAAACAwEBAQEAAAAAAAAAAAAABwEGCAUDAgT/xABKEAABAwICBgMMBgYJBQAAAAABAAIDBAUGEQcSITFBUWGxshMiMjZCYnFzdIGhwRQjNDVSkRUlQ3Ki4RYkM1OTwtHw8SZEVGSC/8QAGgEAAgMBAQAAAAAAAAAAAAAABAUAAQMCBv/EACcRAAICAgIBBAICAwAAAAAAAAABAgMEERIxIRMiM0EFYVGBMjSR/9oADAMBAAIRAxEAPwB4oQoKhAXIxBiS04ehEl0rI4i4EsiBze/L8Ld54KtaQMfwYfDrfbdWe5lvfZ7WwjgXHiehJGvram41clZXTvnqJD3z3nM/yHQjsbClb7peEDXZCh4j2MW+aXK6aR0dko46eLcJp++cenIbAqZccV4guTs6u81uWfgxSmJv8OXxXGQmkMeqC9qA5Wzk/LPV1VUvPf1M7nc3SuPxzUd3m/v5f8Qrz5dKFtpGez9UVyuEGRp7jXRZf3VS9nUVYbXpExNbnDOv+lxjyKhod7s9h61VELidUJ/5LZ0pyXTHVhzSvbK0thvcX6PmOzuutrRH38PemJBNFPC2WCRkkbxm17HAhw6CFlHhuCs2DsaXDDE7WMc6e3l2clK47ulp4H4FL78Ba5V/8Ca8l9TNGIXOsV6ob5boa63S90hkG7cWniCOBC6GYStpp6YammtolCEKiyFUtIuKxhiz/wBX1XV9SSynYdw5vPQB+ZyHSLW5wa0l2wAZklZtxtfXYhxFU1ofrU7T3KnGewMHEek7feisOj1bNvpGF9nCPg4s8slRO+aZ7pJZCXPe45lxPFfCEJ941pC3y3tghCFZCw4Mw5/SeprqJknc546UywOO7X1hsPQVxKylnoaqWlq43RTxOLXsdwKvuhHxnq/Yz2grhpMwSy/UxuVvYG3OFm4ftmjyT08igZZPpXuEugiNPKrkhGIUua5j3Me0te05OaRkQeShHA4IQhQhZMDYrlwrde7O130E2QqIm8vxAcx1BaJgmjqIY5oXB8cjQ5rm7QQdxWUk5tC9+fV22ezVLgX0ZzhPOM8PcUsz6E16kf7C8a3zxYzEIQlIcVbSXcDbcFXN7HuY+aPuDS05EF/e7PcSs6tGQ2bBy5J1acJ9XD1FBmfrKoEjmA0/ySWTr8fHVW/5YvypbnoEIQjwYEIQoUMPQj4z1fsZ7QTtISS0I+M9X7Ge0E1MXXh9hsc1yZGJe4ubrM/E0kA5dKR5ybyNIZY71VsoulPAwnEt+tEP1/hVUTPLy8sDnlv5pRDa0HmtRWe50l5t0NdQyiWnmbmDy5g9I3JRaUMDi0ySXm1Q6tC92dREwbIXE7wODTn7kRh5LT9KwyvpTXKIukKSoTQDBWLR7dDaMYW2XWyjmlbTSjmH96P4i34qur0glMNTDMN8cjXj0gg/JcWRUoOLLhLUkzVuaF5seJYmv4OAKF5rQ4XkWOnX7vtPr39lKBN/Tr932n17+ylAnmD8CFmR8jBfcUb5ZGxwsfJK8hrGMbmXHkAvgb1cdGN5tNmvxfd4wHTZR09SRmISdm0cM+aItk4QcktmcVt6OViLCt2w4ymluNPlFOwEPZtaxx8hx4HrXDWo7jQUl3t8tHWxMmpp25OaeI4EJBY3whV4WrtodNbpn5QT7/8A5dyd1oTFzPV9s+ze6jitx6O7oR8Z6v2M9oJgaVRnge4Dob2gl/oR8aKsf+oe0EwNKviNcfQ3rCGyf9tf0a1fAKbAOLpsL3HKXWfbpz9fGN7fPA60/IpKW5UDXxujqKWpjzDm9817HDqIWW2NdJI2ONjnvecmsaMy48gFoDRnY7lYsPNhuszteQ67aYkEU4Pk5jj8F3+QqjF80/Jzizk/D6FbpDwbJhmtbPSNe61zu+rdln3J34CermqetGY/utntuH6hl7aJoqhpjZTDwpTyHLnnwWdHZFxLRkM9gzzyHpROFbKyHuMsiEYvwQocpUO3It9A67NVUn2OD1bepCKT7HB6tvUpXmX2x3HoWmnX7vtPr39lKBN/Tr932n17+ylAneD8CFeR8jBGzLI7jvQhGGIytG2Pzb3Q2e9yE0rnalPUuOfcuTXeb08E2blb6S70ElJWxMqKeVu1p259I6VlzhkdoOwpl6Ncfvonw2a9yZ0x72Cpc7+zPBrujkeCWZeI9+pWF0X79sjuYJwhVYVxtVtce60U9K76POOQcO9dyI+K7+k+OSbBldFCx0kjyxrWMGZJLhsCtDXAtDhtB3FS9ocO+AO3PclzubmpvtBaglHiigaOcBsscbLld2Mfc3bWM3tpweH73M/8mx4sxNQ4YtzqqrJfM7ZDA099I7/TpXzi/FNFhi3Geo+snfshgadsh+Q6Vn6+Xmuv1fJXXGXXld4LW7GsHJo5daKponlT5z6MJ2RqjxifV/vldf7k+tuMmbzsa1vgxt5Bc1CE4ilFaXQC25eWCh25SoduVs5XZqqk+xwerb1KVFJ9jg9W3qUrzL7Y7j0LTTr932n17+ylAm/p1+77T69/ZSgTvB+BCvI+RghCEWYgvSnglqpmU9PG+WaVwayNozLjyCKeCWpqIqenjdLNK4MjjYMy5x5J66PsCQYdhbW1zWTXV7dr94hB8lvzKHyMiNMfPZrVU7GdbAtsuVqw9T0t3qjPOBmAf2Q4Nz45KwnaF4OqYW1LaUytE72l7Y89paMsz6NqK6tp6GDu1XK2OPWDdZ24EnIJDJuT2xlFKK0IjSfaLxRYhmrLnI+pgqH/ANXny71reDMtzcvjvVOWobrbKO82+SiuEDZ6eUZFrvgR0rP+NMJ1eFq/ucuctJK4/R6j8XmnkcvzTfDyoyXCXhgORS0+SK6hCEwBgUO3KVDtyplLs1VSfY4PVt6lKik+xwerb1KV5l9sdx6Fpp1+77T69/ZSgTf06/d9p9e/spQJ3g/AhXkfIwXrTQTVVRHTUsL5p5XarI2DMuP++K8lbdG+I6HDl4dJcoGmGcBn0oNzdB0/u80RbKUYNxW2ZwSctMZ+j7A8GG6cVVbqTXSQd88DMRA+S35niv340xbR4XoNeQiWskGUFODtceZ5Ac144yxpQYbtrZY3sqKudmdNE12Yd5xI3N6eKQt1uNXdq+WtuExmqJT3zjw6AOA6EqponkT9SwNssjVHjEYeii51d3xxca64Td0qJaQ7c9jW64yA6FddKwBwNcQRmCG5j3hL/Qj4z1fsZ7QTA0q+I1w9DesKsiKjlJLrwSpt0tlL0a4++i9xst9n+oy1aeqkd4O3Yxx5cimndrZR3i3yUVfE2WCUZEHh0g8CsunI5g5EcQeKfeieS9SYaYbxtg2Cjc/w3R9PRyXebjqt+pFlY9jmuMhS4zwpV4VuAil1pKOTMwVGWx3mngHKvLR2P6q0UuGKs3yMS0zxqtiHhPkPghvI58eCzicszkMhns25ozEulbD3Lr7ML61CXhgoduUqHbkUwddmqqT7HB6tvUpRSfY4PVt6kLzL7Y7j0LXTo39W2ogbBO8fwpPp5aZ6R0+E2Tt/7eoY4+g9780jU6wHukWZK1YCOHyQhGmB9Oc52Wu9ztUao1juA4ehfKEKEYw9CPjPV+xntBMDSqf+hrhw2N6wl/oR8Z6v2M9oJrYps36fs0ttdKYmTObrvG8NBBOXSk2U1HK2/wBB9K3TpCc0b4MdiGrFbXs/VUDjrA/t3fhHRzTvq6mltlvlqal7IKanZrEnc1oH+9iKCipLVb4qSkiZBSwMya0bA0BJLSXjQ4hrDQUDiLbTP8IH+3ePK/dHDmuffmW/pF+2iH7OPjPFU+Krr9IeHx0ceyngd5A5nLyiq+pKhOYRUIqMegBycntghwJ2DjsQv1WqndWXagpWjMz1UUYy854HzUl4iykttI1DSDKlhHmN6kL2AyGQ2BC8w/LHK8I5WKbX+msO3C2ghr6iBzWOIz1X5d6fcclmWRkkUjo5mFkrCWvYfJI3hauKR2lzDZtl5F2p2ZUdc7J+W5kuXzG1Mfx93GTg/sFyobXIoCEITgABCEKEGHoQ8Z6v2M9oJ2k70ktCPjPV+xntBXHSbjQWGkNut8n6zqGZgt/YMPlHp5JLl1ueTxQfRNRq2zhaVsa5mWwWmUgghtZKw7vMB60qBsGXyUuJc4ucS5zjm5zjmSd5KhNKaVVHigOyx2PYIQhbHAK86IbR+kMUsrHNzhoGd0z4a52D4ZqjcM8iTnkABmSeQ6VofR3hv+jmH4opWgVs+UtSfOy8H3bkHm28K9fbN8evlNMtaEISIZEL8F6tVJebZPb6+MSQSjIg8CNoI6Qdq6CggEKJteUQzRizDlZhm6uo6trnRO2wT5d7K308xxC4p3rUN8s9Be7e+iuMDZYX/m08weBSRxbo7u1kldNQRyV9B4XdWAa8fQ5u8+kD8k6xsyNi4zemLrqHF7iUxCM8ycuBy9CEeDlkwPiKPDNZXVrmF8r6UxwM/E8uG/kFwq6sqLhVy1dZKZZ5nFz3nif9F4IWahFScvsvk2tAhCFoUCCQBnw47V+m3W+tudQKe3UstTM7cyJuZ953D0lNzA+jOK3PZcL+GzVTTrMp2kFkZ6fxH4LC7IhSvPZpXVKb/R+HRVgl4dFf7vCRkNajgkbtHnkHd0D3ptAZKABkF9JDbbK2XKQyhBQWkCEIWZ2CEIUIQQoO9CFCFcvmCMP3tzpaugY2c7DNF3jvzCo160S08AfJQXiWMbTqzwCTZy2FqEImi+yL0n4MbYR/gotXh99NNqGra7p7jl/mXj+hnf8Akj/D/mhCdxk2gBpbO1ZMCSXgZi6tgHEfRdb/ADhX20aJrJCGyV9RU1p36rjqN/JqlCXZd1iekwmqEX9F4tdroLVTiC3UkVNEPJjblmv25ZIQlm235DNaJQhChAQhChD/2Q=="/>
          <p:cNvSpPr>
            <a:spLocks noChangeAspect="1" noChangeArrowheads="1"/>
          </p:cNvSpPr>
          <p:nvPr/>
        </p:nvSpPr>
        <p:spPr bwMode="auto">
          <a:xfrm>
            <a:off x="63500"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t2.gstatic.com/images?q=tbn:ANd9GcTSDtM_9ISD_ret2kFwBRIjKuFkvJ20Ncax45-PFTM9jL2Sbx5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76400"/>
            <a:ext cx="822476"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data:image/jpeg;base64,/9j/4AAQSkZJRgABAQAAAQABAAD/2wCEAAkGBhASEBUUDxAUFBAUFRQUFBAUFBYVFhQVFBQVFRQVFhQYHCYeHBkjGRUUHy8gJCcpLS4sFR4xNTArNSYrLCkBCQoKDgwOGg8PGiokHyQsLCwuMC8sKSkpMCwsLCwsLCwsLC0sLCwsKSwsLCwsLCwsLCwsLCwsLCwsLCwsLCwsLP/AABEIAOEA4QMBIgACEQEDEQH/xAAcAAEAAQUBAQAAAAAAAAAAAAAAAwEEBQYHAgj/xABHEAABAwICBwMHCQYFBAMAAAABAAIDBBEFMQYHEiFBUWFxkaETIjJCUoGxFDNicoKissHRI0NTksLwY4OTw+E0RITxFRZU/8QAGgEBAAMBAQEAAAAAAAAAAAAAAAMEBQIGAf/EAC4RAAICAQMDAQYGAwAAAAAAAAABAgMEESExBRIyQRMiQlGRoRRhcYGx0RUzUv/aAAwDAQACEQMRAD8A7iiIgCIiAIiIAiIgCIqXQFUVLpdAVRU2kugKoqXS6AqipdLoCqKl0ugKoiIAiIgCIiAIiIAiIgCIiAIiIAiKGoqWRtL5HtYxu8vcQ1oHUncEBMhXPsc1vU0d20cbqh/8S/k4R9si7vsg9q0TF9N8QqbiSpdGw/uqe8TewvuXnvCuVYVtm+miKtmXXX6nZcX0roqX/qamON3sFwLz2MF3HuWrV2uCnH/TU083Jzg2Bh97ztfdXJ4mNafNaATmQN57XZlTtK06+lwXm9ShZ1GXwo3Sq1p4i/5tlNCOySZ39LVjZtLsSf6VfIOkUUMY9xLXHxWDYp2K7HDpjxEoTzb38RePrah/p1tY7/yntHc2y8CG+cs57amc/wBa8sUzFOqoLhIpyybf+n9SsdMOEk47Kmcf1q7hkmb6FZWN7KqQ+DiQomqVq+OqD9ERfirl8T+pfwY5Xs9DEJj0kZDIPwA+KyVPpviLfSNNMOrJIT3tc4eCwbFI1QyxKZcxR1HqWTD4jb6TWMP+4pJWfSiLZ29vm2f91Z7DdJ6Sc2hnYX/wydl/8jrO8FzZq9via4We0OHJwB+KpWdNrfi9C7X1uxecU/sdaBVVzbD8Rnh+ameG/wAN5MjO5x2gOxwWyUGmANhOzYPtsu5vd6Q8e1ZluFZDjc1qOqUW7N6P8zZUUUE7XjaY4OaciDcKRU+DTTT3RVFRVQ+hERAEREARFQoCq8ucBnlzWNx/SSno4vKVLw0eq0b3PPssbxP9lcU0t1jVNcSxpMNNwiad7xzkcM+wbu1WKcedr24ILbo188nQNKdbFPATHSATzDcXXtE09XD0j0b3rluM6QVNY/aqpTJY3azKNv1Yxu95ueqxTApmLcoxYVcLcybsicyVq9ArwF6BV1FM9tUzFHFGXGzQSein2WN9ORrT7IO07uCkRHJntinYoaeqicdmKOSV3JoJ+6wE99lnaPAK+T5vD3gc3tDfGRwXErq4+UkR+ysl4xbMcxXDB0Weg0JxR2ccTPrStH4GuV43QLEf4kA/zJD/ALQULzaF8aPn4LJfwGttB5KVq2L/AOi4kMpoP9SQf7ZUMuieLNybC/skafxxt+K5/G0viS+5w+n5PrB/YxDFI1Sz0OJR/OYdtjmxoPjE4/BY+TH4WG1RBNA7qP6Xhp7iu1kQlwyCeHbHlF+1StVtT1sEnzU7CfYcfJu7n28Lq6LCDvBB6hd96fBVnXKPKJ4yrhgVrGVdMKimcouKWofGbxuLTxtke0ZFbHh+kzXWEw2Xe0PRP6LWmr1ZUraIWcmjjZttHi9vkb+1wO8G45r0tLw/FJITuO0ziw/keC2mhxFkrbsO/i05j3LJux5V/oepxc6vIW2z+RdoqBVVcvBERAUutU030/hoGbO6SpcPMhBy+k8+q3xPDmLPWHrEjoGeShIfWOG5uYiBye/8m8excIqquSWR0kry+R5u57jcknn/AHwV7GxXZ70uCrff2bR5L3F8bnq5TLUSF7z7g0ey1vBqtmqJqlatqMUtkZUm3uyVqmaoWlVgc+SQRU8bppnbmxsFz2m3Af2QpHJRWrI1BzeiLgdwGZJsB2kpRyOlk8nSQSVMvssadkdSc7dTsjqt/wBGtSr32kxWXdmKSJ1mjo+QfBv8y6jheDQU0YjpoWRRj1WNAHaeZ6lZ13UVHav6l6vB13mclwjVJiE4BrahtNGf3MQD3W5G1mjtJct1wjVRhkFiYTM4etM7bF/qCzPBbiizLMm2zmRfhRXDhEVNSRxtDYmNY0ZNY0NA9w3KaypdNpVyYrZLKzqcYp4/nJ4mfWka34lY+TTnDG54hSj/AD4/1XSjJ8I+aoziWWCZp1hhyxCl/wBeP9VkKbG6aT5uohf9WRjvgUcJLlDVF7ZRzQMeCHtDmnNrgCD7ivYcl1yfTVMW1ZYbPf8AYeScfWhPk/ujzfBarW6s8Rpt+H1gljH/AG89h7hmzuDV1VFNDIshwyCePXPlHDX6TSU7xHiNLJTP9qxLHdR07C73LYaGvjkaHRvDmniDddJrsOimYWTxskjObHtDh3Hj1XOcd1QmNxmwiYwyZmne4mN3QOO8dhuOxaNWentMxsno8Ze9VsXjV7C1Oh0qfFL8nxKI0844uFmO6g5W67x1W1xyA5FXdU1qjCspnU+2a0Pa9xSuY4OYbOHH9V4C9BcNa7CLaeqNownGRL5rt0nLn1Cya0O/EGxGRC2TB8a8p5km6Tgfa/5WXkY3b70eD0uD1BWe5Zz/ACZlERUjYPmDTKcvxGrLiSflEo3/AEXFoHcAsS1dZ1q6tHvc+toWl0h86enAuX2HzkYGbrDe3jmN+48kjeCLhb+NZGcFoZV9bjLUnapC8AXKgMgAuV0DV7qtfVltRXtLaXc6ODeHTcnO4iPxPQbzLbdGpayIq6nY9DCaIaC1eJuuy8NGDZ1Q4elbNsbfWPgOJvuXc9GND6Sgj2KaOxPpyu3ySHm5/wCW4DkstBTsY0NY0NY0ANa0Wa0DIADcApAsK7Ina9+DVrqjWtgFUrxJKGglxAAFySbAAcSSueaTa242Xjw9omkG4zuuIWnpbe89m7quK6pWPSKPs7I1rWTOgVNXHG0ule1jBvL3ENA7SVpOLa3aNl20jJKt+W0zzIgesz9x+yCuW4niM9U/brJnTOzDXbo2/UiHmjxK8B3/AKWxT0tc2MzLeo6bQRtNfrGxSbc2SGmZyiZ5V/8APJu7mrB1L5JjeoqambpJO8N/kbYBQMU7FpwxaoeMUZluXdLmR4iwqnGUEfaW7R73XV7HTxjKNg7GNH5LwxTMU+iRRnZN+rPYp2HNjD9hv6Ly7CKd2dPF/ptHiFM1SsRog9pNcNnilovJ74JZ4T/hTyNH8pJHgs3R6UYlF6NSydvsVEYDv9SK3eWlYxqkaoLMeuflFEsM7Ir4k/5NuodY7Mqynkh/xWftoe0uaNpvvb71tdDiEUzA+GRkjDk9jg4d449FythVYYth/lIXOil4yRHZJ6Pb6Lx0cCsy7psfgehqUdbeulq/dHXAqFabhOmz22bWtBH/AOiMG3bJHm3tbcdi2+Gdr2hzHBzSLhwIII5ghZFtM6npJG/TkV3R7oPUx2PaN01ZF5OpiD28Dk5h5scN4K5dimB1uDnaBdU4df0v3kA+kOXXI9F2VUewEEEXB3EHIjlZfarpVPY+X48Ll2yRzjDcUjnjD4nBzTkR8DyPRXl1idKNBZaKR1XhTbxHzp6EZW4uiH5cOG7cveDY1FUxh8brg7iDm08Wkc/1WxVZGxaxPK5WJLHl+RkrqCfEWQ7L3utZ7AOZcXWAA5klQYpiscEbnyus0ePIAcSvGhmis1ZMyurwWRMO1SUp+7NJ8QOw5WBXTjCOrOsLGldNNcI6eiIsE9gUXKtYGqB08pqMN2GSPuZYHHZY5x9dhtZrjvuMjnuN79WRdwnKt6xOZRUlozkOg+pqRkomxTYdsb2UrTttLuDpDkQPZGfE8F10BVVEsslY9ZMRiorRBYvSDSKCji8pO+wyawb3PPJo4/BWul2l0NDDtSedI75uEZvP5NHErhmMY5PVzGWoftOOQ9Vjcw1o4D+yrWLiO56vZFbIyVUtFyZXSrTSpr3EPJjpr7qdp3O5GR3rHpksG3plyXlq9heirqjWtIowrLJTesmewpGqMK4igJFyQ1vtE2CnRA2emK4jHJRwTxlwZEx80nBrWnwaBtWWzYdojiko3QNgaeMjgz7oDn94CjnkV1+Ukcqq2zwi2YmKkecmn4K5jw9/TvC2in1X1B+erGjoyNzvFzh8FeM1Wx+tVynsZGPiCqkuo0L1+xL/AIzKl6JfuapHhchy2T9oKX/4qYfu3W5gX+C2d2qyP1auUdrYz8GhQSatqlm+Cv3/AEmOb4tf+S4/yNT4l9UfH0rI9Uvqa1sEGxBB5HcvbVl6nC8ahHnRxVTBwu15t2ODHd11iTjtLt7FVBLSS/Vc5v8AI4B4HZdSwy4y/P8AT+uStZgWR/L9f74JGqVoXr5L5u3G9ssX8SN203sPsnobKjApu9S3RnzhKD0kieNXmGVslO68J80m7oj6DuZA9V3Ue8FWjFM1QWRU1pI7ptnVLug9Gb3hmKMmbdp38WHNqvVz6nncxwcw2cP7sQtwwjF2zN5PHpN/MdFh5GM6948HrcHqCyF2T2l/JkVzrS3VvMZjU4TI2GZ++WA7o5D7Q3EB3MWtx3G66KqqtCyVb1iac642LtkjmWjOraqfM2fGZGyeT3xUzTdm17T7AA25d/JdLAXpF9sslY9ZHyuuNa7YoIiKMkCIiAKhVVRAfP2sasdJilRtOvsObG0eyGsabd5J95WAYuk61NXcr3vrqMFz7Az043l4aLeUZ9LZAu3ja437jzClnDhcL0uFbGdaS9DEyqpRk2/UvGqRoUIcszopojU4k8iImKkadmSqI3utmyIcT4c+StWWwqj3SKldMrXpEsKTbklEVNEZ6g+oze1vVxG63W4HVdDwDVC59pMUmLncKeI2a3oX5+5tu0redHNGKWii8nSxho3bTs3vPN78yfDlZZYLAvz7LNo7I2KcKuvd7ss8Mwanp2bFPCyNvJjQL9ScyepV5ZVXiR4AuSABmSbAe9Z7bZd4PSLBVWnFBGSDUNe4cIg6X8AIHvKx7tZNLwjnP2WN/E8FTRx7ZcRZFLIqj5SX1NtRamzWPTHOKcfZYfg9X9NpvQvIBm8mTwla6L7zwG+KSx7Y8xZ8jkVS2Ul9TO2VtX4ZDMwsniZIw+q9ocPHJTRStcLtcHA5EEEd4Uih4Jtmc8xXVeY3GXCqh0Ev8Fzi6N30bm5A6ODgtcGNOjl8jiEPyWo4OO6GXqHbw3tuW/VXZSsfjWB09XEYqmJr2Hnm0+012bT1Ct1ZcoPco5GDXctNDQmi2ealasLjGD1OEuG2XT4bezZrXkprnc14GbPDlY7jlKWoa9oc0gtIBBBuCDxBW1XbG2OqPJ5WJPGlo+C5BUtFWCOaMl2zeRjB1Mjg0N95P92WNxPFI4Iy+VwDW+PIAcSVJoRoxPVTR19aDHEw7VLS8cvNlk677j9M4cicYQfcT9PxZ22Jrhep04KqoAqrAPaBERAEREAREQBERAUIXJ9Y+q97nmqwyMGRxvNTNsA85+UjBsNq+beN7jfcHrKpZSV2Srl3ROZwU1ozg2ierOtq5R8uhfTUjd7w7zZJbeo0ZgHi7uucu5UVFHDG2OFjWRsAa1jRYNA4AKfZRdXXzuesjmuqNa0iF4mmaxpc9wa0C5cTYAcyVbYri0VPE6SZ2yxveTwa0cSeS49pNphNWP33ZAD5sIO7dkXn1neA4c1LjYs73tx8yDJyo0Lfk2/H9ZzWkso2h5y8s8HZ+y3M9pstGxDFZ6g3qJXSfRcfMHYweaO5WDVK1eipxKqeFv8AM87fl228vb5EzT3cv+FKxRNClarZQkTsUzCoGKdi5ZCy5oZ3xO2oXujdx2DYHtb6J94W4YTpvk2pb/msH4m/otNYFM1VLsau3yW/zLFGddQ/dl+z4OsQTte0OY4OacnDeCpFzXCcYkp3XYbsPpMJ3Hs5Hqt/w3Eo5mB8Z7RxaeIK8/k4sqHryj1OFnwyVpxL5E80DXtLXtDmuBDmkXBB3EEHMLk+kGhtfQSE4XF5ejeS75P6ToHHMN33LOWfXmeuJsqGq2VT1iW7qYXR7Zo5foloLU1MranF4w1kZvDR7rbXtyC5y4A+/duPUGhLKq+WWSsl3SPtVUao9sUERFGShERAEREAREQBERAEREAQoqFAcg1qV7nVoiLvMjjYQ2+4Ofckkc7ALUmroOtTQqaV3y2lBc9jA2aEZvY0kh7Obm3O7iMt4secUlSHAEL0/T7IyqUY8o85n1SjY5P1LximaoWlXVDTSSyCOCN0kp9VuQHNxyA6k2V+UlFayeiMztcnolqz3G0nIKdkXNzfE/ALb8L1YPIBq6gj/Chtu7ZHD4NHatgh1fYe0b6fb6ySSPPi5ZtnU6Y7LVl2HSr57yaX3ObNiHtt99x8QphE4C9t3Mbx3hdEl0Aw45U4b1Y+Rh+64LC1+rRzfOoqlzXfw5d4PTbaAe8OXMep1Se+qObOkXRWqaf2NaYpWqCd0kMnkquLyMvqn1H9Wuy7t3MBTtV6MlJaox7KpVvSS0JAsxotVbFUxu1YSXaR7RDS4bue4rXqyuZEwuebAf3YdVmdX2jk8sza6qBYwBwpoDnZ4sZXDqLgdt+SqZk4wqal6l/plE7LlKPCOkBVRF5o9oEREAREQBERAEREAREQBERAEREAREQFCFzDT/Vy7bNVh8d3E3mpmj0r5yRj2ubeOY33v1BUIUtVsqpd0SOyuNke2RwbAdGqyrlEbYJIm38+aRjmtYOPpAbTuQHgN67PgOj8FJEI4G2Gbnne57vaeeJ8BkLLJWVVNkZdl/lwQ4+LCjePJSyK3rK+OJu1LI1jfacQB4rXanWVQMNg97+rI3Ed5sq8a5z8VqTSshHlm1WRajDrTw4mznyM6vjdbvbdbHh+LQTt2oJWSN5scHW6G2R7UlXOPkj7GcZeLPOL4NDUxGOdgcw97Twc08D1XK8Ywqsonlhhkni/dTsa4kt4NeGg2cOzs6dhCWU2Pkzofu/Qr5OJXkLSRzLRHQeWokbUYjHsxtN4aVw9I+3IDw5A58d1gumgIFVR3XStl3SJaaYUx7YBERREwREQBERAEREAREQBERAEREAREQBERAEREBRazpbpg2lGxGA+ocLhpyYPad+Q4rMY3iraankmfkxpIHtOya33mw9647DM+aR0kp2nvJc49Ty6DL3K9h4/tX3S4RRzMj2UdFyyao8tUP253ue88XcOgGQHYvL8L3ZLN0lOLKeSmFltLSOyPPysberNKrMO6LEx1M1NIJKeR0cg9ZptfoRkR0Nwt1r6cLVsTgXcoqS3JKrWmdP1fayG1v7GosyraL2G5soGbmA5O5t946b0vlX5Q+GVskTi2Rjg5jhwcDcL6R0R0gbW0cU7dxe2z2+y9p2Xt7we8LBy8f2b1jwz0GPd3rR8maREVItBERAEREAREQBERAEREAREQBERAEREAREQBUVVRAaHrcrS2nhjB+clueoY0n4kLSMMets1zxnyVM/gJHtP2mXH4StCw+rXoMBL2K/cwc/X2jN2pZdyuHyBYCmrt2auTXK52bmS3oeq561bFCsxWVq1rEalSNaI+16tmDrjvXVtQmIExVMJO5kjJGj67SHfgC5HVyLqWoCA3q38P2LPeNsnwIWVm/62b2J5I7AqoixDVCIiAIiIAiIgCIiAIiIAiIgCIiAIiIAiIgCoqogNb0/wE1dBKxgvK0CSMc3s32942h71wKmrLL6gK4zrR1ePje6ro2F0TrumiaLmN3GRoGbTmQMjvyy0sLIUPcZRy6O/3kazBiXVTnFOq1NlZ1Uny1bKsMd4+5najEeqw9VVXVq+rVtJMuJWakkKdBNIvorVVo4aTDmCRtpZiZnjiNsDYaexgb7yVzvVbq2fUSMqqxhFM0h0UbhvmcN7XEH92Dv+l2Xv3UBY2Xcpe6jXx6+1dzKoiKgWwiIgCIiAIiIAiIgCIiAIiIAiIgCIiAIiIAiIgCpZVRAaJpRqhoasl8d6eY7y6MAscebojuv1FlodbqLxBp/ZTwSN5kvYfeLH4ruyWU8MiyOyZFKmEvQ4PSaisRcf2s1PG3mHPefcNkLedGNTVDTOD5yamUbx5QARg8xFvB+0St/QJLIsls2I0xiUDAvSIoCUIiIAiIgCIiAIiIAiIgCIiAIiIAiIgCIiAIiIAiIgCIiAIiIAiIgCIiAIiIAiIgCIiAIiIAiIgCIiA//Z"/>
          <p:cNvSpPr>
            <a:spLocks noChangeAspect="1" noChangeArrowheads="1"/>
          </p:cNvSpPr>
          <p:nvPr/>
        </p:nvSpPr>
        <p:spPr bwMode="auto">
          <a:xfrm>
            <a:off x="63500" y="-1041400"/>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hASEBUUDxAUFBAUFRQUFBAUFBYVFhQVFBQVFRQVFhQYHCYeHBkjGRUUHy8gJCcpLS4sFR4xNTArNSYrLCkBCQoKDgwOGg8PGiokHyQsLCwuMC8sKSkpMCwsLCwsLCwsLC0sLCwsKSwsLCwsLCwsLCwsLCwsLCwsLCwsLCwsLP/AABEIAOEA4QMBIgACEQEDEQH/xAAcAAEAAQUBAQAAAAAAAAAAAAAAAwEEBQYHAgj/xABHEAABAwICBwMHCQYFBAMAAAABAAIDBBEFMQYHEiFBUWFxkaETIjJCUoGxFDNicoKissHRI0NTksLwY4OTw+E0RITxFRZU/8QAGgEBAAMBAQEAAAAAAAAAAAAAAAMEBQIGAf/EAC4RAAICAQMDAQYGAwAAAAAAAAABAgMEESExBRIyQRMiQlGRoRRhcYGx0RUzUv/aAAwDAQACEQMRAD8A7iiIgCIiAIiIAiIgCIqXQFUVLpdAVRU2kugKoqXS6AqipdLoCqKl0ugKoiIAiIgCIiAIiIAiIgCIiAIiIAiKGoqWRtL5HtYxu8vcQ1oHUncEBMhXPsc1vU0d20cbqh/8S/k4R9si7vsg9q0TF9N8QqbiSpdGw/uqe8TewvuXnvCuVYVtm+miKtmXXX6nZcX0roqX/qamON3sFwLz2MF3HuWrV2uCnH/TU083Jzg2Bh97ztfdXJ4mNafNaATmQN57XZlTtK06+lwXm9ShZ1GXwo3Sq1p4i/5tlNCOySZ39LVjZtLsSf6VfIOkUUMY9xLXHxWDYp2K7HDpjxEoTzb38RePrah/p1tY7/yntHc2y8CG+cs57amc/wBa8sUzFOqoLhIpyybf+n9SsdMOEk47Kmcf1q7hkmb6FZWN7KqQ+DiQomqVq+OqD9ERfirl8T+pfwY5Xs9DEJj0kZDIPwA+KyVPpviLfSNNMOrJIT3tc4eCwbFI1QyxKZcxR1HqWTD4jb6TWMP+4pJWfSiLZ29vm2f91Z7DdJ6Sc2hnYX/wydl/8jrO8FzZq9via4We0OHJwB+KpWdNrfi9C7X1uxecU/sdaBVVzbD8Rnh+ameG/wAN5MjO5x2gOxwWyUGmANhOzYPtsu5vd6Q8e1ZluFZDjc1qOqUW7N6P8zZUUUE7XjaY4OaciDcKRU+DTTT3RVFRVQ+hERAEREARFQoCq8ucBnlzWNx/SSno4vKVLw0eq0b3PPssbxP9lcU0t1jVNcSxpMNNwiad7xzkcM+wbu1WKcedr24ILbo188nQNKdbFPATHSATzDcXXtE09XD0j0b3rluM6QVNY/aqpTJY3azKNv1Yxu95ueqxTApmLcoxYVcLcybsicyVq9ArwF6BV1FM9tUzFHFGXGzQSein2WN9ORrT7IO07uCkRHJntinYoaeqicdmKOSV3JoJ+6wE99lnaPAK+T5vD3gc3tDfGRwXErq4+UkR+ysl4xbMcxXDB0Weg0JxR2ccTPrStH4GuV43QLEf4kA/zJD/ALQULzaF8aPn4LJfwGttB5KVq2L/AOi4kMpoP9SQf7ZUMuieLNybC/skafxxt+K5/G0viS+5w+n5PrB/YxDFI1Sz0OJR/OYdtjmxoPjE4/BY+TH4WG1RBNA7qP6Xhp7iu1kQlwyCeHbHlF+1StVtT1sEnzU7CfYcfJu7n28Lq6LCDvBB6hd96fBVnXKPKJ4yrhgVrGVdMKimcouKWofGbxuLTxtke0ZFbHh+kzXWEw2Xe0PRP6LWmr1ZUraIWcmjjZttHi9vkb+1wO8G45r0tLw/FJITuO0ziw/keC2mhxFkrbsO/i05j3LJux5V/oepxc6vIW2z+RdoqBVVcvBERAUutU030/hoGbO6SpcPMhBy+k8+q3xPDmLPWHrEjoGeShIfWOG5uYiBye/8m8excIqquSWR0kry+R5u57jcknn/AHwV7GxXZ70uCrff2bR5L3F8bnq5TLUSF7z7g0ey1vBqtmqJqlatqMUtkZUm3uyVqmaoWlVgc+SQRU8bppnbmxsFz2m3Af2QpHJRWrI1BzeiLgdwGZJsB2kpRyOlk8nSQSVMvssadkdSc7dTsjqt/wBGtSr32kxWXdmKSJ1mjo+QfBv8y6jheDQU0YjpoWRRj1WNAHaeZ6lZ13UVHav6l6vB13mclwjVJiE4BrahtNGf3MQD3W5G1mjtJct1wjVRhkFiYTM4etM7bF/qCzPBbiizLMm2zmRfhRXDhEVNSRxtDYmNY0ZNY0NA9w3KaypdNpVyYrZLKzqcYp4/nJ4mfWka34lY+TTnDG54hSj/AD4/1XSjJ8I+aoziWWCZp1hhyxCl/wBeP9VkKbG6aT5uohf9WRjvgUcJLlDVF7ZRzQMeCHtDmnNrgCD7ivYcl1yfTVMW1ZYbPf8AYeScfWhPk/ujzfBarW6s8Rpt+H1gljH/AG89h7hmzuDV1VFNDIshwyCePXPlHDX6TSU7xHiNLJTP9qxLHdR07C73LYaGvjkaHRvDmniDddJrsOimYWTxskjObHtDh3Hj1XOcd1QmNxmwiYwyZmne4mN3QOO8dhuOxaNWentMxsno8Ze9VsXjV7C1Oh0qfFL8nxKI0844uFmO6g5W67x1W1xyA5FXdU1qjCspnU+2a0Pa9xSuY4OYbOHH9V4C9BcNa7CLaeqNownGRL5rt0nLn1Cya0O/EGxGRC2TB8a8p5km6Tgfa/5WXkY3b70eD0uD1BWe5Zz/ACZlERUjYPmDTKcvxGrLiSflEo3/AEXFoHcAsS1dZ1q6tHvc+toWl0h86enAuX2HzkYGbrDe3jmN+48kjeCLhb+NZGcFoZV9bjLUnapC8AXKgMgAuV0DV7qtfVltRXtLaXc6ODeHTcnO4iPxPQbzLbdGpayIq6nY9DCaIaC1eJuuy8NGDZ1Q4elbNsbfWPgOJvuXc9GND6Sgj2KaOxPpyu3ySHm5/wCW4DkstBTsY0NY0NY0ANa0Wa0DIADcApAsK7Ina9+DVrqjWtgFUrxJKGglxAAFySbAAcSSueaTa242Xjw9omkG4zuuIWnpbe89m7quK6pWPSKPs7I1rWTOgVNXHG0ule1jBvL3ENA7SVpOLa3aNl20jJKt+W0zzIgesz9x+yCuW4niM9U/brJnTOzDXbo2/UiHmjxK8B3/AKWxT0tc2MzLeo6bQRtNfrGxSbc2SGmZyiZ5V/8APJu7mrB1L5JjeoqambpJO8N/kbYBQMU7FpwxaoeMUZluXdLmR4iwqnGUEfaW7R73XV7HTxjKNg7GNH5LwxTMU+iRRnZN+rPYp2HNjD9hv6Ly7CKd2dPF/ptHiFM1SsRog9pNcNnilovJ74JZ4T/hTyNH8pJHgs3R6UYlF6NSydvsVEYDv9SK3eWlYxqkaoLMeuflFEsM7Ir4k/5NuodY7Mqynkh/xWftoe0uaNpvvb71tdDiEUzA+GRkjDk9jg4d449FythVYYth/lIXOil4yRHZJ6Pb6Lx0cCsy7psfgehqUdbeulq/dHXAqFabhOmz22bWtBH/AOiMG3bJHm3tbcdi2+Gdr2hzHBzSLhwIII5ghZFtM6npJG/TkV3R7oPUx2PaN01ZF5OpiD28Dk5h5scN4K5dimB1uDnaBdU4df0v3kA+kOXXI9F2VUewEEEXB3EHIjlZfarpVPY+X48Ll2yRzjDcUjnjD4nBzTkR8DyPRXl1idKNBZaKR1XhTbxHzp6EZW4uiH5cOG7cveDY1FUxh8brg7iDm08Wkc/1WxVZGxaxPK5WJLHl+RkrqCfEWQ7L3utZ7AOZcXWAA5klQYpiscEbnyus0ePIAcSvGhmis1ZMyurwWRMO1SUp+7NJ8QOw5WBXTjCOrOsLGldNNcI6eiIsE9gUXKtYGqB08pqMN2GSPuZYHHZY5x9dhtZrjvuMjnuN79WRdwnKt6xOZRUlozkOg+pqRkomxTYdsb2UrTttLuDpDkQPZGfE8F10BVVEsslY9ZMRiorRBYvSDSKCji8pO+wyawb3PPJo4/BWul2l0NDDtSedI75uEZvP5NHErhmMY5PVzGWoftOOQ9Vjcw1o4D+yrWLiO56vZFbIyVUtFyZXSrTSpr3EPJjpr7qdp3O5GR3rHpksG3plyXlq9heirqjWtIowrLJTesmewpGqMK4igJFyQ1vtE2CnRA2emK4jHJRwTxlwZEx80nBrWnwaBtWWzYdojiko3QNgaeMjgz7oDn94CjnkV1+Ukcqq2zwi2YmKkecmn4K5jw9/TvC2in1X1B+erGjoyNzvFzh8FeM1Wx+tVynsZGPiCqkuo0L1+xL/AIzKl6JfuapHhchy2T9oKX/4qYfu3W5gX+C2d2qyP1auUdrYz8GhQSatqlm+Cv3/AEmOb4tf+S4/yNT4l9UfH0rI9Uvqa1sEGxBB5HcvbVl6nC8ahHnRxVTBwu15t2ODHd11iTjtLt7FVBLSS/Vc5v8AI4B4HZdSwy4y/P8AT+uStZgWR/L9f74JGqVoXr5L5u3G9ssX8SN203sPsnobKjApu9S3RnzhKD0kieNXmGVslO68J80m7oj6DuZA9V3Ue8FWjFM1QWRU1pI7ptnVLug9Gb3hmKMmbdp38WHNqvVz6nncxwcw2cP7sQtwwjF2zN5PHpN/MdFh5GM6948HrcHqCyF2T2l/JkVzrS3VvMZjU4TI2GZ++WA7o5D7Q3EB3MWtx3G66KqqtCyVb1iac642LtkjmWjOraqfM2fGZGyeT3xUzTdm17T7AA25d/JdLAXpF9sslY9ZHyuuNa7YoIiKMkCIiAKhVVRAfP2sasdJilRtOvsObG0eyGsabd5J95WAYuk61NXcr3vrqMFz7Az043l4aLeUZ9LZAu3ja437jzClnDhcL0uFbGdaS9DEyqpRk2/UvGqRoUIcszopojU4k8iImKkadmSqI3utmyIcT4c+StWWwqj3SKldMrXpEsKTbklEVNEZ6g+oze1vVxG63W4HVdDwDVC59pMUmLncKeI2a3oX5+5tu0redHNGKWii8nSxho3bTs3vPN78yfDlZZYLAvz7LNo7I2KcKuvd7ss8Mwanp2bFPCyNvJjQL9ScyepV5ZVXiR4AuSABmSbAe9Z7bZd4PSLBVWnFBGSDUNe4cIg6X8AIHvKx7tZNLwjnP2WN/E8FTRx7ZcRZFLIqj5SX1NtRamzWPTHOKcfZYfg9X9NpvQvIBm8mTwla6L7zwG+KSx7Y8xZ8jkVS2Ul9TO2VtX4ZDMwsniZIw+q9ocPHJTRStcLtcHA5EEEd4Uih4Jtmc8xXVeY3GXCqh0Ev8Fzi6N30bm5A6ODgtcGNOjl8jiEPyWo4OO6GXqHbw3tuW/VXZSsfjWB09XEYqmJr2Hnm0+012bT1Ct1ZcoPco5GDXctNDQmi2ealasLjGD1OEuG2XT4bezZrXkprnc14GbPDlY7jlKWoa9oc0gtIBBBuCDxBW1XbG2OqPJ5WJPGlo+C5BUtFWCOaMl2zeRjB1Mjg0N95P92WNxPFI4Iy+VwDW+PIAcSVJoRoxPVTR19aDHEw7VLS8cvNlk677j9M4cicYQfcT9PxZ22Jrhep04KqoAqrAPaBERAEREAREQBERAUIXJ9Y+q97nmqwyMGRxvNTNsA85+UjBsNq+beN7jfcHrKpZSV2Srl3ROZwU1ozg2ierOtq5R8uhfTUjd7w7zZJbeo0ZgHi7uucu5UVFHDG2OFjWRsAa1jRYNA4AKfZRdXXzuesjmuqNa0iF4mmaxpc9wa0C5cTYAcyVbYri0VPE6SZ2yxveTwa0cSeS49pNphNWP33ZAD5sIO7dkXn1neA4c1LjYs73tx8yDJyo0Lfk2/H9ZzWkso2h5y8s8HZ+y3M9pstGxDFZ6g3qJXSfRcfMHYweaO5WDVK1eipxKqeFv8AM87fl228vb5EzT3cv+FKxRNClarZQkTsUzCoGKdi5ZCy5oZ3xO2oXujdx2DYHtb6J94W4YTpvk2pb/msH4m/otNYFM1VLsau3yW/zLFGddQ/dl+z4OsQTte0OY4OacnDeCpFzXCcYkp3XYbsPpMJ3Hs5Hqt/w3Eo5mB8Z7RxaeIK8/k4sqHryj1OFnwyVpxL5E80DXtLXtDmuBDmkXBB3EEHMLk+kGhtfQSE4XF5ejeS75P6ToHHMN33LOWfXmeuJsqGq2VT1iW7qYXR7Zo5foloLU1MranF4w1kZvDR7rbXtyC5y4A+/duPUGhLKq+WWSsl3SPtVUao9sUERFGShERAEREAREQBERAEREAQoqFAcg1qV7nVoiLvMjjYQ2+4Ofckkc7ALUmroOtTQqaV3y2lBc9jA2aEZvY0kh7Obm3O7iMt4secUlSHAEL0/T7IyqUY8o85n1SjY5P1LximaoWlXVDTSSyCOCN0kp9VuQHNxyA6k2V+UlFayeiMztcnolqz3G0nIKdkXNzfE/ALb8L1YPIBq6gj/Chtu7ZHD4NHatgh1fYe0b6fb6ySSPPi5ZtnU6Y7LVl2HSr57yaX3ObNiHtt99x8QphE4C9t3Mbx3hdEl0Aw45U4b1Y+Rh+64LC1+rRzfOoqlzXfw5d4PTbaAe8OXMep1Se+qObOkXRWqaf2NaYpWqCd0kMnkquLyMvqn1H9Wuy7t3MBTtV6MlJaox7KpVvSS0JAsxotVbFUxu1YSXaR7RDS4bue4rXqyuZEwuebAf3YdVmdX2jk8sza6qBYwBwpoDnZ4sZXDqLgdt+SqZk4wqal6l/plE7LlKPCOkBVRF5o9oEREAREQBERAEREAREQBERAEREAREQFCFzDT/Vy7bNVh8d3E3mpmj0r5yRj2ubeOY33v1BUIUtVsqpd0SOyuNke2RwbAdGqyrlEbYJIm38+aRjmtYOPpAbTuQHgN67PgOj8FJEI4G2Gbnne57vaeeJ8BkLLJWVVNkZdl/lwQ4+LCjePJSyK3rK+OJu1LI1jfacQB4rXanWVQMNg97+rI3Ed5sq8a5z8VqTSshHlm1WRajDrTw4mznyM6vjdbvbdbHh+LQTt2oJWSN5scHW6G2R7UlXOPkj7GcZeLPOL4NDUxGOdgcw97Twc08D1XK8Ywqsonlhhkni/dTsa4kt4NeGg2cOzs6dhCWU2Pkzofu/Qr5OJXkLSRzLRHQeWokbUYjHsxtN4aVw9I+3IDw5A58d1gumgIFVR3XStl3SJaaYUx7YBERREwREQBERAEREAREQBERAEREAREQBERAEREBRazpbpg2lGxGA+ocLhpyYPad+Q4rMY3iraankmfkxpIHtOya33mw9647DM+aR0kp2nvJc49Ty6DL3K9h4/tX3S4RRzMj2UdFyyao8tUP253ue88XcOgGQHYvL8L3ZLN0lOLKeSmFltLSOyPPysberNKrMO6LEx1M1NIJKeR0cg9ZptfoRkR0Nwt1r6cLVsTgXcoqS3JKrWmdP1fayG1v7GosyraL2G5soGbmA5O5t946b0vlX5Q+GVskTi2Rjg5jhwcDcL6R0R0gbW0cU7dxe2z2+y9p2Xt7we8LBy8f2b1jwz0GPd3rR8maREVItBERAEREAREQBERAEREAREQBERAEREAREQBUVVRAaHrcrS2nhjB+clueoY0n4kLSMMets1zxnyVM/gJHtP2mXH4StCw+rXoMBL2K/cwc/X2jN2pZdyuHyBYCmrt2auTXK52bmS3oeq561bFCsxWVq1rEalSNaI+16tmDrjvXVtQmIExVMJO5kjJGj67SHfgC5HVyLqWoCA3q38P2LPeNsnwIWVm/62b2J5I7AqoixDVCIiAIiIAiIgCIiAIiIAiIgCIiAIiIAiIgCoqogNb0/wE1dBKxgvK0CSMc3s32942h71wKmrLL6gK4zrR1ePje6ro2F0TrumiaLmN3GRoGbTmQMjvyy0sLIUPcZRy6O/3kazBiXVTnFOq1NlZ1Uny1bKsMd4+5najEeqw9VVXVq+rVtJMuJWakkKdBNIvorVVo4aTDmCRtpZiZnjiNsDYaexgb7yVzvVbq2fUSMqqxhFM0h0UbhvmcN7XEH92Dv+l2Xv3UBY2Xcpe6jXx6+1dzKoiKgWwiIgCIiAIiIAiIgCIiAIiIAiIgCIiAIiIAiIgCpZVRAaJpRqhoasl8d6eY7y6MAscebojuv1FlodbqLxBp/ZTwSN5kvYfeLH4ruyWU8MiyOyZFKmEvQ4PSaisRcf2s1PG3mHPefcNkLedGNTVDTOD5yamUbx5QARg8xFvB+0St/QJLIsls2I0xiUDAvSIoCUIiIAiIgCIiAIiIAiIgCIiAIiIAiIgCIiAIiIAiIgCIiAIiIAiIgCIiAIiIAiIgCIiAIiIAiIgCIiA//Z"/>
          <p:cNvSpPr>
            <a:spLocks noChangeAspect="1" noChangeArrowheads="1"/>
          </p:cNvSpPr>
          <p:nvPr/>
        </p:nvSpPr>
        <p:spPr bwMode="auto">
          <a:xfrm>
            <a:off x="215900" y="-889000"/>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648200"/>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827" y="3124200"/>
            <a:ext cx="85945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9150" y="4198046"/>
            <a:ext cx="1347326" cy="105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86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Metrics</a:t>
            </a:r>
            <a:endParaRPr lang="en-US" dirty="0"/>
          </a:p>
        </p:txBody>
      </p:sp>
      <p:sp>
        <p:nvSpPr>
          <p:cNvPr id="3" name="Content Placeholder 2"/>
          <p:cNvSpPr>
            <a:spLocks noGrp="1"/>
          </p:cNvSpPr>
          <p:nvPr>
            <p:ph sz="half" idx="1"/>
          </p:nvPr>
        </p:nvSpPr>
        <p:spPr/>
        <p:txBody>
          <a:bodyPr/>
          <a:lstStyle/>
          <a:p>
            <a:r>
              <a:rPr lang="en-US" dirty="0" smtClean="0"/>
              <a:t>CPU Usage</a:t>
            </a:r>
          </a:p>
          <a:p>
            <a:pPr lvl="1"/>
            <a:r>
              <a:rPr lang="en-US" dirty="0" smtClean="0"/>
              <a:t>CPU ticks used by application</a:t>
            </a:r>
          </a:p>
          <a:p>
            <a:pPr lvl="1"/>
            <a:r>
              <a:rPr lang="en-US" dirty="0" smtClean="0"/>
              <a:t>CPU ticks used in total</a:t>
            </a:r>
          </a:p>
          <a:p>
            <a:pPr lvl="1"/>
            <a:r>
              <a:rPr lang="en-US" dirty="0" smtClean="0"/>
              <a:t>Gives the % of CPU used by the application over that time</a:t>
            </a:r>
          </a:p>
          <a:p>
            <a:pPr lvl="1"/>
            <a:r>
              <a:rPr lang="en-US" dirty="0" smtClean="0"/>
              <a:t>Track that average over long </a:t>
            </a:r>
            <a:r>
              <a:rPr lang="en-US" dirty="0" err="1" smtClean="0"/>
              <a:t>periodsc</a:t>
            </a:r>
            <a:endParaRPr lang="en-US" dirty="0" smtClean="0"/>
          </a:p>
        </p:txBody>
      </p:sp>
      <p:sp>
        <p:nvSpPr>
          <p:cNvPr id="4" name="Content Placeholder 3"/>
          <p:cNvSpPr>
            <a:spLocks noGrp="1"/>
          </p:cNvSpPr>
          <p:nvPr>
            <p:ph sz="half" idx="2"/>
          </p:nvPr>
        </p:nvSpPr>
        <p:spPr/>
        <p:txBody>
          <a:bodyPr/>
          <a:lstStyle/>
          <a:p>
            <a:r>
              <a:rPr lang="en-US" dirty="0" smtClean="0"/>
              <a:t>Network Usage</a:t>
            </a:r>
          </a:p>
          <a:p>
            <a:pPr lvl="1"/>
            <a:r>
              <a:rPr lang="en-US" dirty="0" smtClean="0"/>
              <a:t>Number of RX and TX bytes</a:t>
            </a:r>
          </a:p>
          <a:p>
            <a:pPr lvl="1"/>
            <a:r>
              <a:rPr lang="en-US" dirty="0" smtClean="0"/>
              <a:t>Which network is currently active</a:t>
            </a:r>
          </a:p>
          <a:p>
            <a:pPr lvl="1"/>
            <a:r>
              <a:rPr lang="en-US" dirty="0" smtClean="0"/>
              <a:t>Gives the data transfer rates over time </a:t>
            </a:r>
          </a:p>
          <a:p>
            <a:pPr lvl="1"/>
            <a:r>
              <a:rPr lang="en-US" dirty="0" smtClean="0"/>
              <a:t>Possible to correlate this with which network is active</a:t>
            </a:r>
          </a:p>
          <a:p>
            <a:pPr lvl="1"/>
            <a:endParaRPr lang="en-US" dirty="0"/>
          </a:p>
        </p:txBody>
      </p:sp>
    </p:spTree>
    <p:extLst>
      <p:ext uri="{BB962C8B-B14F-4D97-AF65-F5344CB8AC3E}">
        <p14:creationId xmlns:p14="http://schemas.microsoft.com/office/powerpoint/2010/main" val="2645135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228600" y="1128712"/>
            <a:ext cx="4038600" cy="3916363"/>
          </a:xfrm>
        </p:spPr>
        <p:txBody>
          <a:bodyPr/>
          <a:lstStyle/>
          <a:p>
            <a:r>
              <a:rPr lang="en-US" dirty="0" smtClean="0"/>
              <a:t>Rank by CPU usage</a:t>
            </a:r>
          </a:p>
          <a:p>
            <a:endParaRPr lang="en-US" dirty="0"/>
          </a:p>
          <a:p>
            <a:endParaRPr lang="en-US" dirty="0" smtClean="0"/>
          </a:p>
          <a:p>
            <a:endParaRPr lang="en-US" dirty="0"/>
          </a:p>
          <a:p>
            <a:r>
              <a:rPr lang="en-US" dirty="0" smtClean="0"/>
              <a:t>Rank by Network </a:t>
            </a:r>
          </a:p>
          <a:p>
            <a:pPr marL="0" indent="0">
              <a:buNone/>
            </a:pPr>
            <a:r>
              <a:rPr lang="en-US" dirty="0"/>
              <a:t> </a:t>
            </a:r>
            <a:r>
              <a:rPr lang="en-US" dirty="0" smtClean="0"/>
              <a:t>   Usage</a:t>
            </a:r>
          </a:p>
        </p:txBody>
      </p:sp>
      <p:pic>
        <p:nvPicPr>
          <p:cNvPr id="2051" name="Picture 3" descr="C:\Users\eltigreblanco\GitHub\watts-happening\docs\draft\figs\pretty_analysis.png"/>
          <p:cNvPicPr>
            <a:picLocks noChangeAspect="1" noChangeArrowheads="1"/>
          </p:cNvPicPr>
          <p:nvPr/>
        </p:nvPicPr>
        <p:blipFill rotWithShape="1">
          <a:blip r:embed="rId2">
            <a:extLst>
              <a:ext uri="{28A0092B-C50C-407E-A947-70E740481C1C}">
                <a14:useLocalDpi xmlns:a14="http://schemas.microsoft.com/office/drawing/2010/main" val="0"/>
              </a:ext>
            </a:extLst>
          </a:blip>
          <a:srcRect l="7432" t="8149" r="46553" b="10370"/>
          <a:stretch/>
        </p:blipFill>
        <p:spPr bwMode="auto">
          <a:xfrm>
            <a:off x="5410200" y="901712"/>
            <a:ext cx="3390901" cy="558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228600" y="-2413"/>
            <a:ext cx="8758238" cy="808985"/>
          </a:xfrm>
        </p:spPr>
        <p:txBody>
          <a:bodyPr lIns="9144" rIns="9144">
            <a:normAutofit/>
          </a:bodyPr>
          <a:lstStyle/>
          <a:p>
            <a:r>
              <a:rPr lang="en-US" dirty="0"/>
              <a:t>Showing High </a:t>
            </a:r>
            <a:r>
              <a:rPr lang="en-US" dirty="0" smtClean="0"/>
              <a:t>Usage Applications</a:t>
            </a:r>
            <a:endParaRPr lang="en-US" dirty="0"/>
          </a:p>
        </p:txBody>
      </p:sp>
    </p:spTree>
    <p:extLst>
      <p:ext uri="{BB962C8B-B14F-4D97-AF65-F5344CB8AC3E}">
        <p14:creationId xmlns:p14="http://schemas.microsoft.com/office/powerpoint/2010/main" val="381885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a:t>
            </a:r>
            <a:endParaRPr lang="en-US" dirty="0"/>
          </a:p>
        </p:txBody>
      </p:sp>
      <p:sp>
        <p:nvSpPr>
          <p:cNvPr id="3" name="Content Placeholder 2"/>
          <p:cNvSpPr>
            <a:spLocks noGrp="1"/>
          </p:cNvSpPr>
          <p:nvPr>
            <p:ph idx="1"/>
          </p:nvPr>
        </p:nvSpPr>
        <p:spPr/>
        <p:txBody>
          <a:bodyPr/>
          <a:lstStyle/>
          <a:p>
            <a:r>
              <a:rPr lang="en-US" dirty="0" smtClean="0"/>
              <a:t>Power Model of Hardware</a:t>
            </a:r>
          </a:p>
          <a:p>
            <a:pPr lvl="1"/>
            <a:r>
              <a:rPr lang="en-US" dirty="0" smtClean="0"/>
              <a:t>Could give us battery usage of an application</a:t>
            </a:r>
          </a:p>
          <a:p>
            <a:r>
              <a:rPr lang="en-US" dirty="0" smtClean="0"/>
              <a:t>Determine a user’s historic usage model to recommend hardware settings</a:t>
            </a:r>
          </a:p>
          <a:p>
            <a:r>
              <a:rPr lang="en-US" dirty="0" smtClean="0"/>
              <a:t>Recommend which applications to kill to make it to a certain time without your battery dying</a:t>
            </a:r>
          </a:p>
          <a:p>
            <a:endParaRPr lang="en-US" dirty="0"/>
          </a:p>
        </p:txBody>
      </p:sp>
    </p:spTree>
    <p:extLst>
      <p:ext uri="{BB962C8B-B14F-4D97-AF65-F5344CB8AC3E}">
        <p14:creationId xmlns:p14="http://schemas.microsoft.com/office/powerpoint/2010/main" val="363348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8825"/>
            <a:ext cx="9144000" cy="1107996"/>
          </a:xfrm>
          <a:prstGeom prst="rect">
            <a:avLst/>
          </a:prstGeom>
          <a:noFill/>
        </p:spPr>
        <p:txBody>
          <a:bodyPr wrap="square" rtlCol="0">
            <a:spAutoFit/>
          </a:bodyPr>
          <a:lstStyle/>
          <a:p>
            <a:pPr algn="ctr"/>
            <a:r>
              <a:rPr lang="en-US" sz="6600" b="1" dirty="0" smtClean="0"/>
              <a:t>Questions?</a:t>
            </a:r>
            <a:endParaRPr lang="en-US" sz="6600" b="1" dirty="0"/>
          </a:p>
        </p:txBody>
      </p:sp>
    </p:spTree>
    <p:extLst>
      <p:ext uri="{BB962C8B-B14F-4D97-AF65-F5344CB8AC3E}">
        <p14:creationId xmlns:p14="http://schemas.microsoft.com/office/powerpoint/2010/main" val="25332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8440608"/>
              </p:ext>
            </p:extLst>
          </p:nvPr>
        </p:nvGraphicFramePr>
        <p:xfrm>
          <a:off x="0" y="3536156"/>
          <a:ext cx="9144000" cy="33218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676521461"/>
              </p:ext>
            </p:extLst>
          </p:nvPr>
        </p:nvGraphicFramePr>
        <p:xfrm>
          <a:off x="0" y="0"/>
          <a:ext cx="9144000"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5083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0081"/>
            <a:ext cx="9143999" cy="1143000"/>
          </a:xfrm>
        </p:spPr>
        <p:txBody>
          <a:bodyPr/>
          <a:lstStyle/>
          <a:p>
            <a:r>
              <a:rPr lang="en-US" dirty="0" smtClean="0"/>
              <a:t>Overview</a:t>
            </a:r>
            <a:endParaRPr lang="en-US" dirty="0"/>
          </a:p>
        </p:txBody>
      </p:sp>
      <p:sp>
        <p:nvSpPr>
          <p:cNvPr id="3" name="Content Placeholder 2"/>
          <p:cNvSpPr>
            <a:spLocks noGrp="1"/>
          </p:cNvSpPr>
          <p:nvPr>
            <p:ph idx="1"/>
          </p:nvPr>
        </p:nvSpPr>
        <p:spPr>
          <a:xfrm>
            <a:off x="171450" y="1025456"/>
            <a:ext cx="3629025" cy="4525963"/>
          </a:xfrm>
        </p:spPr>
        <p:txBody>
          <a:bodyPr/>
          <a:lstStyle/>
          <a:p>
            <a:r>
              <a:rPr lang="en-US" dirty="0" smtClean="0"/>
              <a:t>Motivation</a:t>
            </a:r>
          </a:p>
          <a:p>
            <a:r>
              <a:rPr lang="en-US" dirty="0" smtClean="0"/>
              <a:t>Logging</a:t>
            </a:r>
          </a:p>
          <a:p>
            <a:r>
              <a:rPr lang="en-US" dirty="0" smtClean="0"/>
              <a:t>Analyzing</a:t>
            </a:r>
          </a:p>
          <a:p>
            <a:r>
              <a:rPr lang="en-US" dirty="0" smtClean="0"/>
              <a:t>Recommending</a:t>
            </a:r>
          </a:p>
          <a:p>
            <a:r>
              <a:rPr lang="en-US" dirty="0" smtClean="0"/>
              <a:t>Future Work</a:t>
            </a:r>
          </a:p>
          <a:p>
            <a:r>
              <a:rPr lang="en-US" dirty="0" smtClean="0"/>
              <a:t>Questions</a:t>
            </a:r>
            <a:endParaRPr lang="en-US" dirty="0"/>
          </a:p>
        </p:txBody>
      </p:sp>
      <p:pic>
        <p:nvPicPr>
          <p:cNvPr id="5" name="Picture 4" descr="http://images.zap2it.com/images/tv-EP00019064/cast-of-whats-happening-5.jpg"/>
          <p:cNvPicPr>
            <a:picLocks noChangeAspect="1" noChangeArrowheads="1"/>
          </p:cNvPicPr>
          <p:nvPr/>
        </p:nvPicPr>
        <p:blipFill rotWithShape="1">
          <a:blip r:embed="rId2">
            <a:extLst>
              <a:ext uri="{28A0092B-C50C-407E-A947-70E740481C1C}">
                <a14:useLocalDpi xmlns:a14="http://schemas.microsoft.com/office/drawing/2010/main" val="0"/>
              </a:ext>
            </a:extLst>
          </a:blip>
          <a:srcRect l="3670" r="23222"/>
          <a:stretch/>
        </p:blipFill>
        <p:spPr bwMode="auto">
          <a:xfrm>
            <a:off x="3649461" y="1200087"/>
            <a:ext cx="5080205" cy="5211693"/>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softEdge rad="63500"/>
          </a:effectLst>
          <a:scene3d>
            <a:camera prst="orthographicFront"/>
            <a:lightRig rig="threePt" dir="t"/>
          </a:scene3d>
          <a:sp3d>
            <a:bevelT/>
          </a:sp3d>
          <a:extLst/>
        </p:spPr>
      </p:pic>
    </p:spTree>
    <p:extLst>
      <p:ext uri="{BB962C8B-B14F-4D97-AF65-F5344CB8AC3E}">
        <p14:creationId xmlns:p14="http://schemas.microsoft.com/office/powerpoint/2010/main" val="314187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3074" name="Picture 2" descr="http://ak0.picdn.net/shutterstock/videos/2985076/preview/stock-footage-friends-using-an-ebook-on-a-carpet-in-a-living-ro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94" y="1306979"/>
            <a:ext cx="2917030" cy="1633538"/>
          </a:xfrm>
          <a:prstGeom prst="rect">
            <a:avLst/>
          </a:prstGeom>
          <a:noFill/>
          <a:effectLst>
            <a:reflection blurRad="6350" stA="52000" endA="300" endPos="35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3076" name="Picture 4" descr="http://l.yimg.com/bt/api/res/1.2/q_9vxpMLiXTLIiA_WWSTbg--/YXBwaWQ9eW5ld3M7cT04NQ--/http:/media.zenfs.com/en-US/blogs/digitalcrave/angry-woman-2.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76763" y="3733799"/>
            <a:ext cx="2787061" cy="2166585"/>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3078" name="Picture 6" descr="http://images.pcworld.com/images/article/2012/04/battery_drain-11344606.jp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8557"/>
          <a:stretch/>
        </p:blipFill>
        <p:spPr bwMode="auto">
          <a:xfrm>
            <a:off x="0" y="3733801"/>
            <a:ext cx="3233868" cy="1981200"/>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3080" name="Picture 8" descr="http://www.army-technology.com/uploads/feature/feature127227/1-smart-phon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448" y="1287929"/>
            <a:ext cx="2488837" cy="1652588"/>
          </a:xfrm>
          <a:prstGeom prst="rect">
            <a:avLst/>
          </a:prstGeom>
          <a:noFill/>
          <a:effectLst>
            <a:reflection blurRad="6350" stA="52000" endA="300" endPos="35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3082" name="Picture 10" descr="http://content3.bestthinking.com/s/1/t-topics/297/images/db69c1de-92ef-4529-81c4-8836c7f8cf47_463x347.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7477" y="1287929"/>
            <a:ext cx="2205038" cy="1652588"/>
          </a:xfrm>
          <a:prstGeom prst="rect">
            <a:avLst/>
          </a:prstGeom>
          <a:noFill/>
          <a:effectLst>
            <a:reflection blurRad="6350" stA="52000" endA="300" endPos="35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3084" name="Picture 12" descr="http://www.mnn.com/sites/default/files/user-39/powertutor-phone-app.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733800"/>
            <a:ext cx="2930525" cy="2166585"/>
          </a:xfrm>
          <a:prstGeom prst="rect">
            <a:avLst/>
          </a:prstGeom>
          <a:noFill/>
          <a:effectLst>
            <a:reflection blurRad="6350" stA="52000" endA="300" endPos="35000" dir="5400000" sy="-100000" algn="bl" rotWithShape="0"/>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601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Decisions</a:t>
            </a:r>
            <a:endParaRPr lang="en-US" dirty="0"/>
          </a:p>
        </p:txBody>
      </p:sp>
      <p:sp>
        <p:nvSpPr>
          <p:cNvPr id="3" name="Content Placeholder 2"/>
          <p:cNvSpPr>
            <a:spLocks noGrp="1"/>
          </p:cNvSpPr>
          <p:nvPr>
            <p:ph idx="1"/>
          </p:nvPr>
        </p:nvSpPr>
        <p:spPr/>
        <p:txBody>
          <a:bodyPr/>
          <a:lstStyle/>
          <a:p>
            <a:r>
              <a:rPr lang="en-US" dirty="0" smtClean="0"/>
              <a:t>Poll vs. Continuously Monitoring</a:t>
            </a:r>
          </a:p>
          <a:p>
            <a:r>
              <a:rPr lang="en-US" dirty="0"/>
              <a:t>Passive </a:t>
            </a:r>
            <a:r>
              <a:rPr lang="en-US" dirty="0" smtClean="0"/>
              <a:t>Pull </a:t>
            </a:r>
            <a:r>
              <a:rPr lang="en-US" dirty="0"/>
              <a:t>(GPS, </a:t>
            </a:r>
            <a:r>
              <a:rPr lang="en-US" dirty="0" smtClean="0"/>
              <a:t>Bluetooth)</a:t>
            </a:r>
            <a:endParaRPr lang="en-US" dirty="0"/>
          </a:p>
          <a:p>
            <a:r>
              <a:rPr lang="en-US" dirty="0"/>
              <a:t>Alarm </a:t>
            </a:r>
            <a:r>
              <a:rPr lang="en-US" dirty="0" smtClean="0"/>
              <a:t>System</a:t>
            </a:r>
            <a:endParaRPr lang="en-US" dirty="0"/>
          </a:p>
          <a:p>
            <a:r>
              <a:rPr lang="en-US" dirty="0"/>
              <a:t>Time </a:t>
            </a:r>
            <a:r>
              <a:rPr lang="en-US" dirty="0" smtClean="0"/>
              <a:t>Between Pulls</a:t>
            </a:r>
            <a:endParaRPr lang="en-US" dirty="0"/>
          </a:p>
          <a:p>
            <a:r>
              <a:rPr lang="en-US" dirty="0" smtClean="0"/>
              <a:t>Short </a:t>
            </a:r>
            <a:r>
              <a:rPr lang="en-US" dirty="0"/>
              <a:t>running </a:t>
            </a:r>
            <a:r>
              <a:rPr lang="en-US" dirty="0" smtClean="0"/>
              <a:t>Applications</a:t>
            </a:r>
            <a:endParaRPr lang="en-US" dirty="0"/>
          </a:p>
        </p:txBody>
      </p:sp>
    </p:spTree>
    <p:extLst>
      <p:ext uri="{BB962C8B-B14F-4D97-AF65-F5344CB8AC3E}">
        <p14:creationId xmlns:p14="http://schemas.microsoft.com/office/powerpoint/2010/main" val="224751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smtClean="0"/>
              <a:t>Code Structure</a:t>
            </a:r>
            <a:endParaRPr lang="en-US" dirty="0"/>
          </a:p>
        </p:txBody>
      </p:sp>
      <p:sp>
        <p:nvSpPr>
          <p:cNvPr id="4" name="Rectangle 3"/>
          <p:cNvSpPr/>
          <p:nvPr/>
        </p:nvSpPr>
        <p:spPr>
          <a:xfrm>
            <a:off x="3429000" y="685800"/>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 Monitor</a:t>
            </a:r>
            <a:endParaRPr lang="en-US" dirty="0"/>
          </a:p>
        </p:txBody>
      </p:sp>
      <p:sp>
        <p:nvSpPr>
          <p:cNvPr id="6" name="Rectangle 5"/>
          <p:cNvSpPr/>
          <p:nvPr/>
        </p:nvSpPr>
        <p:spPr>
          <a:xfrm>
            <a:off x="3429000" y="1780309"/>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Monitor Service</a:t>
            </a:r>
            <a:endParaRPr lang="en-US" dirty="0"/>
          </a:p>
        </p:txBody>
      </p:sp>
      <p:sp>
        <p:nvSpPr>
          <p:cNvPr id="7" name="Rectangle 6"/>
          <p:cNvSpPr/>
          <p:nvPr/>
        </p:nvSpPr>
        <p:spPr>
          <a:xfrm>
            <a:off x="685800" y="3404419"/>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Hardware Status Logger</a:t>
            </a:r>
            <a:endParaRPr lang="en-US" dirty="0"/>
          </a:p>
        </p:txBody>
      </p:sp>
      <p:sp>
        <p:nvSpPr>
          <p:cNvPr id="8" name="Rectangle 7"/>
          <p:cNvSpPr/>
          <p:nvPr/>
        </p:nvSpPr>
        <p:spPr>
          <a:xfrm>
            <a:off x="3124200" y="3429000"/>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Battery Status Logger</a:t>
            </a:r>
            <a:endParaRPr lang="en-US" dirty="0"/>
          </a:p>
        </p:txBody>
      </p:sp>
      <p:sp>
        <p:nvSpPr>
          <p:cNvPr id="9" name="Rectangle 8"/>
          <p:cNvSpPr/>
          <p:nvPr/>
        </p:nvSpPr>
        <p:spPr>
          <a:xfrm>
            <a:off x="5181600" y="3404419"/>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Status Logger</a:t>
            </a:r>
            <a:endParaRPr lang="en-US" dirty="0"/>
          </a:p>
        </p:txBody>
      </p:sp>
      <p:sp>
        <p:nvSpPr>
          <p:cNvPr id="10" name="Rectangle 9"/>
          <p:cNvSpPr/>
          <p:nvPr/>
        </p:nvSpPr>
        <p:spPr>
          <a:xfrm>
            <a:off x="7239000" y="3383637"/>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 Logger</a:t>
            </a:r>
            <a:endParaRPr lang="en-US" dirty="0"/>
          </a:p>
        </p:txBody>
      </p:sp>
      <p:cxnSp>
        <p:nvCxnSpPr>
          <p:cNvPr id="11" name="Straight Arrow Connector 10"/>
          <p:cNvCxnSpPr>
            <a:stCxn id="4" idx="2"/>
            <a:endCxn id="6" idx="0"/>
          </p:cNvCxnSpPr>
          <p:nvPr/>
        </p:nvCxnSpPr>
        <p:spPr>
          <a:xfrm>
            <a:off x="4305300" y="1447800"/>
            <a:ext cx="0" cy="3325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600200" y="3043908"/>
            <a:ext cx="0" cy="3088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6096000" y="3048000"/>
            <a:ext cx="0" cy="3325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endCxn id="8" idx="0"/>
          </p:cNvCxnSpPr>
          <p:nvPr/>
        </p:nvCxnSpPr>
        <p:spPr>
          <a:xfrm>
            <a:off x="4000500" y="3051128"/>
            <a:ext cx="0" cy="3778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8153400" y="3043908"/>
            <a:ext cx="0" cy="336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1600200" y="3043908"/>
            <a:ext cx="655320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6" idx="2"/>
          </p:cNvCxnSpPr>
          <p:nvPr/>
        </p:nvCxnSpPr>
        <p:spPr>
          <a:xfrm>
            <a:off x="4305300" y="2542309"/>
            <a:ext cx="0" cy="501599"/>
          </a:xfrm>
          <a:prstGeom prst="line">
            <a:avLst/>
          </a:prstGeom>
        </p:spPr>
        <p:style>
          <a:lnRef idx="2">
            <a:schemeClr val="dk1"/>
          </a:lnRef>
          <a:fillRef idx="0">
            <a:schemeClr val="dk1"/>
          </a:fillRef>
          <a:effectRef idx="1">
            <a:schemeClr val="dk1"/>
          </a:effectRef>
          <a:fontRef idx="minor">
            <a:schemeClr val="tx1"/>
          </a:fontRef>
        </p:style>
      </p:cxnSp>
      <p:sp>
        <p:nvSpPr>
          <p:cNvPr id="28" name="Rectangle 27"/>
          <p:cNvSpPr/>
          <p:nvPr/>
        </p:nvSpPr>
        <p:spPr>
          <a:xfrm>
            <a:off x="3124200" y="4610169"/>
            <a:ext cx="1752600" cy="303873"/>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Battery Manager</a:t>
            </a:r>
            <a:endParaRPr lang="en-US" sz="1600" dirty="0"/>
          </a:p>
        </p:txBody>
      </p:sp>
      <p:sp>
        <p:nvSpPr>
          <p:cNvPr id="31" name="Rectangle 30"/>
          <p:cNvSpPr/>
          <p:nvPr/>
        </p:nvSpPr>
        <p:spPr>
          <a:xfrm>
            <a:off x="7200900" y="4779764"/>
            <a:ext cx="8509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Activity Manager</a:t>
            </a:r>
            <a:endParaRPr lang="en-US" sz="1600" dirty="0"/>
          </a:p>
        </p:txBody>
      </p:sp>
      <p:sp>
        <p:nvSpPr>
          <p:cNvPr id="32" name="Rectangle 31"/>
          <p:cNvSpPr/>
          <p:nvPr/>
        </p:nvSpPr>
        <p:spPr>
          <a:xfrm>
            <a:off x="152400" y="4607458"/>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err="1" smtClean="0"/>
              <a:t>Wifi</a:t>
            </a:r>
            <a:r>
              <a:rPr lang="en-US" sz="1600" dirty="0" smtClean="0"/>
              <a:t> Manager</a:t>
            </a:r>
            <a:endParaRPr lang="en-US" sz="1600" dirty="0"/>
          </a:p>
        </p:txBody>
      </p:sp>
      <p:sp>
        <p:nvSpPr>
          <p:cNvPr id="34" name="Rectangle 33"/>
          <p:cNvSpPr/>
          <p:nvPr/>
        </p:nvSpPr>
        <p:spPr>
          <a:xfrm>
            <a:off x="7200900" y="5504129"/>
            <a:ext cx="863600" cy="548348"/>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Running App Info</a:t>
            </a:r>
            <a:endParaRPr lang="en-US" sz="1600" dirty="0"/>
          </a:p>
        </p:txBody>
      </p:sp>
      <p:sp>
        <p:nvSpPr>
          <p:cNvPr id="35" name="Rectangle 34"/>
          <p:cNvSpPr/>
          <p:nvPr/>
        </p:nvSpPr>
        <p:spPr>
          <a:xfrm>
            <a:off x="8140700" y="4779766"/>
            <a:ext cx="8509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CPU Ticks</a:t>
            </a:r>
            <a:endParaRPr lang="en-US" sz="1600" dirty="0"/>
          </a:p>
        </p:txBody>
      </p:sp>
      <p:sp>
        <p:nvSpPr>
          <p:cNvPr id="36" name="Rectangle 35"/>
          <p:cNvSpPr/>
          <p:nvPr/>
        </p:nvSpPr>
        <p:spPr>
          <a:xfrm>
            <a:off x="8140700" y="5506376"/>
            <a:ext cx="8509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Network Traffic</a:t>
            </a:r>
            <a:endParaRPr lang="en-US" sz="1600" dirty="0"/>
          </a:p>
        </p:txBody>
      </p:sp>
      <p:sp>
        <p:nvSpPr>
          <p:cNvPr id="37" name="Rectangle 36"/>
          <p:cNvSpPr/>
          <p:nvPr/>
        </p:nvSpPr>
        <p:spPr>
          <a:xfrm>
            <a:off x="5181600" y="4810588"/>
            <a:ext cx="17526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Connectivity Manager</a:t>
            </a:r>
            <a:endParaRPr lang="en-US" sz="1600" dirty="0"/>
          </a:p>
        </p:txBody>
      </p:sp>
      <p:sp>
        <p:nvSpPr>
          <p:cNvPr id="43" name="Rectangle 42"/>
          <p:cNvSpPr/>
          <p:nvPr/>
        </p:nvSpPr>
        <p:spPr>
          <a:xfrm>
            <a:off x="5181600" y="5693308"/>
            <a:ext cx="17526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Availability</a:t>
            </a:r>
            <a:endParaRPr lang="en-US" sz="1600" dirty="0"/>
          </a:p>
        </p:txBody>
      </p:sp>
      <p:sp>
        <p:nvSpPr>
          <p:cNvPr id="44" name="Rectangle 43"/>
          <p:cNvSpPr/>
          <p:nvPr/>
        </p:nvSpPr>
        <p:spPr>
          <a:xfrm>
            <a:off x="4113776" y="5888500"/>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Scale</a:t>
            </a:r>
            <a:endParaRPr lang="en-US" sz="1600" dirty="0"/>
          </a:p>
        </p:txBody>
      </p:sp>
      <p:sp>
        <p:nvSpPr>
          <p:cNvPr id="45" name="Rectangle 44"/>
          <p:cNvSpPr/>
          <p:nvPr/>
        </p:nvSpPr>
        <p:spPr>
          <a:xfrm>
            <a:off x="3124200" y="5888500"/>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Level</a:t>
            </a:r>
            <a:endParaRPr lang="en-US" sz="1600" dirty="0"/>
          </a:p>
        </p:txBody>
      </p:sp>
      <p:sp>
        <p:nvSpPr>
          <p:cNvPr id="46" name="Rectangle 45"/>
          <p:cNvSpPr/>
          <p:nvPr/>
        </p:nvSpPr>
        <p:spPr>
          <a:xfrm>
            <a:off x="4113776" y="5147208"/>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Temp</a:t>
            </a:r>
            <a:endParaRPr lang="en-US" sz="1600" dirty="0"/>
          </a:p>
        </p:txBody>
      </p:sp>
      <p:sp>
        <p:nvSpPr>
          <p:cNvPr id="47" name="Rectangle 46"/>
          <p:cNvSpPr/>
          <p:nvPr/>
        </p:nvSpPr>
        <p:spPr>
          <a:xfrm>
            <a:off x="3124200" y="5147208"/>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Voltage</a:t>
            </a:r>
            <a:endParaRPr lang="en-US" sz="1600" dirty="0"/>
          </a:p>
        </p:txBody>
      </p:sp>
      <p:sp>
        <p:nvSpPr>
          <p:cNvPr id="48" name="Rectangle 47"/>
          <p:cNvSpPr/>
          <p:nvPr/>
        </p:nvSpPr>
        <p:spPr>
          <a:xfrm>
            <a:off x="1028700" y="4609242"/>
            <a:ext cx="8763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Location Manager</a:t>
            </a:r>
            <a:endParaRPr lang="en-US" sz="1600" dirty="0"/>
          </a:p>
        </p:txBody>
      </p:sp>
      <p:sp>
        <p:nvSpPr>
          <p:cNvPr id="49" name="Rectangle 48"/>
          <p:cNvSpPr/>
          <p:nvPr/>
        </p:nvSpPr>
        <p:spPr>
          <a:xfrm>
            <a:off x="1943100" y="4609242"/>
            <a:ext cx="811776"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Power Manager</a:t>
            </a:r>
            <a:endParaRPr lang="en-US" sz="1600" dirty="0"/>
          </a:p>
        </p:txBody>
      </p:sp>
      <p:sp>
        <p:nvSpPr>
          <p:cNvPr id="51" name="Rectangle 50"/>
          <p:cNvSpPr/>
          <p:nvPr/>
        </p:nvSpPr>
        <p:spPr>
          <a:xfrm>
            <a:off x="152400" y="5506377"/>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State</a:t>
            </a:r>
            <a:endParaRPr lang="en-US" sz="1600" dirty="0"/>
          </a:p>
        </p:txBody>
      </p:sp>
      <p:sp>
        <p:nvSpPr>
          <p:cNvPr id="52" name="Rectangle 51"/>
          <p:cNvSpPr/>
          <p:nvPr/>
        </p:nvSpPr>
        <p:spPr>
          <a:xfrm>
            <a:off x="1943100" y="5507303"/>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Screen State</a:t>
            </a:r>
            <a:endParaRPr lang="en-US" sz="1600" dirty="0"/>
          </a:p>
        </p:txBody>
      </p:sp>
      <p:sp>
        <p:nvSpPr>
          <p:cNvPr id="53" name="Rectangle 52"/>
          <p:cNvSpPr/>
          <p:nvPr/>
        </p:nvSpPr>
        <p:spPr>
          <a:xfrm>
            <a:off x="1047750" y="5504129"/>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GPS State</a:t>
            </a:r>
            <a:endParaRPr lang="en-US" sz="1600" dirty="0"/>
          </a:p>
        </p:txBody>
      </p:sp>
      <p:sp>
        <p:nvSpPr>
          <p:cNvPr id="5" name="Rounded Rectangle 4"/>
          <p:cNvSpPr/>
          <p:nvPr/>
        </p:nvSpPr>
        <p:spPr>
          <a:xfrm>
            <a:off x="7131050" y="3383637"/>
            <a:ext cx="1962150" cy="3213100"/>
          </a:xfrm>
          <a:prstGeom prst="roundRect">
            <a:avLst>
              <a:gd name="adj" fmla="val 8576"/>
            </a:avLst>
          </a:prstGeom>
          <a:solidFill>
            <a:schemeClr val="accent6">
              <a:alpha val="30196"/>
            </a:schemeClr>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Rounded Rectangle 37"/>
          <p:cNvSpPr/>
          <p:nvPr/>
        </p:nvSpPr>
        <p:spPr>
          <a:xfrm>
            <a:off x="5076825" y="3352800"/>
            <a:ext cx="1962150" cy="3213100"/>
          </a:xfrm>
          <a:prstGeom prst="roundRect">
            <a:avLst>
              <a:gd name="adj" fmla="val 8576"/>
            </a:avLst>
          </a:prstGeom>
          <a:solidFill>
            <a:schemeClr val="accent3">
              <a:alpha val="30196"/>
            </a:schemeClr>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Rounded Rectangle 38"/>
          <p:cNvSpPr/>
          <p:nvPr/>
        </p:nvSpPr>
        <p:spPr>
          <a:xfrm>
            <a:off x="3019425" y="3352800"/>
            <a:ext cx="1962150" cy="3213100"/>
          </a:xfrm>
          <a:prstGeom prst="roundRect">
            <a:avLst>
              <a:gd name="adj" fmla="val 8576"/>
            </a:avLst>
          </a:prstGeom>
          <a:solidFill>
            <a:schemeClr val="accent1">
              <a:alpha val="30196"/>
            </a:schemeClr>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ounded Rectangle 39"/>
          <p:cNvSpPr/>
          <p:nvPr/>
        </p:nvSpPr>
        <p:spPr>
          <a:xfrm>
            <a:off x="152400" y="3352800"/>
            <a:ext cx="2730500" cy="3213100"/>
          </a:xfrm>
          <a:prstGeom prst="roundRect">
            <a:avLst>
              <a:gd name="adj" fmla="val 8576"/>
            </a:avLst>
          </a:prstGeom>
          <a:solidFill>
            <a:srgbClr val="FF0000">
              <a:alpha val="30196"/>
            </a:srgbClr>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21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2029363"/>
              </p:ext>
            </p:extLst>
          </p:nvPr>
        </p:nvGraphicFramePr>
        <p:xfrm>
          <a:off x="334980" y="738208"/>
          <a:ext cx="7126298" cy="1005840"/>
        </p:xfrm>
        <a:graphic>
          <a:graphicData uri="http://schemas.openxmlformats.org/drawingml/2006/table">
            <a:tbl>
              <a:tblPr firstRow="1" bandRow="1">
                <a:tableStyleId>{5C22544A-7EE6-4342-B048-85BDC9FD1C3A}</a:tableStyleId>
              </a:tblPr>
              <a:tblGrid>
                <a:gridCol w="684629"/>
                <a:gridCol w="1903853"/>
                <a:gridCol w="1473384"/>
                <a:gridCol w="1167625"/>
                <a:gridCol w="1896807"/>
              </a:tblGrid>
              <a:tr h="173130">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Voltage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Temp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Percentage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130">
                <a:tc>
                  <a:txBody>
                    <a:bodyPr/>
                    <a:lstStyle/>
                    <a:p>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4144.0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220.0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130">
                <a:tc>
                  <a:txBody>
                    <a:bodyPr/>
                    <a:lstStyle/>
                    <a:p>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4131.0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220.0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7617402" y="738208"/>
            <a:ext cx="1143001" cy="10058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r>
              <a:rPr lang="en-US" b="1" dirty="0" smtClean="0"/>
              <a:t>Battery Table</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2124444712"/>
              </p:ext>
            </p:extLst>
          </p:nvPr>
        </p:nvGraphicFramePr>
        <p:xfrm>
          <a:off x="319097" y="1904064"/>
          <a:ext cx="7142180" cy="1005840"/>
        </p:xfrm>
        <a:graphic>
          <a:graphicData uri="http://schemas.openxmlformats.org/drawingml/2006/table">
            <a:tbl>
              <a:tblPr firstRow="1" bandRow="1">
                <a:tableStyleId>{5C22544A-7EE6-4342-B048-85BDC9FD1C3A}</a:tableStyleId>
              </a:tblPr>
              <a:tblGrid>
                <a:gridCol w="1148824"/>
                <a:gridCol w="1509737"/>
                <a:gridCol w="1223179"/>
                <a:gridCol w="1056556"/>
                <a:gridCol w="2203884"/>
              </a:tblGrid>
              <a:tr h="146037">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Enabled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Status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037">
                <a:tc>
                  <a:txBody>
                    <a:bodyPr/>
                    <a:lstStyle/>
                    <a:p>
                      <a:r>
                        <a:rPr lang="en-US" sz="1600" dirty="0" smtClean="0"/>
                        <a:t>1101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Bluetooth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a:t>
                      </a:r>
                      <a:r>
                        <a:rPr lang="en-US" sz="1600" dirty="0" err="1" smtClean="0"/>
                        <a:t>Scanmode</a:t>
                      </a:r>
                      <a:r>
                        <a:rPr lang="en-US" sz="1600" dirty="0" smtClean="0"/>
                        <a:t>:</a:t>
                      </a:r>
                      <a:r>
                        <a:rPr lang="en-US" sz="1600" baseline="0" dirty="0" smtClean="0"/>
                        <a:t> None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037">
                <a:tc>
                  <a:txBody>
                    <a:bodyPr/>
                    <a:lstStyle/>
                    <a:p>
                      <a:r>
                        <a:rPr lang="en-US" sz="1600" dirty="0" smtClean="0"/>
                        <a:t>1102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WIFI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Disabled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7617402" y="1887038"/>
            <a:ext cx="1143001" cy="1022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r>
              <a:rPr lang="en-US" b="1" dirty="0" smtClean="0"/>
              <a:t>Hardware Table</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137900747"/>
              </p:ext>
            </p:extLst>
          </p:nvPr>
        </p:nvGraphicFramePr>
        <p:xfrm>
          <a:off x="334980" y="3089920"/>
          <a:ext cx="7126297" cy="1005840"/>
        </p:xfrm>
        <a:graphic>
          <a:graphicData uri="http://schemas.openxmlformats.org/drawingml/2006/table">
            <a:tbl>
              <a:tblPr firstRow="1" bandRow="1">
                <a:tableStyleId>{5C22544A-7EE6-4342-B048-85BDC9FD1C3A}</a:tableStyleId>
              </a:tblPr>
              <a:tblGrid>
                <a:gridCol w="606589"/>
                <a:gridCol w="1343733"/>
                <a:gridCol w="1300588"/>
                <a:gridCol w="676508"/>
                <a:gridCol w="3198879"/>
              </a:tblGrid>
              <a:tr h="142001">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Connection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001">
                <a:tc>
                  <a:txBody>
                    <a:bodyPr/>
                    <a:lstStyle/>
                    <a:p>
                      <a:r>
                        <a:rPr lang="en-US" sz="1600" dirty="0" smtClean="0"/>
                        <a:t>3320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Ethernet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IDLE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IsAvailable</a:t>
                      </a:r>
                      <a:r>
                        <a:rPr lang="en-US" sz="1600" dirty="0" smtClean="0"/>
                        <a:t>:</a:t>
                      </a:r>
                      <a:r>
                        <a:rPr lang="en-US" sz="1600" baseline="0" dirty="0" smtClean="0"/>
                        <a:t> 1      </a:t>
                      </a:r>
                      <a:r>
                        <a:rPr lang="en-US" sz="1600" baseline="0" dirty="0" err="1" smtClean="0"/>
                        <a:t>IsConnected</a:t>
                      </a:r>
                      <a:r>
                        <a:rPr lang="en-US" sz="1600" baseline="0" dirty="0" smtClean="0"/>
                        <a:t>: 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198">
                <a:tc>
                  <a:txBody>
                    <a:bodyPr/>
                    <a:lstStyle/>
                    <a:p>
                      <a:r>
                        <a:rPr lang="en-US" sz="1600" dirty="0" smtClean="0"/>
                        <a:t>3321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Mobile_supl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IDLE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IsAvailable</a:t>
                      </a:r>
                      <a:r>
                        <a:rPr lang="en-US" sz="1600" dirty="0" smtClean="0"/>
                        <a:t>:</a:t>
                      </a:r>
                      <a:r>
                        <a:rPr lang="en-US" sz="1600" baseline="0" dirty="0" smtClean="0"/>
                        <a:t> 1      </a:t>
                      </a:r>
                      <a:r>
                        <a:rPr lang="en-US" sz="1600" baseline="0" dirty="0" err="1" smtClean="0"/>
                        <a:t>IsConnected</a:t>
                      </a:r>
                      <a:r>
                        <a:rPr lang="en-US" sz="1600" baseline="0" dirty="0" smtClean="0"/>
                        <a:t>: 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7617402" y="3089920"/>
            <a:ext cx="1143001" cy="10058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noAutofit/>
          </a:bodyPr>
          <a:lstStyle/>
          <a:p>
            <a:pPr algn="ctr"/>
            <a:r>
              <a:rPr lang="en-US" b="1" dirty="0" smtClean="0"/>
              <a:t>Network </a:t>
            </a:r>
          </a:p>
          <a:p>
            <a:pPr algn="ctr"/>
            <a:r>
              <a:rPr lang="en-US" b="1" dirty="0" smtClean="0"/>
              <a:t>Table</a:t>
            </a: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130008929"/>
              </p:ext>
            </p:extLst>
          </p:nvPr>
        </p:nvGraphicFramePr>
        <p:xfrm>
          <a:off x="334979" y="4275776"/>
          <a:ext cx="7146917" cy="1005840"/>
        </p:xfrm>
        <a:graphic>
          <a:graphicData uri="http://schemas.openxmlformats.org/drawingml/2006/table">
            <a:tbl>
              <a:tblPr firstRow="1" bandRow="1">
                <a:tableStyleId>{5C22544A-7EE6-4342-B048-85BDC9FD1C3A}</a:tableStyleId>
              </a:tblPr>
              <a:tblGrid>
                <a:gridCol w="812912"/>
                <a:gridCol w="1430674"/>
                <a:gridCol w="1039298"/>
                <a:gridCol w="934881"/>
                <a:gridCol w="754304"/>
                <a:gridCol w="1117928"/>
                <a:gridCol w="1056920"/>
              </a:tblGrid>
              <a:tr h="177800">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App_ID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CPU</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RX_Bytes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TX_Bytes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r>
                        <a:rPr lang="en-US" sz="1600" dirty="0" smtClean="0"/>
                        <a:t>13053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Maps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10008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481.0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4933.0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2120.0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r>
                        <a:rPr lang="en-US" sz="1600" dirty="0" smtClean="0"/>
                        <a:t>13054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Contacts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10005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310.0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7617402" y="4275776"/>
            <a:ext cx="1143001" cy="10058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noAutofit/>
          </a:bodyPr>
          <a:lstStyle/>
          <a:p>
            <a:pPr algn="ctr"/>
            <a:r>
              <a:rPr lang="en-US" b="1" dirty="0" smtClean="0"/>
              <a:t>App Table</a:t>
            </a:r>
            <a:endParaRPr lang="en-US" b="1" dirty="0"/>
          </a:p>
        </p:txBody>
      </p:sp>
      <p:graphicFrame>
        <p:nvGraphicFramePr>
          <p:cNvPr id="13" name="Table 12"/>
          <p:cNvGraphicFramePr>
            <a:graphicFrameLocks noGrp="1"/>
          </p:cNvGraphicFramePr>
          <p:nvPr>
            <p:extLst>
              <p:ext uri="{D42A27DB-BD31-4B8C-83A1-F6EECF244321}">
                <p14:modId xmlns:p14="http://schemas.microsoft.com/office/powerpoint/2010/main" val="2406252508"/>
              </p:ext>
            </p:extLst>
          </p:nvPr>
        </p:nvGraphicFramePr>
        <p:xfrm>
          <a:off x="334979" y="5434842"/>
          <a:ext cx="7146916" cy="1005840"/>
        </p:xfrm>
        <a:graphic>
          <a:graphicData uri="http://schemas.openxmlformats.org/drawingml/2006/table">
            <a:tbl>
              <a:tblPr firstRow="1" bandRow="1">
                <a:tableStyleId>{5C22544A-7EE6-4342-B048-85BDC9FD1C3A}</a:tableStyleId>
              </a:tblPr>
              <a:tblGrid>
                <a:gridCol w="640932"/>
                <a:gridCol w="1194244"/>
                <a:gridCol w="1219378"/>
                <a:gridCol w="1165268"/>
                <a:gridCol w="1175741"/>
                <a:gridCol w="1751353"/>
              </a:tblGrid>
              <a:tr h="0">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App_UID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Hist_CPU</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Hist_Net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Hist_HW</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#_</a:t>
                      </a:r>
                      <a:r>
                        <a:rPr lang="en-US" sz="1600" dirty="0" err="1" smtClean="0"/>
                        <a:t>of_Updates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dirty="0" smtClean="0"/>
                        <a:t>210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10207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dirty="0" smtClean="0"/>
                        <a:t>211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10221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19908.0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98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7617402" y="5434842"/>
            <a:ext cx="1143001" cy="100405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noAutofit/>
          </a:bodyPr>
          <a:lstStyle/>
          <a:p>
            <a:pPr algn="ctr"/>
            <a:r>
              <a:rPr lang="en-US" b="1" dirty="0" smtClean="0"/>
              <a:t>Aggregate </a:t>
            </a:r>
          </a:p>
          <a:p>
            <a:pPr algn="ctr"/>
            <a:r>
              <a:rPr lang="en-US" b="1" dirty="0" smtClean="0"/>
              <a:t>App Table</a:t>
            </a:r>
            <a:endParaRPr lang="en-US" b="1" dirty="0"/>
          </a:p>
        </p:txBody>
      </p:sp>
      <p:sp>
        <p:nvSpPr>
          <p:cNvPr id="15" name="Title 1"/>
          <p:cNvSpPr>
            <a:spLocks noGrp="1"/>
          </p:cNvSpPr>
          <p:nvPr>
            <p:ph type="title"/>
          </p:nvPr>
        </p:nvSpPr>
        <p:spPr>
          <a:xfrm>
            <a:off x="533400" y="0"/>
            <a:ext cx="8229600" cy="685800"/>
          </a:xfrm>
        </p:spPr>
        <p:txBody>
          <a:bodyPr>
            <a:normAutofit fontScale="90000"/>
          </a:bodyPr>
          <a:lstStyle/>
          <a:p>
            <a:r>
              <a:rPr lang="en-US" dirty="0" smtClean="0"/>
              <a:t>Example Tables</a:t>
            </a:r>
            <a:endParaRPr lang="en-US" dirty="0"/>
          </a:p>
        </p:txBody>
      </p:sp>
    </p:spTree>
    <p:extLst>
      <p:ext uri="{BB962C8B-B14F-4D97-AF65-F5344CB8AC3E}">
        <p14:creationId xmlns:p14="http://schemas.microsoft.com/office/powerpoint/2010/main" val="796924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Estimated Time Remaining</a:t>
            </a:r>
            <a:endParaRPr lang="en-US" dirty="0"/>
          </a:p>
        </p:txBody>
      </p:sp>
      <p:sp>
        <p:nvSpPr>
          <p:cNvPr id="9" name="Text Box 2"/>
          <p:cNvSpPr txBox="1">
            <a:spLocks noChangeArrowheads="1"/>
          </p:cNvSpPr>
          <p:nvPr/>
        </p:nvSpPr>
        <p:spPr bwMode="auto">
          <a:xfrm>
            <a:off x="457199" y="1243013"/>
            <a:ext cx="7929563"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9pPr>
          </a:lstStyle>
          <a:p>
            <a:pPr>
              <a:lnSpc>
                <a:spcPct val="80000"/>
              </a:lnSpc>
              <a:spcBef>
                <a:spcPts val="550"/>
              </a:spcBef>
              <a:buFont typeface="Arial" charset="0"/>
              <a:buChar char="•"/>
            </a:pPr>
            <a:r>
              <a:rPr lang="en-US" sz="2400" dirty="0"/>
              <a:t>Goal: Estimate the amount of time remaining before the battery </a:t>
            </a:r>
            <a:r>
              <a:rPr lang="en-US" sz="2400" dirty="0" smtClean="0"/>
              <a:t>dies</a:t>
            </a:r>
          </a:p>
          <a:p>
            <a:pPr>
              <a:lnSpc>
                <a:spcPct val="80000"/>
              </a:lnSpc>
              <a:spcBef>
                <a:spcPts val="550"/>
              </a:spcBef>
              <a:buFont typeface="Arial" charset="0"/>
              <a:buChar char="•"/>
            </a:pPr>
            <a:endParaRPr lang="en-US" sz="2400" dirty="0"/>
          </a:p>
          <a:p>
            <a:pPr>
              <a:lnSpc>
                <a:spcPct val="80000"/>
              </a:lnSpc>
              <a:spcBef>
                <a:spcPts val="550"/>
              </a:spcBef>
              <a:buFont typeface="Arial" charset="0"/>
              <a:buChar char="•"/>
            </a:pPr>
            <a:r>
              <a:rPr lang="en-US" sz="2400" dirty="0"/>
              <a:t>Problem</a:t>
            </a:r>
            <a:r>
              <a:rPr lang="en-US" sz="2400" dirty="0" smtClean="0"/>
              <a:t>:</a:t>
            </a:r>
          </a:p>
          <a:p>
            <a:pPr>
              <a:lnSpc>
                <a:spcPct val="80000"/>
              </a:lnSpc>
              <a:spcBef>
                <a:spcPts val="550"/>
              </a:spcBef>
              <a:buFont typeface="Arial" charset="0"/>
              <a:buChar char="•"/>
            </a:pPr>
            <a:endParaRPr lang="en-US" sz="2400" dirty="0"/>
          </a:p>
          <a:p>
            <a:pPr lvl="1">
              <a:lnSpc>
                <a:spcPct val="80000"/>
              </a:lnSpc>
              <a:spcBef>
                <a:spcPts val="500"/>
              </a:spcBef>
              <a:buFont typeface="Arial" charset="0"/>
              <a:buChar char="–"/>
            </a:pPr>
            <a:r>
              <a:rPr lang="en-US" sz="2400" u="sng" dirty="0"/>
              <a:t>Overestimation</a:t>
            </a:r>
            <a:r>
              <a:rPr lang="en-US" sz="2400" dirty="0"/>
              <a:t>: Estimating that the time remaining is longer than the actual remaining battery </a:t>
            </a:r>
            <a:r>
              <a:rPr lang="en-US" sz="2400" dirty="0" smtClean="0"/>
              <a:t>life</a:t>
            </a:r>
            <a:endParaRPr lang="en-US" sz="2400" dirty="0"/>
          </a:p>
          <a:p>
            <a:pPr lvl="1">
              <a:lnSpc>
                <a:spcPct val="80000"/>
              </a:lnSpc>
              <a:spcBef>
                <a:spcPts val="500"/>
              </a:spcBef>
              <a:buFont typeface="Arial" charset="0"/>
              <a:buChar char="–"/>
            </a:pPr>
            <a:r>
              <a:rPr lang="en-US" sz="2400" u="sng" dirty="0"/>
              <a:t>Underestimation</a:t>
            </a:r>
            <a:r>
              <a:rPr lang="en-US" sz="2400" dirty="0"/>
              <a:t>: Estimating that the time remaining is less than the actual remaining battery </a:t>
            </a:r>
            <a:r>
              <a:rPr lang="en-US" sz="2400" dirty="0" smtClean="0"/>
              <a:t>life</a:t>
            </a:r>
          </a:p>
          <a:p>
            <a:pPr lvl="1">
              <a:lnSpc>
                <a:spcPct val="80000"/>
              </a:lnSpc>
              <a:spcBef>
                <a:spcPts val="500"/>
              </a:spcBef>
              <a:buFont typeface="Arial" charset="0"/>
              <a:buChar char="–"/>
            </a:pPr>
            <a:endParaRPr lang="en-US" sz="2400" dirty="0"/>
          </a:p>
          <a:p>
            <a:pPr>
              <a:lnSpc>
                <a:spcPct val="80000"/>
              </a:lnSpc>
              <a:spcBef>
                <a:spcPts val="550"/>
              </a:spcBef>
              <a:buFont typeface="Arial" charset="0"/>
              <a:buChar char="•"/>
            </a:pPr>
            <a:r>
              <a:rPr lang="en-US" sz="2400" dirty="0"/>
              <a:t>Which outcome is more desirable?</a:t>
            </a:r>
          </a:p>
          <a:p>
            <a:pPr>
              <a:lnSpc>
                <a:spcPct val="80000"/>
              </a:lnSpc>
              <a:spcBef>
                <a:spcPts val="550"/>
              </a:spcBef>
              <a:buFont typeface="Arial" charset="0"/>
              <a:buNone/>
            </a:pPr>
            <a:endParaRPr lang="en-US" sz="2400" dirty="0"/>
          </a:p>
        </p:txBody>
      </p:sp>
    </p:spTree>
    <p:extLst>
      <p:ext uri="{BB962C8B-B14F-4D97-AF65-F5344CB8AC3E}">
        <p14:creationId xmlns:p14="http://schemas.microsoft.com/office/powerpoint/2010/main" val="4075877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l="2484" t="5705" r="9114" b="11133"/>
          <a:stretch>
            <a:fillRect/>
          </a:stretch>
        </p:blipFill>
        <p:spPr bwMode="auto">
          <a:xfrm>
            <a:off x="657225" y="1000136"/>
            <a:ext cx="7572375" cy="5486400"/>
          </a:xfrm>
          <a:prstGeom prst="rect">
            <a:avLst/>
          </a:prstGeom>
          <a:noFill/>
          <a:ln>
            <a:noFill/>
          </a:ln>
          <a:effectLst/>
          <a:extLst>
            <a:ext uri="{909E8E84-426E-40DD-AFC4-6F175D3DCCD1}">
              <a14:hiddenFill xmlns:a14="http://schemas.microsoft.com/office/drawing/2010/main">
                <a:blipFill dpi="0" rotWithShape="0">
                  <a:blip/>
                  <a:srcRect l="2484" t="5705" r="9114" b="1113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itle 1"/>
          <p:cNvSpPr>
            <a:spLocks noGrp="1"/>
          </p:cNvSpPr>
          <p:nvPr>
            <p:ph type="title"/>
          </p:nvPr>
        </p:nvSpPr>
        <p:spPr>
          <a:xfrm>
            <a:off x="384867" y="-2413"/>
            <a:ext cx="8378219" cy="808985"/>
          </a:xfrm>
        </p:spPr>
        <p:txBody>
          <a:bodyPr/>
          <a:lstStyle/>
          <a:p>
            <a:r>
              <a:rPr lang="en-US" dirty="0" smtClean="0"/>
              <a:t>Overestimation Example</a:t>
            </a:r>
            <a:endParaRPr lang="en-US" dirty="0"/>
          </a:p>
        </p:txBody>
      </p:sp>
    </p:spTree>
    <p:extLst>
      <p:ext uri="{BB962C8B-B14F-4D97-AF65-F5344CB8AC3E}">
        <p14:creationId xmlns:p14="http://schemas.microsoft.com/office/powerpoint/2010/main" val="2712772939"/>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71431" y="2857500"/>
            <a:ext cx="8615363" cy="3786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Calibri" pitchFamily="32" charset="0"/>
                <a:cs typeface="Arial Unicode MS" charset="0"/>
              </a:defRPr>
            </a:lvl9pPr>
          </a:lstStyle>
          <a:p>
            <a:pPr>
              <a:spcBef>
                <a:spcPts val="800"/>
              </a:spcBef>
              <a:buFont typeface="Arial" charset="0"/>
              <a:buChar char="•"/>
            </a:pPr>
            <a:r>
              <a:rPr lang="en-US" sz="2800" dirty="0"/>
              <a:t>Long Term: </a:t>
            </a:r>
          </a:p>
          <a:p>
            <a:pPr lvl="1">
              <a:spcBef>
                <a:spcPts val="700"/>
              </a:spcBef>
              <a:buFont typeface="Arial" charset="0"/>
              <a:buChar char="–"/>
            </a:pPr>
            <a:r>
              <a:rPr lang="en-US" sz="2400" dirty="0"/>
              <a:t>Data since last charge</a:t>
            </a:r>
          </a:p>
          <a:p>
            <a:pPr>
              <a:spcBef>
                <a:spcPts val="800"/>
              </a:spcBef>
              <a:buFont typeface="Arial" charset="0"/>
              <a:buChar char="•"/>
            </a:pPr>
            <a:r>
              <a:rPr lang="en-US" sz="2800" dirty="0"/>
              <a:t>Short Term: </a:t>
            </a:r>
          </a:p>
          <a:p>
            <a:pPr lvl="1">
              <a:spcBef>
                <a:spcPts val="700"/>
              </a:spcBef>
              <a:buFont typeface="Arial" charset="0"/>
              <a:buChar char="–"/>
            </a:pPr>
            <a:r>
              <a:rPr lang="en-US" sz="2400" dirty="0"/>
              <a:t>Data in the last 5 minutes</a:t>
            </a:r>
          </a:p>
          <a:p>
            <a:pPr>
              <a:spcBef>
                <a:spcPts val="800"/>
              </a:spcBef>
              <a:buFont typeface="Arial" charset="0"/>
              <a:buChar char="•"/>
            </a:pPr>
            <a:r>
              <a:rPr lang="en-US" sz="2800" dirty="0"/>
              <a:t>Calculation:</a:t>
            </a:r>
          </a:p>
          <a:p>
            <a:pPr lvl="1">
              <a:spcBef>
                <a:spcPts val="700"/>
              </a:spcBef>
              <a:buFont typeface="Arial" charset="0"/>
              <a:buChar char="–"/>
            </a:pPr>
            <a:r>
              <a:rPr lang="en-US" sz="2400" dirty="0"/>
              <a:t>Change in usage / change in time (% per minute usage)</a:t>
            </a:r>
          </a:p>
          <a:p>
            <a:pPr lvl="1">
              <a:spcBef>
                <a:spcPts val="700"/>
              </a:spcBef>
              <a:buFont typeface="Arial" charset="0"/>
              <a:buChar char="–"/>
            </a:pPr>
            <a:r>
              <a:rPr lang="en-US" sz="2400" dirty="0"/>
              <a:t>If the short term usage &gt; 0, use solely short term data</a:t>
            </a:r>
          </a:p>
          <a:p>
            <a:pPr lvl="1">
              <a:spcBef>
                <a:spcPts val="700"/>
              </a:spcBef>
              <a:buFont typeface="Arial" charset="0"/>
              <a:buChar char="–"/>
            </a:pPr>
            <a:r>
              <a:rPr lang="en-US" sz="2400" dirty="0"/>
              <a:t>If short term usage = 0, use solely long term data </a:t>
            </a:r>
          </a:p>
          <a:p>
            <a:pPr lvl="1">
              <a:spcBef>
                <a:spcPts val="700"/>
              </a:spcBef>
              <a:buFont typeface="Arial" charset="0"/>
              <a:buNone/>
            </a:pPr>
            <a:endParaRPr lang="en-US" sz="2400" dirty="0"/>
          </a:p>
          <a:p>
            <a:pPr lvl="1">
              <a:spcBef>
                <a:spcPts val="700"/>
              </a:spcBef>
              <a:buFont typeface="Arial" charset="0"/>
              <a:buNone/>
            </a:pPr>
            <a:endParaRPr lang="en-US" sz="2400" dirty="0"/>
          </a:p>
        </p:txBody>
      </p:sp>
      <p:graphicFrame>
        <p:nvGraphicFramePr>
          <p:cNvPr id="4" name="Chart 3"/>
          <p:cNvGraphicFramePr>
            <a:graphicFrameLocks/>
          </p:cNvGraphicFramePr>
          <p:nvPr>
            <p:extLst>
              <p:ext uri="{D42A27DB-BD31-4B8C-83A1-F6EECF244321}">
                <p14:modId xmlns:p14="http://schemas.microsoft.com/office/powerpoint/2010/main" val="3262276874"/>
              </p:ext>
            </p:extLst>
          </p:nvPr>
        </p:nvGraphicFramePr>
        <p:xfrm>
          <a:off x="0" y="0"/>
          <a:ext cx="8915400"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7623919"/>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1004</Words>
  <Application>Microsoft Office PowerPoint</Application>
  <PresentationFormat>On-screen Show (4:3)</PresentationFormat>
  <Paragraphs>215</Paragraphs>
  <Slides>15</Slides>
  <Notes>6</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Overview</vt:lpstr>
      <vt:lpstr>Motivation</vt:lpstr>
      <vt:lpstr>Logging Decisions</vt:lpstr>
      <vt:lpstr>Code Structure</vt:lpstr>
      <vt:lpstr>Example Tables</vt:lpstr>
      <vt:lpstr>Estimated Time Remaining</vt:lpstr>
      <vt:lpstr>Overestimation Example</vt:lpstr>
      <vt:lpstr>PowerPoint Presentation</vt:lpstr>
      <vt:lpstr>Analyzing Application Usage</vt:lpstr>
      <vt:lpstr>Our Metrics</vt:lpstr>
      <vt:lpstr>Showing High Usage Applications</vt:lpstr>
      <vt:lpstr>Possible Application</vt:lpstr>
      <vt:lpstr>PowerPoint Presentation</vt:lpstr>
      <vt:lpstr>PowerPoint Presentation</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eltigreblanco</dc:creator>
  <cp:lastModifiedBy>eltigreblanco</cp:lastModifiedBy>
  <cp:revision>40</cp:revision>
  <dcterms:created xsi:type="dcterms:W3CDTF">2012-12-09T02:03:22Z</dcterms:created>
  <dcterms:modified xsi:type="dcterms:W3CDTF">2012-12-11T03:40:20Z</dcterms:modified>
</cp:coreProperties>
</file>