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761d1b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761d1b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6761d1b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6761d1b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761d1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761d1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761d1b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6761d1b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761d1b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761d1b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761d1b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761d1b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761d1b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761d1b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761d1b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6761d1b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Compte rendu de fin de mission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649288" y="4370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de buts de Depay en fonction de la température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2507" l="0" r="0" t="2516"/>
          <a:stretch/>
        </p:blipFill>
        <p:spPr>
          <a:xfrm>
            <a:off x="2928000" y="3921850"/>
            <a:ext cx="3120576" cy="1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b="139" l="0" r="0" t="139"/>
          <a:stretch/>
        </p:blipFill>
        <p:spPr>
          <a:xfrm>
            <a:off x="4900350" y="1308207"/>
            <a:ext cx="3752775" cy="246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00" y="1305538"/>
            <a:ext cx="3752784" cy="25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latéral d'une main poussant un bouton sur une table de mixage" id="198" name="Google Shape;198;p23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Observations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4827050" y="294350"/>
            <a:ext cx="39810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 de corrélation évidente entre les conditions météorologiques et la performance des joueurs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 observations ne permettent pas d’expliquer clairement la variabilité du nombre de buts d’un joueur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 nombre de buts par équipe est supérieur lorsque la pluviométrie a de faibles valeurs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Observation d’une distribution normale centrée autour de 12°C concernant la somme de buts de toutes les équipes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latéral d'une main poussant un bouton sur une table de mixage" id="205" name="Google Shape;205;p24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Propositions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4797600" y="802075"/>
            <a:ext cx="39810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Analyser la forme des joueurs et d’une équipe(blessures, recrutements)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Ajout de nouvelles variables(Domicile, Extérieur, surface du terrain, décalage horaire, distance, </a:t>
            </a: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autre compétition</a:t>
            </a: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Analyser la différence de résultats en fonction des saisons (contexte sanitaire actuel)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type="title"/>
          </p:nvPr>
        </p:nvSpPr>
        <p:spPr>
          <a:xfrm>
            <a:off x="397350" y="866775"/>
            <a:ext cx="86463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Mission :</a:t>
            </a:r>
            <a:r>
              <a:rPr b="1" lang="fr" sz="4100"/>
              <a:t> </a:t>
            </a:r>
            <a:r>
              <a:rPr lang="fr" sz="4100"/>
              <a:t>Analyser l’évolution des performances d’un joueur et d’une équipe en fonctions des conditions météorologiques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problématique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52500" y="2139825"/>
            <a:ext cx="84390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Rappel : Trouver une corrélation entre les performances d’un(e) joueur / équipe et la météo</a:t>
            </a:r>
            <a:endParaRPr sz="1800"/>
          </a:p>
        </p:txBody>
      </p:sp>
      <p:cxnSp>
        <p:nvCxnSpPr>
          <p:cNvPr id="147" name="Google Shape;147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00" y="1456461"/>
            <a:ext cx="7751874" cy="3687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type="title"/>
          </p:nvPr>
        </p:nvSpPr>
        <p:spPr>
          <a:xfrm>
            <a:off x="649288" y="4370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Somme des buts en fonction de la météo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13" y="1295100"/>
            <a:ext cx="7273661" cy="354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583038" y="4738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Somme des buts en fonction de la température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649288" y="4370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Somme des buts en fonction de la pluie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050" y="1364500"/>
            <a:ext cx="7591471" cy="3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649288" y="4370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Somme des buts du top 2 en fonction de la température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38" y="1379200"/>
            <a:ext cx="7821113" cy="3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649288" y="4370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Somme des buts du top 2 en fonction de la pluie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75" y="1386550"/>
            <a:ext cx="7458056" cy="3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49288" y="4370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de buts de Mbappé en fonction de la température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1255300"/>
            <a:ext cx="4065480" cy="25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000" y="3921850"/>
            <a:ext cx="3120575" cy="1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725" y="1255300"/>
            <a:ext cx="3833399" cy="25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