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3421bca9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3421bca9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3421bca9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3421bca9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3421bca9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3421bca9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3421bca9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3421bca9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3421bca9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3421bca9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lequipe.fr/Football/ligue-1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b="1" lang="fr" sz="3500">
                <a:latin typeface="Arial"/>
                <a:ea typeface="Arial"/>
                <a:cs typeface="Arial"/>
                <a:sym typeface="Arial"/>
              </a:rPr>
              <a:t>Le foot c’est mieux quand il fait beau!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700"/>
              <a:t>Répondre à la demande d’un client qui souhaite connaître les performances d’une équipe/d’un joueur en fonction de la météo.</a:t>
            </a:r>
            <a:endParaRPr b="1" sz="1700"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49" y="2700050"/>
            <a:ext cx="3117100" cy="183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500" y="2700050"/>
            <a:ext cx="3662350" cy="18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RESSOURCES </a:t>
            </a:r>
            <a:r>
              <a:rPr lang="fr"/>
              <a:t>UTILISÉES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https://www.lequipe.fr/Football/ligue-1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https://www.historique-meteo.net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50" y="1447800"/>
            <a:ext cx="2838300" cy="32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4475" y="1329313"/>
            <a:ext cx="2191050" cy="34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1527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OUTILS </a:t>
            </a:r>
            <a:r>
              <a:rPr lang="fr"/>
              <a:t>UTILISÉS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740213" y="21703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Beautiful Soup / Requests</a:t>
            </a:r>
            <a:endParaRPr b="1"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Python / Pandas</a:t>
            </a:r>
            <a:endParaRPr b="1"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DBeaver</a:t>
            </a:r>
            <a:endParaRPr b="1"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DBdesigner</a:t>
            </a:r>
            <a:endParaRPr b="1"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SQL</a:t>
            </a:r>
            <a:endParaRPr b="1" sz="1800"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173101">
            <a:off x="444267" y="392911"/>
            <a:ext cx="1276640" cy="1521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2963" y="223150"/>
            <a:ext cx="1198068" cy="13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86784">
            <a:off x="1677675" y="2455350"/>
            <a:ext cx="1346425" cy="13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233367">
            <a:off x="6389012" y="427299"/>
            <a:ext cx="2639739" cy="11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463549">
            <a:off x="5995200" y="2526637"/>
            <a:ext cx="2452326" cy="116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57950" y="3708803"/>
            <a:ext cx="2870226" cy="1160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DU PROJET ET AVANCEMENT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819150" y="1649275"/>
            <a:ext cx="7505700" cy="28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fr" sz="1402"/>
              <a:t>Première journée: Prise en main du projet à 4. Conception de l’architecture de la base de données. </a:t>
            </a:r>
            <a:r>
              <a:rPr lang="fr" sz="1402"/>
              <a:t>Début du scraping</a:t>
            </a:r>
            <a:endParaRPr sz="1402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02"/>
          </a:p>
          <a:p>
            <a:pPr indent="-31765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3"/>
              <a:buChar char="●"/>
            </a:pPr>
            <a:r>
              <a:rPr lang="fr" sz="1402"/>
              <a:t>Jours suivants: Récupération des données footballistiques et météorologiques. Répartition des tâches  en demi-groupes.</a:t>
            </a:r>
            <a:endParaRPr sz="140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02"/>
          </a:p>
          <a:p>
            <a:pPr indent="-31765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3"/>
              <a:buChar char="●"/>
            </a:pPr>
            <a:r>
              <a:rPr lang="fr" sz="1402"/>
              <a:t>2 fois par jour (11h30/15h): Réunion pour faire le point, partager les connaissances, débloquer les situations problématiques.</a:t>
            </a:r>
            <a:endParaRPr sz="140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02"/>
          </a:p>
          <a:p>
            <a:pPr indent="-31765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3"/>
              <a:buChar char="●"/>
            </a:pPr>
            <a:r>
              <a:rPr lang="fr" sz="1402"/>
              <a:t>Dernier jour: Création de la base de données et insertion des données.</a:t>
            </a:r>
            <a:endParaRPr sz="1402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DIFFICULTÉS</a:t>
            </a:r>
            <a:r>
              <a:rPr lang="fr"/>
              <a:t> ET POINTS </a:t>
            </a:r>
            <a:r>
              <a:rPr lang="fr"/>
              <a:t>D'AMÉLIORATION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819150" y="1415250"/>
            <a:ext cx="7505700" cy="30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Difficultés: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Générateur d’html aléatoire pour éviter le scraping.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Découverte d’un json dans le code html.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Insertion en BDD parfois compliquée.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Astuce: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Exporter rapidement les données en csv (éviter de relancer le scraping/kernel)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Exporter le code source en local (éviter le blocage sur le site)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pandas.read_html()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Exportation en Pickle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Points d’amélioration: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Organisation du code (refacto/code propre)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