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e0b37eb3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e0b37eb3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e0b37eb3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e0b37eb3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e0b37eb3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e0b37eb3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e0b37eb3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e0b37eb3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0b37eb3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e0b37eb3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0b37eb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e0b37eb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e0b37eb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e0b37eb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e0b37eb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e0b37eb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e0b37eb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e0b37eb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e0b37eb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e0b37eb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e0b37eb3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e0b37eb3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e0b37eb3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e0b37eb3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89150" y="769300"/>
            <a:ext cx="6043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45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Introducción y Objetivos del proyecto.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85206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>
                <a:latin typeface="Montserrat"/>
                <a:ea typeface="Montserrat"/>
                <a:cs typeface="Montserrat"/>
                <a:sym typeface="Montserrat"/>
              </a:rPr>
              <a:t>Este proyecto analiza un conjunto de datos de ventas al por menor (retail_sales_dataset.csv) para identificar patrones y tendencias clave. El dataset incluye variables como ID de transacción, fecha, ID de cliente, género, edad, categoría de producto, cantidad, precio por unidad y monto total.</a:t>
            </a:r>
            <a:endParaRPr sz="6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>
                <a:latin typeface="Montserrat"/>
                <a:ea typeface="Montserrat"/>
                <a:cs typeface="Montserrat"/>
                <a:sym typeface="Montserrat"/>
              </a:rPr>
              <a:t>Se realizarán análisis avanzados y visualizaciones para explorar las relaciones entre variables, utilizando herramientas como mapas de calor y subplots. Se mejorarán los gráficos con cuadrículas, leyendas y anotaciones para mayor claridad.</a:t>
            </a:r>
            <a:endParaRPr sz="6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>
                <a:latin typeface="Montserrat"/>
                <a:ea typeface="Montserrat"/>
                <a:cs typeface="Montserrat"/>
                <a:sym typeface="Montserrat"/>
              </a:rPr>
              <a:t>Finalmente, los cambios se </a:t>
            </a:r>
            <a:r>
              <a:rPr lang="es" sz="6600">
                <a:latin typeface="Montserrat"/>
                <a:ea typeface="Montserrat"/>
                <a:cs typeface="Montserrat"/>
                <a:sym typeface="Montserrat"/>
              </a:rPr>
              <a:t>documentan</a:t>
            </a:r>
            <a:r>
              <a:rPr lang="es" sz="6600">
                <a:latin typeface="Montserrat"/>
                <a:ea typeface="Montserrat"/>
                <a:cs typeface="Montserrat"/>
                <a:sym typeface="Montserrat"/>
              </a:rPr>
              <a:t> en GitHub y se preparará una presentación resumida del análisis y hallazgos principales.</a:t>
            </a:r>
            <a:endParaRPr sz="6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Subplot 3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Gráfico Inferior Izquierdo: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"Distribución de Venta Total"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Este histograma muestra la distribución de frecuencia de las ventas totales, categorizado por género.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El eje x está etiquetado "Venta Total", y el eje y está etiquetado "Frecuencia".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Las barras están codificadas por colores, con azul para Masculino y naranja para Femenino</a:t>
            </a:r>
            <a:r>
              <a:rPr lang="es" sz="1300">
                <a:solidFill>
                  <a:srgbClr val="F2DDCC"/>
                </a:solidFill>
                <a:highlight>
                  <a:srgbClr val="F8F4F2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F2DDCC"/>
              </a:solidFill>
              <a:highlight>
                <a:srgbClr val="F8F4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Subplot 4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Gráfico Inferior Derecho: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"Distribución de Género por Venta Total"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Este gráfico de barras muestra la distribución de ventas totales por género.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El eje x está etiquetado "Género", y el eje y está etiquetado "Venta Total".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El gráfico muestra dos barras, una para Femenino y una para Masculino, con ventas totales casi iguales</a:t>
            </a:r>
            <a:endParaRPr>
              <a:solidFill>
                <a:srgbClr val="F2DDCC"/>
              </a:solidFill>
              <a:highlight>
                <a:srgbClr val="F8F4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Principales análisis y hallazgos:</a:t>
            </a:r>
            <a:endParaRPr b="1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La distribución de ventas totales y cantidad parece estar equilibrada entre géneros.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Las ventas muestran fluctuaciones importantes a lo largo del tiempo, con picos y valles notables.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La frecuencia de ventas totales tiene una distribución sesgada, pero casi igual para ambos géneros.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Conclusiones y recomendaciones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Analizar los picos de ventas para identificar qué factores los impulsan.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Continuar con campañas específicas para ambos géneros, ya que ambos contribuyen de manera similar a las ventas.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Evaluar períodos de bajas ventas para estrategias de mejora.</a:t>
            </a:r>
            <a:endParaRPr>
              <a:solidFill>
                <a:srgbClr val="F2DDCC"/>
              </a:solidFill>
              <a:highlight>
                <a:srgbClr val="F8F4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03375" y="782500"/>
            <a:ext cx="4070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Objetivo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203375" y="2119150"/>
            <a:ext cx="56250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El objetivo principal de estas instrucciones es culminar con un análisis detallado y comprensible de los datos, presentarlo de manera clara y asegurar que todos los cambios sean registrados correctamente.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Limpieza de datos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152475"/>
            <a:ext cx="85206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procedió a la verificación de los datos donde se puede observar que no existe ningún valor nulo o duplicado.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25" y="1821100"/>
            <a:ext cx="2789725" cy="31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134" y="1821100"/>
            <a:ext cx="1377241" cy="31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325" y="1782575"/>
            <a:ext cx="1513450" cy="108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 de Tipo de Dato (Fecha)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Cambiamos el tipo de dato de la fecha que estaba en tipo Object a datetime64[ns]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00" y="1660875"/>
            <a:ext cx="4895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174475" y="445025"/>
            <a:ext cx="76578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</a:t>
            </a:r>
            <a:r>
              <a:rPr b="1" lang="es"/>
              <a:t>:</a:t>
            </a:r>
            <a:r>
              <a:rPr lang="es"/>
              <a:t> Realiza un análisis de correlación y crea un mapa de calor para visualizar las relaciones entre las variables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11700" y="1756875"/>
            <a:ext cx="85206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75" y="1857950"/>
            <a:ext cx="7950725" cy="1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del Heatmap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1700" y="1345925"/>
            <a:ext cx="46386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observa claramente cómo la Venta Total y la Edad están fuertemente relacionados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620" y="1152475"/>
            <a:ext cx="381768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2706300" y="214025"/>
            <a:ext cx="373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 los subplots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25" y="1070325"/>
            <a:ext cx="5568301" cy="38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Subplot 1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Gráfico Superior Izquierdo: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"Distribución de Cantidad por Venta y Género"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Este gráfico de dispersión muestra la distribución de las ventas totales contra la cantidad, categorizado por género (Masculino y Femenino).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El eje x está etiquetado "Cantidad", y el eje y está etiquetado "Total Venta".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Los puntos azules representan Masculino, y los puntos naranjas representan Femenino.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Subplot 2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Gráfico Superior Derecho: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"Distribución de Fecha por Venta Total"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Este gráfico de línea muestra la distribución de las ventas totales a lo largo del tiempo.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El eje x está etiquetado "Fecha", y el eje y está etiquetado "Venta Total".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El gráfico muestra fluctuaciones en las ventas desde enero de 2023 hasta enero de 2024.</a:t>
            </a:r>
            <a:endParaRPr sz="1300">
              <a:solidFill>
                <a:srgbClr val="F2DDCC"/>
              </a:solidFill>
              <a:highlight>
                <a:srgbClr val="F8F4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