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3" r:id="rId6"/>
    <p:sldId id="271" r:id="rId7"/>
    <p:sldId id="267" r:id="rId8"/>
    <p:sldId id="258" r:id="rId9"/>
    <p:sldId id="259" r:id="rId10"/>
    <p:sldId id="266" r:id="rId11"/>
    <p:sldId id="264" r:id="rId12"/>
    <p:sldId id="265" r:id="rId13"/>
    <p:sldId id="260" r:id="rId14"/>
    <p:sldId id="261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on-de-montrouge/Intro-to-Python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2884223" y="3353003"/>
            <a:ext cx="642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for loops, if statements, and lists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ABF-29C7-8C09-77ED-75A3D45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objects: Booleans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C19-C929-5DD9-8B6F-534E8A8A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5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A7B-0082-624A-5EE4-1C9EC0F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7585-AB19-7E25-8594-628D8D99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6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8DB-6BA8-960F-3603-143D0D6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“for”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E0D4-340F-AB69-FF94-72D89A22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9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0277-BBB5-4098-E302-FC31FB80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Python Packages?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2E3-639B-F601-B062-5889555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84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7001-4B66-4AEF-DCD1-09C63EB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 #1: 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F9D2-34D9-EFD6-6D8B-4BCBAB53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9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166-D736-F710-F88F-664C524F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 #2: Pandas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B99C-37E5-75D7-BD8E-C20E5D0F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4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FC6-0FA8-7C6D-E6AF-6F25A2B9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 local changes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EBB2-8607-C779-0D71-D2D0DA05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5" y="2241360"/>
            <a:ext cx="11181029" cy="4616640"/>
          </a:xfrm>
        </p:spPr>
        <p:txBody>
          <a:bodyPr>
            <a:normAutofit/>
          </a:bodyPr>
          <a:lstStyle/>
          <a:p>
            <a:r>
              <a:rPr lang="en-CA" dirty="0"/>
              <a:t>After you are done working on your local version of the code, you will want to “push” those changes to your repo on GitHub</a:t>
            </a:r>
          </a:p>
          <a:p>
            <a:r>
              <a:rPr lang="en-CA" dirty="0"/>
              <a:t>This is done via the following steps:</a:t>
            </a:r>
          </a:p>
          <a:p>
            <a:pPr lvl="1"/>
            <a:r>
              <a:rPr lang="en-CA" dirty="0"/>
              <a:t>Open up your file explorer and navigate to your local Intro-to-Python folder</a:t>
            </a:r>
          </a:p>
          <a:p>
            <a:pPr lvl="1"/>
            <a:r>
              <a:rPr lang="en-CA" dirty="0"/>
              <a:t>Right click and select “Git Bash Here”</a:t>
            </a:r>
          </a:p>
          <a:p>
            <a:pPr lvl="1"/>
            <a:r>
              <a:rPr lang="en-CA" dirty="0"/>
              <a:t>Type in the following:</a:t>
            </a:r>
          </a:p>
          <a:p>
            <a:pPr lvl="2"/>
            <a:r>
              <a:rPr lang="en-CA" dirty="0"/>
              <a:t>git status</a:t>
            </a:r>
          </a:p>
          <a:p>
            <a:pPr lvl="2"/>
            <a:r>
              <a:rPr lang="en-CA" dirty="0"/>
              <a:t>git add &lt;changed files&gt;</a:t>
            </a:r>
          </a:p>
          <a:p>
            <a:pPr lvl="2"/>
            <a:r>
              <a:rPr lang="en-CA" dirty="0"/>
              <a:t>git commit –m “commit message”</a:t>
            </a:r>
          </a:p>
          <a:p>
            <a:pPr lvl="2"/>
            <a:r>
              <a:rPr lang="en-CA" dirty="0"/>
              <a:t>git push origin main</a:t>
            </a:r>
          </a:p>
          <a:p>
            <a:pPr lvl="1"/>
            <a:r>
              <a:rPr lang="en-CA" dirty="0"/>
              <a:t>Make sure to replace &lt;changed files&gt; with the names of the files you modify</a:t>
            </a:r>
          </a:p>
          <a:p>
            <a:pPr lvl="2"/>
            <a:r>
              <a:rPr lang="en-CA" dirty="0"/>
              <a:t>git status allows you to see the names of the modified files</a:t>
            </a:r>
          </a:p>
          <a:p>
            <a:pPr lvl="1"/>
            <a:r>
              <a:rPr lang="en-CA" dirty="0"/>
              <a:t>And replace “commit message” with a meaningful commit message describing the changes you made</a:t>
            </a:r>
          </a:p>
        </p:txBody>
      </p:sp>
    </p:spTree>
    <p:extLst>
      <p:ext uri="{BB962C8B-B14F-4D97-AF65-F5344CB8AC3E}">
        <p14:creationId xmlns:p14="http://schemas.microsoft.com/office/powerpoint/2010/main" val="29843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03" y="2448960"/>
            <a:ext cx="9808794" cy="4286819"/>
          </a:xfrm>
        </p:spPr>
        <p:txBody>
          <a:bodyPr>
            <a:normAutofit/>
          </a:bodyPr>
          <a:lstStyle/>
          <a:p>
            <a:r>
              <a:rPr lang="en-CA" sz="2400" dirty="0"/>
              <a:t>Last week, we…</a:t>
            </a:r>
          </a:p>
          <a:p>
            <a:pPr lvl="1"/>
            <a:r>
              <a:rPr lang="en-CA" sz="2000" dirty="0"/>
              <a:t>Installed Python </a:t>
            </a:r>
          </a:p>
          <a:p>
            <a:pPr lvl="1"/>
            <a:r>
              <a:rPr lang="en-CA" sz="2000" dirty="0"/>
              <a:t>Installed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 lvl="1"/>
            <a:r>
              <a:rPr lang="en-CA" sz="2000" dirty="0"/>
              <a:t>Installed git and created a GitHub account</a:t>
            </a:r>
          </a:p>
          <a:p>
            <a:pPr lvl="1"/>
            <a:r>
              <a:rPr lang="en-CA" sz="2000" dirty="0"/>
              <a:t>Cloned the </a:t>
            </a:r>
            <a:r>
              <a:rPr lang="en-CA" sz="2400" dirty="0"/>
              <a:t>Intro-to-Python</a:t>
            </a:r>
            <a:r>
              <a:rPr lang="en-CA" sz="2000" dirty="0"/>
              <a:t> GitHub repository on our computer</a:t>
            </a:r>
          </a:p>
          <a:p>
            <a:pPr lvl="1"/>
            <a:r>
              <a:rPr lang="en-CA" sz="2000" dirty="0"/>
              <a:t>Wrote our first pieces of code</a:t>
            </a:r>
          </a:p>
          <a:p>
            <a:pPr lvl="2"/>
            <a:r>
              <a:rPr lang="en-CA" sz="1800" dirty="0"/>
              <a:t>Used the print statement to output Hello World</a:t>
            </a:r>
          </a:p>
          <a:p>
            <a:pPr lvl="2"/>
            <a:r>
              <a:rPr lang="en-CA" sz="1800" dirty="0"/>
              <a:t>Differences between strings, integers, and floats</a:t>
            </a:r>
          </a:p>
          <a:p>
            <a:pPr lvl="2"/>
            <a:r>
              <a:rPr lang="en-CA" sz="1800" dirty="0"/>
              <a:t>Combined different objects in a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B30-FF9E-A389-D935-AFB0B63B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“Pushing” local changes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DE89-2191-DBE5-4F7E-5A64B17F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2335794"/>
            <a:ext cx="11494884" cy="4599160"/>
          </a:xfrm>
        </p:spPr>
        <p:txBody>
          <a:bodyPr>
            <a:normAutofit/>
          </a:bodyPr>
          <a:lstStyle/>
          <a:p>
            <a:r>
              <a:rPr lang="en-CA" dirty="0"/>
              <a:t>After modifying the code locally, you will want to push it to your remote GitHub repo</a:t>
            </a:r>
          </a:p>
          <a:p>
            <a:r>
              <a:rPr lang="en-CA" dirty="0"/>
              <a:t>This is done via the following steps:</a:t>
            </a:r>
          </a:p>
          <a:p>
            <a:pPr lvl="1"/>
            <a:r>
              <a:rPr lang="en-CA" sz="1600" dirty="0"/>
              <a:t>Open up your file explorer and navigate to your local Intro-to-Python folder</a:t>
            </a:r>
          </a:p>
          <a:p>
            <a:pPr lvl="1"/>
            <a:r>
              <a:rPr lang="en-CA" sz="1600" dirty="0"/>
              <a:t>Right click and select “Git Bash Here”</a:t>
            </a:r>
          </a:p>
          <a:p>
            <a:pPr lvl="1"/>
            <a:r>
              <a:rPr lang="en-CA" sz="1600" dirty="0"/>
              <a:t>Type in the following (hitting enter after each line):</a:t>
            </a:r>
          </a:p>
          <a:p>
            <a:pPr lvl="2"/>
            <a:r>
              <a:rPr lang="en-CA" dirty="0"/>
              <a:t>git status</a:t>
            </a:r>
          </a:p>
          <a:p>
            <a:pPr lvl="2"/>
            <a:r>
              <a:rPr lang="en-CA" dirty="0"/>
              <a:t>git add &lt;modified files&gt;</a:t>
            </a:r>
          </a:p>
          <a:p>
            <a:pPr lvl="2"/>
            <a:r>
              <a:rPr lang="en-CA" dirty="0"/>
              <a:t>git commit –m “commit message”</a:t>
            </a:r>
          </a:p>
          <a:p>
            <a:pPr lvl="2"/>
            <a:r>
              <a:rPr lang="en-CA" dirty="0"/>
              <a:t>git push origin main</a:t>
            </a:r>
          </a:p>
          <a:p>
            <a:pPr lvl="1"/>
            <a:r>
              <a:rPr lang="en-CA" dirty="0"/>
              <a:t>Replace &lt;modified files&gt; by the files you changed</a:t>
            </a:r>
          </a:p>
          <a:p>
            <a:pPr lvl="2"/>
            <a:r>
              <a:rPr lang="en-CA" dirty="0"/>
              <a:t>git status allows you to see all modified files</a:t>
            </a:r>
          </a:p>
          <a:p>
            <a:pPr lvl="1"/>
            <a:r>
              <a:rPr lang="en-CA" dirty="0"/>
              <a:t>Replace “commit message” with a meaningful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13437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3FB-40CA-9A8A-6B22-02F2284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FED0-95E7-F178-B8FA-7104754F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33" y="2340321"/>
            <a:ext cx="11063334" cy="4517679"/>
          </a:xfrm>
        </p:spPr>
        <p:txBody>
          <a:bodyPr>
            <a:normAutofit/>
          </a:bodyPr>
          <a:lstStyle/>
          <a:p>
            <a:r>
              <a:rPr lang="en-CA" sz="2000" dirty="0"/>
              <a:t>Add:</a:t>
            </a:r>
          </a:p>
          <a:p>
            <a:pPr lvl="1"/>
            <a:r>
              <a:rPr lang="en-CA" sz="1800" dirty="0"/>
              <a:t>Specifies which files to add to the commit</a:t>
            </a:r>
          </a:p>
          <a:p>
            <a:pPr lvl="1"/>
            <a:r>
              <a:rPr lang="en-CA" sz="1800" dirty="0"/>
              <a:t>Lets you purposely omit files you do not wish to commit</a:t>
            </a:r>
          </a:p>
          <a:p>
            <a:r>
              <a:rPr lang="en-CA" sz="2000" dirty="0"/>
              <a:t>Commit:</a:t>
            </a:r>
          </a:p>
          <a:p>
            <a:pPr lvl="1"/>
            <a:r>
              <a:rPr lang="en-CA" sz="1800" dirty="0"/>
              <a:t>It’s in the name: you are “committed” to the changes you made</a:t>
            </a:r>
          </a:p>
          <a:p>
            <a:pPr lvl="1"/>
            <a:r>
              <a:rPr lang="en-CA" sz="1800" dirty="0"/>
              <a:t>Git commit saves a copy of your files at the moment of the commit</a:t>
            </a:r>
          </a:p>
          <a:p>
            <a:pPr lvl="1"/>
            <a:r>
              <a:rPr lang="en-CA" sz="1800" dirty="0"/>
              <a:t>Allows you to return to previous versions if need be</a:t>
            </a:r>
          </a:p>
          <a:p>
            <a:r>
              <a:rPr lang="en-CA" sz="2000" dirty="0"/>
              <a:t>Push:</a:t>
            </a:r>
          </a:p>
          <a:p>
            <a:pPr lvl="1"/>
            <a:r>
              <a:rPr lang="en-CA" sz="1800" dirty="0"/>
              <a:t>Pushes the committed files to the remote directory</a:t>
            </a:r>
          </a:p>
          <a:p>
            <a:pPr lvl="1"/>
            <a:r>
              <a:rPr lang="en-CA" sz="1800" dirty="0"/>
              <a:t>Now, if you log into GitHub in the browser, you will see the modified files appearing in your repo!</a:t>
            </a:r>
          </a:p>
        </p:txBody>
      </p:sp>
    </p:spTree>
    <p:extLst>
      <p:ext uri="{BB962C8B-B14F-4D97-AF65-F5344CB8AC3E}">
        <p14:creationId xmlns:p14="http://schemas.microsoft.com/office/powerpoint/2010/main" val="30404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0" y="2299581"/>
            <a:ext cx="11416419" cy="463990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need to “pull” changes from the instructor’s repository on GitHub to access latest version each week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the following commands in the Git Bash:</a:t>
            </a:r>
            <a:endParaRPr lang="en-CA" sz="2000" dirty="0"/>
          </a:p>
          <a:p>
            <a:pPr lvl="1">
              <a:lnSpc>
                <a:spcPct val="150000"/>
              </a:lnSpc>
            </a:pPr>
            <a:r>
              <a:rPr lang="en-CA" sz="2000" dirty="0"/>
              <a:t>git remote add upstream </a:t>
            </a:r>
            <a:r>
              <a:rPr lang="en-CA" sz="2000" dirty="0">
                <a:hlinkClick r:id="rId2"/>
              </a:rPr>
              <a:t>https://github.com/baron-de-montrouge/Intro-to-Python.git</a:t>
            </a:r>
            <a:endParaRPr lang="en-CA" sz="2000" dirty="0"/>
          </a:p>
          <a:p>
            <a:pPr lvl="1">
              <a:lnSpc>
                <a:spcPct val="150000"/>
              </a:lnSpc>
            </a:pPr>
            <a:r>
              <a:rPr lang="en-CA" sz="2000" dirty="0"/>
              <a:t>git fetch upstream</a:t>
            </a:r>
          </a:p>
          <a:p>
            <a:pPr lvl="1">
              <a:lnSpc>
                <a:spcPct val="150000"/>
              </a:lnSpc>
            </a:pPr>
            <a:r>
              <a:rPr lang="en-CA" sz="2000" dirty="0"/>
              <a:t>git checkout main</a:t>
            </a:r>
          </a:p>
          <a:p>
            <a:pPr lvl="1">
              <a:lnSpc>
                <a:spcPct val="150000"/>
              </a:lnSpc>
            </a:pPr>
            <a:r>
              <a:rPr lang="en-CA" sz="2000" dirty="0"/>
              <a:t>git rebase upstream/main</a:t>
            </a:r>
          </a:p>
          <a:p>
            <a:pPr lvl="1">
              <a:lnSpc>
                <a:spcPct val="150000"/>
              </a:lnSpc>
            </a:pPr>
            <a:r>
              <a:rPr lang="en-CA" sz="2000" dirty="0"/>
              <a:t>git push –f origin main</a:t>
            </a:r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44" y="2471597"/>
            <a:ext cx="9569512" cy="4128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successfully established a link between the “upstream” copy (instructor’s version) and the “origin” copy (our own local copy) via the “rebase” command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In the future, pulling changes from upstream will only require the following command:</a:t>
            </a:r>
          </a:p>
          <a:p>
            <a:pPr lvl="1">
              <a:lnSpc>
                <a:spcPct val="150000"/>
              </a:lnSpc>
            </a:pPr>
            <a:r>
              <a:rPr lang="en-CA" sz="2000" dirty="0"/>
              <a:t>git fetch upstream</a:t>
            </a:r>
          </a:p>
        </p:txBody>
      </p:sp>
    </p:spTree>
    <p:extLst>
      <p:ext uri="{BB962C8B-B14F-4D97-AF65-F5344CB8AC3E}">
        <p14:creationId xmlns:p14="http://schemas.microsoft.com/office/powerpoint/2010/main" val="152837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cell can run independent pieces of code</a:t>
            </a:r>
          </a:p>
        </p:txBody>
      </p:sp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615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PYTHON CRASH COURSE WEEK 2</vt:lpstr>
      <vt:lpstr>Recap From Last Week</vt:lpstr>
      <vt:lpstr>“Pushing” local changes to remote</vt:lpstr>
      <vt:lpstr>Git push breakdown</vt:lpstr>
      <vt:lpstr>Pull Remote Changes Using Git</vt:lpstr>
      <vt:lpstr>Git terminology</vt:lpstr>
      <vt:lpstr>Pull Remote Changes Using Git (Cont)</vt:lpstr>
      <vt:lpstr>Jupyter Notebook Functionalities</vt:lpstr>
      <vt:lpstr>Python Errors – How to Debug Faulty Code</vt:lpstr>
      <vt:lpstr>Python objects: Booleans and Lists</vt:lpstr>
      <vt:lpstr>The “if” Statement</vt:lpstr>
      <vt:lpstr>The “for” Loop</vt:lpstr>
      <vt:lpstr>What Are Python Packages?</vt:lpstr>
      <vt:lpstr>Useful Package #1: NumPy</vt:lpstr>
      <vt:lpstr>Useful Package #2: Pandas</vt:lpstr>
      <vt:lpstr>Push local changes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34</cp:revision>
  <dcterms:created xsi:type="dcterms:W3CDTF">2022-06-20T18:28:33Z</dcterms:created>
  <dcterms:modified xsi:type="dcterms:W3CDTF">2022-06-22T19:40:10Z</dcterms:modified>
</cp:coreProperties>
</file>