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6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332bf8a6a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332bf8a6a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3f1ff07d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3f1ff07d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3f1ff07db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3f1ff07db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332bf8a6a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332bf8a6a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32bf8a6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32bf8a6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332bf8a6a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332bf8a6a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332bf8a6a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332bf8a6a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3f1ff07db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3f1ff07db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332bf8a6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332bf8a6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1ff07db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3f1ff07db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7496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169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24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2165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490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7707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4950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57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8259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3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44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762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7474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621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4216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3701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839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8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3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Semantic Web</a:t>
            </a:r>
          </a:p>
          <a:p>
            <a:pPr marL="0" lvl="0" indent="0" defTabSz="457200">
              <a:spcAft>
                <a:spcPts val="0"/>
              </a:spcAft>
            </a:pP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  <a:sym typeface="Georgia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6" name="Google Shape;56;p13"/>
          <p:cNvSpPr txBox="1"/>
          <p:nvPr/>
        </p:nvSpPr>
        <p:spPr>
          <a:xfrm>
            <a:off x="486343" y="1927533"/>
            <a:ext cx="3841954" cy="2744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u="sng" dirty="0">
                <a:latin typeface="+mj-lt"/>
                <a:ea typeface="+mj-ea"/>
                <a:cs typeface="+mj-cs"/>
                <a:sym typeface="Georgia"/>
              </a:rPr>
              <a:t>Grupo 02</a:t>
            </a:r>
          </a:p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  <a:sym typeface="Georgia"/>
              </a:rPr>
              <a:t>Yongsheng Lin</a:t>
            </a:r>
          </a:p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  <a:sym typeface="Georgia"/>
              </a:rPr>
              <a:t>Álvaro Alonso Miguel</a:t>
            </a:r>
          </a:p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  <a:sym typeface="Georgia"/>
              </a:rPr>
              <a:t>Raúl Casamayor Navas</a:t>
            </a:r>
          </a:p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  <a:sym typeface="Georgia"/>
              </a:rPr>
              <a:t>Javier Sabín Gómez </a:t>
            </a:r>
          </a:p>
          <a:p>
            <a:pPr marL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  <a:sym typeface="Georgia"/>
              </a:rPr>
              <a:t>Rafael Alonso Sirera</a:t>
            </a:r>
          </a:p>
        </p:txBody>
      </p:sp>
      <p:pic>
        <p:nvPicPr>
          <p:cNvPr id="54" name="Google Shape;54;p13" descr="Interfaz de usuario gráfica, Aplicación, Teams&#10;&#10;Descripción generada automáticamente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568937" y="2655826"/>
            <a:ext cx="4088720" cy="1257281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660525" y="1397550"/>
            <a:ext cx="4037100" cy="117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 dirty="0">
                <a:solidFill>
                  <a:schemeClr val="tx1"/>
                </a:solidFill>
                <a:ea typeface="Georgia"/>
                <a:cs typeface="Georgia"/>
                <a:sym typeface="Georgia"/>
              </a:rPr>
              <a:t>Aplicación</a:t>
            </a:r>
            <a:endParaRPr sz="3000" dirty="0">
              <a:solidFill>
                <a:schemeClr val="tx1"/>
              </a:solidFill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02" y="1440652"/>
            <a:ext cx="3933352" cy="10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946500" y="1153275"/>
            <a:ext cx="3933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s" sz="1700" dirty="0">
                <a:ea typeface="Georgia"/>
                <a:cs typeface="Georgia"/>
                <a:sym typeface="Georgia"/>
              </a:rPr>
              <a:t>Framework de </a:t>
            </a:r>
            <a:r>
              <a:rPr lang="es" sz="1700" b="1" dirty="0">
                <a:ea typeface="Georgia"/>
                <a:cs typeface="Georgia"/>
                <a:sym typeface="Georgia"/>
              </a:rPr>
              <a:t>Python </a:t>
            </a:r>
            <a:r>
              <a:rPr lang="es" sz="1700" dirty="0">
                <a:ea typeface="Georgia"/>
                <a:cs typeface="Georgia"/>
                <a:sym typeface="Georgia"/>
              </a:rPr>
              <a:t>para crear mapas  y grafos.</a:t>
            </a:r>
            <a:endParaRPr sz="1700" dirty="0">
              <a:ea typeface="Georgia"/>
              <a:cs typeface="Georgia"/>
              <a:sym typeface="Georgia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endParaRPr sz="1700" dirty="0"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s" sz="1700" dirty="0">
                <a:ea typeface="Georgia"/>
                <a:cs typeface="Georgia"/>
                <a:sym typeface="Georgia"/>
              </a:rPr>
              <a:t>Permite desplegar un servidor para tener una web gracias a la librería </a:t>
            </a:r>
            <a:r>
              <a:rPr lang="es" sz="1700" b="1" dirty="0">
                <a:ea typeface="Georgia"/>
                <a:cs typeface="Georgia"/>
                <a:sym typeface="Georgia"/>
              </a:rPr>
              <a:t>Dash</a:t>
            </a:r>
            <a:endParaRPr sz="1700" b="1" dirty="0"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500" y="2981025"/>
            <a:ext cx="3816474" cy="19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52325" y="2796392"/>
            <a:ext cx="42453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80000"/>
              <a:buFont typeface="Wingdings 3" panose="05040102010807070707" pitchFamily="18" charset="2"/>
              <a:buChar char="u"/>
            </a:pPr>
            <a:r>
              <a:rPr lang="es" sz="1700" b="1" dirty="0">
                <a:latin typeface="+mj-lt"/>
                <a:ea typeface="Georgia"/>
                <a:cs typeface="Georgia"/>
                <a:sym typeface="Georgia"/>
              </a:rPr>
              <a:t>Vaadin</a:t>
            </a:r>
            <a:r>
              <a:rPr lang="es" sz="1700" dirty="0">
                <a:latin typeface="+mj-lt"/>
                <a:ea typeface="Georgia"/>
                <a:cs typeface="Georgia"/>
                <a:sym typeface="Georgia"/>
              </a:rPr>
              <a:t> permite desarrollar la parte de </a:t>
            </a:r>
            <a:r>
              <a:rPr lang="es" sz="1700" b="1" dirty="0">
                <a:latin typeface="+mj-lt"/>
                <a:ea typeface="Georgia"/>
                <a:cs typeface="Georgia"/>
                <a:sym typeface="Georgia"/>
              </a:rPr>
              <a:t>Java </a:t>
            </a:r>
            <a:r>
              <a:rPr lang="es" sz="1700" dirty="0">
                <a:latin typeface="+mj-lt"/>
                <a:ea typeface="Georgia"/>
                <a:cs typeface="Georgia"/>
                <a:sym typeface="Georgia"/>
              </a:rPr>
              <a:t>donde se encuentra el apartado de </a:t>
            </a:r>
            <a:r>
              <a:rPr lang="es" sz="1700" b="1" dirty="0">
                <a:latin typeface="+mj-lt"/>
                <a:ea typeface="Georgia"/>
                <a:cs typeface="Georgia"/>
                <a:sym typeface="Georgia"/>
              </a:rPr>
              <a:t>GeoSparql</a:t>
            </a:r>
            <a:endParaRPr sz="1700" b="1" dirty="0">
              <a:latin typeface="+mj-lt"/>
              <a:ea typeface="Georgia"/>
              <a:cs typeface="Georgia"/>
              <a:sym typeface="Georgi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Font typeface="Wingdings 3" panose="05040102010807070707" pitchFamily="18" charset="2"/>
              <a:buChar char="u"/>
            </a:pPr>
            <a:endParaRPr sz="1700" dirty="0">
              <a:latin typeface="+mj-lt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80000"/>
              <a:buFont typeface="Wingdings 3" panose="05040102010807070707" pitchFamily="18" charset="2"/>
              <a:buChar char="u"/>
            </a:pPr>
            <a:r>
              <a:rPr lang="es" sz="1700" dirty="0">
                <a:latin typeface="+mj-lt"/>
                <a:ea typeface="Georgia"/>
                <a:cs typeface="Georgia"/>
                <a:sym typeface="Georgia"/>
              </a:rPr>
              <a:t>Junto a </a:t>
            </a:r>
            <a:r>
              <a:rPr lang="es" sz="1700" b="1" dirty="0">
                <a:latin typeface="+mj-lt"/>
                <a:ea typeface="Georgia"/>
                <a:cs typeface="Georgia"/>
                <a:sym typeface="Georgia"/>
              </a:rPr>
              <a:t>Spring</a:t>
            </a:r>
            <a:r>
              <a:rPr lang="es" sz="1700" dirty="0">
                <a:latin typeface="+mj-lt"/>
                <a:ea typeface="Georgia"/>
                <a:cs typeface="Georgia"/>
                <a:sym typeface="Georgia"/>
              </a:rPr>
              <a:t> nos permite desplegar la web y juntar ambas en una sola aplicación</a:t>
            </a:r>
            <a:endParaRPr sz="1700" dirty="0">
              <a:latin typeface="+mj-lt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900" y="355650"/>
            <a:ext cx="4432175" cy="4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86697" y="471949"/>
            <a:ext cx="421216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200" b="0" i="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Índice</a:t>
            </a:r>
            <a:endParaRPr lang="en-US" sz="4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99048" y="498234"/>
            <a:ext cx="51435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3" name="Google Shape;63;p1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672806" y="1085289"/>
            <a:ext cx="2985104" cy="2972919"/>
          </a:xfrm>
          <a:prstGeom prst="rect">
            <a:avLst/>
          </a:prstGeom>
          <a:noFill/>
          <a:effectLst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86698" y="1828800"/>
            <a:ext cx="421216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Introducción</a:t>
            </a:r>
            <a:endParaRPr lang="en-US" dirty="0">
              <a:solidFill>
                <a:schemeClr val="bg1"/>
              </a:solidFill>
              <a:latin typeface="+mn-lt"/>
              <a:sym typeface="Georgia"/>
            </a:endParaRPr>
          </a:p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n-lt"/>
                <a:sym typeface="Georgia"/>
              </a:rPr>
              <a:t>CSV</a:t>
            </a:r>
          </a:p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Ontología</a:t>
            </a:r>
            <a:endParaRPr lang="en-US" dirty="0">
              <a:solidFill>
                <a:schemeClr val="bg1"/>
              </a:solidFill>
              <a:latin typeface="+mn-lt"/>
              <a:sym typeface="Georgia"/>
            </a:endParaRPr>
          </a:p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n-lt"/>
                <a:sym typeface="Georgia"/>
              </a:rPr>
              <a:t>Mappings</a:t>
            </a:r>
          </a:p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Datos</a:t>
            </a:r>
            <a:r>
              <a:rPr lang="en-US" dirty="0">
                <a:solidFill>
                  <a:schemeClr val="bg1"/>
                </a:solidFill>
                <a:latin typeface="+mn-lt"/>
                <a:sym typeface="Georgi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Enlazados</a:t>
            </a:r>
            <a:r>
              <a:rPr lang="en-US" dirty="0">
                <a:solidFill>
                  <a:schemeClr val="bg1"/>
                </a:solidFill>
                <a:latin typeface="+mn-lt"/>
                <a:sym typeface="Georgia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publicación</a:t>
            </a:r>
            <a:endParaRPr lang="en-US" dirty="0">
              <a:solidFill>
                <a:schemeClr val="bg1"/>
              </a:solidFill>
              <a:latin typeface="+mn-lt"/>
              <a:sym typeface="Georgia"/>
            </a:endParaRPr>
          </a:p>
          <a:p>
            <a:pPr marL="457200" lvl="0" indent="-3365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+mn-lt"/>
                <a:sym typeface="Georgia"/>
              </a:rPr>
              <a:t>Aplicación</a:t>
            </a:r>
            <a:endParaRPr lang="en-US" dirty="0">
              <a:solidFill>
                <a:schemeClr val="bg1"/>
              </a:solidFill>
              <a:latin typeface="+mn-lt"/>
              <a:sym typeface="Georgi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6" name="Picture 7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7" name="Oval 7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8" name="Picture 8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9" name="Picture 8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0" name="Rectangle 8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8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 dirty="0" err="1">
                <a:sym typeface="Georgia"/>
              </a:rPr>
              <a:t>Introducción</a:t>
            </a:r>
            <a:endParaRPr lang="en-US" sz="4200" dirty="0">
              <a:sym typeface="Georgia"/>
            </a:endParaRPr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8"/>
          <a:srcRect l="322" r="2" b="2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</p:spPr>
      </p:pic>
      <p:sp>
        <p:nvSpPr>
          <p:cNvPr id="103" name="Rectangle 9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Google Shape;70;p15"/>
          <p:cNvSpPr txBox="1"/>
          <p:nvPr/>
        </p:nvSpPr>
        <p:spPr>
          <a:xfrm>
            <a:off x="4058212" y="1539688"/>
            <a:ext cx="3479177" cy="31466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ea typeface="+mj-ea"/>
                <a:cs typeface="+mj-cs"/>
                <a:sym typeface="Georgia"/>
              </a:rPr>
              <a:t>Sistema </a:t>
            </a:r>
            <a:r>
              <a:rPr lang="en-US" sz="1700" dirty="0" err="1">
                <a:ea typeface="+mj-ea"/>
                <a:cs typeface="+mj-cs"/>
                <a:sym typeface="Georgia"/>
              </a:rPr>
              <a:t>dedicado</a:t>
            </a:r>
            <a:r>
              <a:rPr lang="en-US" sz="1700" dirty="0">
                <a:ea typeface="+mj-ea"/>
                <a:cs typeface="+mj-cs"/>
                <a:sym typeface="Georgia"/>
              </a:rPr>
              <a:t> a la </a:t>
            </a:r>
            <a:r>
              <a:rPr lang="en-US" sz="1700" dirty="0" err="1">
                <a:ea typeface="+mj-ea"/>
                <a:cs typeface="+mj-cs"/>
                <a:sym typeface="Georgia"/>
              </a:rPr>
              <a:t>movilidad</a:t>
            </a:r>
            <a:r>
              <a:rPr lang="en-US" sz="1700" dirty="0">
                <a:ea typeface="+mj-ea"/>
                <a:cs typeface="+mj-cs"/>
                <a:sym typeface="Georgia"/>
              </a:rPr>
              <a:t> </a:t>
            </a:r>
            <a:r>
              <a:rPr lang="en-US" sz="1700" dirty="0" err="1">
                <a:ea typeface="+mj-ea"/>
                <a:cs typeface="+mj-cs"/>
                <a:sym typeface="Georgia"/>
              </a:rPr>
              <a:t>ecosostenible</a:t>
            </a:r>
            <a:r>
              <a:rPr lang="en-US" sz="1700" dirty="0">
                <a:ea typeface="+mj-ea"/>
                <a:cs typeface="+mj-cs"/>
                <a:sym typeface="Georgia"/>
              </a:rPr>
              <a:t> a lo largo de la ciudad de Madrid: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ea typeface="+mj-ea"/>
              <a:cs typeface="+mj-cs"/>
              <a:sym typeface="Georgia"/>
            </a:endParaRP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700" dirty="0" err="1">
                <a:ea typeface="+mj-ea"/>
                <a:cs typeface="+mj-cs"/>
                <a:sym typeface="Georgia"/>
              </a:rPr>
              <a:t>Bicicletas</a:t>
            </a:r>
            <a:r>
              <a:rPr lang="en-US" sz="1700" dirty="0">
                <a:ea typeface="+mj-ea"/>
                <a:cs typeface="+mj-cs"/>
                <a:sym typeface="Georgia"/>
              </a:rPr>
              <a:t> </a:t>
            </a:r>
            <a:r>
              <a:rPr lang="en-US" sz="1700" dirty="0" err="1">
                <a:ea typeface="+mj-ea"/>
                <a:cs typeface="+mj-cs"/>
                <a:sym typeface="Georgia"/>
              </a:rPr>
              <a:t>Eléctricas</a:t>
            </a:r>
            <a:endParaRPr lang="en-US" sz="1700" dirty="0">
              <a:ea typeface="+mj-ea"/>
              <a:cs typeface="+mj-cs"/>
              <a:sym typeface="Georgia"/>
            </a:endParaRP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700" dirty="0" err="1">
                <a:ea typeface="+mj-ea"/>
                <a:cs typeface="+mj-cs"/>
                <a:sym typeface="Georgia"/>
              </a:rPr>
              <a:t>Estaciones</a:t>
            </a:r>
            <a:r>
              <a:rPr lang="en-US" sz="1700" dirty="0">
                <a:ea typeface="+mj-ea"/>
                <a:cs typeface="+mj-cs"/>
                <a:sym typeface="Georgia"/>
              </a:rPr>
              <a:t> de Carga de </a:t>
            </a:r>
            <a:r>
              <a:rPr lang="en-US" sz="1700" dirty="0" err="1">
                <a:ea typeface="+mj-ea"/>
                <a:cs typeface="+mj-cs"/>
                <a:sym typeface="Georgia"/>
              </a:rPr>
              <a:t>Vehículos</a:t>
            </a:r>
            <a:endParaRPr lang="en-US" sz="1700" dirty="0">
              <a:ea typeface="+mj-ea"/>
              <a:cs typeface="+mj-cs"/>
              <a:sym typeface="Georgia"/>
            </a:endParaRP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700" dirty="0">
                <a:ea typeface="+mj-ea"/>
                <a:cs typeface="+mj-cs"/>
                <a:sym typeface="Georgia"/>
              </a:rPr>
              <a:t>Metro</a:t>
            </a: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700" dirty="0" err="1">
                <a:ea typeface="+mj-ea"/>
                <a:cs typeface="+mj-cs"/>
                <a:sym typeface="Georgia"/>
              </a:rPr>
              <a:t>Monumentos</a:t>
            </a:r>
            <a:endParaRPr lang="en-US" sz="1700" dirty="0">
              <a:ea typeface="+mj-ea"/>
              <a:cs typeface="+mj-cs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0" y="44640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 dirty="0">
                <a:solidFill>
                  <a:schemeClr val="tx1"/>
                </a:solidFill>
                <a:ea typeface="Georgia"/>
                <a:cs typeface="Georgia"/>
                <a:sym typeface="Georgia"/>
              </a:rPr>
              <a:t>CSV Original</a:t>
            </a:r>
            <a:endParaRPr sz="3000" dirty="0">
              <a:solidFill>
                <a:schemeClr val="tx1"/>
              </a:solidFill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8186"/>
          <a:stretch/>
        </p:blipFill>
        <p:spPr>
          <a:xfrm>
            <a:off x="153000" y="1120175"/>
            <a:ext cx="8838001" cy="3741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0" y="446400"/>
            <a:ext cx="91440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 dirty="0">
                <a:solidFill>
                  <a:schemeClr val="tx1"/>
                </a:solidFill>
                <a:ea typeface="Georgia"/>
                <a:cs typeface="Georgia"/>
                <a:sym typeface="Georgia"/>
              </a:rPr>
              <a:t>CSV Modificado</a:t>
            </a:r>
            <a:endParaRPr sz="3000" dirty="0">
              <a:solidFill>
                <a:schemeClr val="tx1"/>
              </a:solidFill>
              <a:ea typeface="Georgia"/>
              <a:cs typeface="Georgia"/>
              <a:sym typeface="Georgi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875"/>
            <a:ext cx="8839200" cy="3795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39475" y="994410"/>
            <a:ext cx="3118750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  <a:buSzPts val="990"/>
            </a:pPr>
            <a:r>
              <a:rPr lang="en-US" sz="4100" b="0" i="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Ontología</a:t>
            </a:r>
            <a:r>
              <a:rPr lang="en-US" sz="41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 </a:t>
            </a:r>
            <a:r>
              <a:rPr lang="en-US" sz="4100" b="0" i="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Inicial</a:t>
            </a:r>
            <a:endParaRPr lang="en-US" sz="4100" b="0" i="0" kern="1200" dirty="0">
              <a:solidFill>
                <a:schemeClr val="bg1"/>
              </a:solidFill>
              <a:latin typeface="+mj-lt"/>
              <a:ea typeface="+mj-ea"/>
              <a:cs typeface="+mj-cs"/>
              <a:sym typeface="Georgia"/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Freeform: Shape 108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Google Shape;88;p1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19489" y="994410"/>
            <a:ext cx="4507847" cy="3214033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7" name="Picture 1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8" name="Oval 1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9" name="Picture 1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0" name="Picture 1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1" name="Rectangle 1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14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539475" y="994410"/>
            <a:ext cx="3118750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  <a:buSzPts val="990"/>
            </a:pPr>
            <a:r>
              <a:rPr lang="en-US" sz="4100" b="0" i="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Ontología</a:t>
            </a:r>
            <a:r>
              <a:rPr lang="en-US" sz="41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 Final</a:t>
            </a:r>
          </a:p>
        </p:txBody>
      </p:sp>
      <p:sp>
        <p:nvSpPr>
          <p:cNvPr id="16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4" name="Freeform: Shape 14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65" name="Rectangle 14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4" name="Google Shape;94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36332" y="1339408"/>
            <a:ext cx="4830452" cy="2439378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0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7" name="Picture 10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8" name="Oval 10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9" name="Picture 11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0" name="Picture 11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1" name="Rectangle 11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Georgia"/>
              </a:rPr>
              <a:t>Mappings</a:t>
            </a: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4" name="Freeform: Shape 1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0" name="Google Shape;100;p20"/>
          <p:cNvPicPr preferRelativeResize="0"/>
          <p:nvPr/>
        </p:nvPicPr>
        <p:blipFill>
          <a:blip r:embed="rId7"/>
          <a:stretch>
            <a:fillRect/>
          </a:stretch>
        </p:blipFill>
        <p:spPr>
          <a:xfrm flipH="1">
            <a:off x="4570494" y="528040"/>
            <a:ext cx="4087416" cy="4087416"/>
          </a:xfrm>
          <a:prstGeom prst="rect">
            <a:avLst/>
          </a:prstGeom>
          <a:noFill/>
          <a:effectLst/>
        </p:spPr>
      </p:pic>
      <p:sp>
        <p:nvSpPr>
          <p:cNvPr id="135" name="Rectangle 1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Google Shape;101;p20"/>
          <p:cNvSpPr txBox="1"/>
          <p:nvPr/>
        </p:nvSpPr>
        <p:spPr>
          <a:xfrm>
            <a:off x="486698" y="1828800"/>
            <a:ext cx="312488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Mapping rules (YML)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creados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a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partir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de la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ontología</a:t>
            </a:r>
            <a:endParaRPr lang="en-US" sz="1700" dirty="0">
              <a:solidFill>
                <a:schemeClr val="bg1"/>
              </a:solidFill>
              <a:ea typeface="+mj-ea"/>
              <a:cs typeface="+mj-cs"/>
              <a:sym typeface="Georgia"/>
            </a:endParaRP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Mappings (RML)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creados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usando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la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herramienta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YARRRML’s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Matey</a:t>
            </a:r>
            <a:endParaRPr lang="en-US" sz="1700" dirty="0">
              <a:solidFill>
                <a:schemeClr val="bg1"/>
              </a:solidFill>
              <a:ea typeface="+mj-ea"/>
              <a:cs typeface="+mj-cs"/>
              <a:sym typeface="Georgia"/>
            </a:endParaRPr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RDF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originados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usando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Morph-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kgc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y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librerías</a:t>
            </a:r>
            <a:r>
              <a:rPr lang="en-US" sz="1700" dirty="0">
                <a:solidFill>
                  <a:schemeClr val="bg1"/>
                </a:solidFill>
                <a:ea typeface="+mj-ea"/>
                <a:cs typeface="+mj-cs"/>
                <a:sym typeface="Georgia"/>
              </a:rPr>
              <a:t> de </a:t>
            </a:r>
            <a:r>
              <a:rPr lang="en-US" sz="1700" dirty="0" err="1">
                <a:solidFill>
                  <a:schemeClr val="bg1"/>
                </a:solidFill>
                <a:ea typeface="+mj-ea"/>
                <a:cs typeface="+mj-cs"/>
                <a:sym typeface="Georgia"/>
              </a:rPr>
              <a:t>RDFLib</a:t>
            </a:r>
            <a:endParaRPr lang="en-US" sz="1700" dirty="0">
              <a:solidFill>
                <a:schemeClr val="bg1"/>
              </a:solidFill>
              <a:ea typeface="+mj-ea"/>
              <a:cs typeface="+mj-cs"/>
              <a:sym typeface="Georgi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 dirty="0">
                <a:ea typeface="Georgia"/>
                <a:cs typeface="Georgia"/>
                <a:sym typeface="Georgia"/>
              </a:rPr>
              <a:t>Datos enlazados y publicación</a:t>
            </a:r>
            <a:endParaRPr sz="3000" dirty="0"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834625" y="1494563"/>
            <a:ext cx="4310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s" sz="1700" dirty="0">
                <a:ea typeface="Georgia"/>
                <a:cs typeface="Georgia"/>
                <a:sym typeface="Georgia"/>
              </a:rPr>
              <a:t>Para la publicación de los datos enlazados se ha hecho uso de Helio</a:t>
            </a:r>
            <a:endParaRPr sz="1700" b="1" dirty="0"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362" y="1382353"/>
            <a:ext cx="2362875" cy="10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25" y="3343562"/>
            <a:ext cx="3576185" cy="8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17550" y="3343550"/>
            <a:ext cx="4384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s" sz="1700" dirty="0">
                <a:ea typeface="Georgia"/>
                <a:cs typeface="Georgia"/>
                <a:sym typeface="Georgia"/>
              </a:rPr>
              <a:t>Para la publicación de los datos de la ontología se ha hecho uso de Ontoology</a:t>
            </a:r>
            <a:endParaRPr sz="1700" b="1" dirty="0"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175</Words>
  <Application>Microsoft Office PowerPoint</Application>
  <PresentationFormat>Presentación en pantalla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Semantic Web </vt:lpstr>
      <vt:lpstr>Índice</vt:lpstr>
      <vt:lpstr>Introducción</vt:lpstr>
      <vt:lpstr>CSV Original</vt:lpstr>
      <vt:lpstr>CSV Modificado</vt:lpstr>
      <vt:lpstr>Ontología Inicial</vt:lpstr>
      <vt:lpstr>Ontología Final</vt:lpstr>
      <vt:lpstr>Mappings</vt:lpstr>
      <vt:lpstr>Datos enlazados y publicación</vt:lpstr>
      <vt:lpstr>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rafael alonso sirera</dc:creator>
  <cp:lastModifiedBy>RAFAEL ALONSO SIRERA</cp:lastModifiedBy>
  <cp:revision>1</cp:revision>
  <dcterms:modified xsi:type="dcterms:W3CDTF">2022-11-06T16:37:13Z</dcterms:modified>
</cp:coreProperties>
</file>