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3" r:id="rId3"/>
    <p:sldId id="265" r:id="rId4"/>
    <p:sldId id="257" r:id="rId5"/>
    <p:sldId id="258" r:id="rId6"/>
    <p:sldId id="260" r:id="rId7"/>
    <p:sldId id="261" r:id="rId8"/>
    <p:sldId id="259" r:id="rId9"/>
    <p:sldId id="262" r:id="rId10"/>
    <p:sldId id="264"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DEAAE3-F666-4C4F-9D39-7A2580B585E0}" v="13" dt="2022-11-07T10:00:57.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654" autoAdjust="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 Martin" userId="ae307c7c6fa91189" providerId="LiveId" clId="{F3DEAAE3-F666-4C4F-9D39-7A2580B585E0}"/>
    <pc:docChg chg="undo custSel addSld modSld">
      <pc:chgData name="Isabel Martin" userId="ae307c7c6fa91189" providerId="LiveId" clId="{F3DEAAE3-F666-4C4F-9D39-7A2580B585E0}" dt="2022-11-07T10:32:22.831" v="350" actId="113"/>
      <pc:docMkLst>
        <pc:docMk/>
      </pc:docMkLst>
      <pc:sldChg chg="modSp mod">
        <pc:chgData name="Isabel Martin" userId="ae307c7c6fa91189" providerId="LiveId" clId="{F3DEAAE3-F666-4C4F-9D39-7A2580B585E0}" dt="2022-11-07T10:06:19.094" v="348" actId="20577"/>
        <pc:sldMkLst>
          <pc:docMk/>
          <pc:sldMk cId="3206477152" sldId="256"/>
        </pc:sldMkLst>
        <pc:spChg chg="mod">
          <ac:chgData name="Isabel Martin" userId="ae307c7c6fa91189" providerId="LiveId" clId="{F3DEAAE3-F666-4C4F-9D39-7A2580B585E0}" dt="2022-11-07T10:06:19.094" v="348" actId="20577"/>
          <ac:spMkLst>
            <pc:docMk/>
            <pc:sldMk cId="3206477152" sldId="256"/>
            <ac:spMk id="3" creationId="{AEBA594E-4F74-D2AF-746D-E37DB58E7D59}"/>
          </ac:spMkLst>
        </pc:spChg>
      </pc:sldChg>
      <pc:sldChg chg="modSp mod">
        <pc:chgData name="Isabel Martin" userId="ae307c7c6fa91189" providerId="LiveId" clId="{F3DEAAE3-F666-4C4F-9D39-7A2580B585E0}" dt="2022-11-07T10:03:14.063" v="333" actId="20577"/>
        <pc:sldMkLst>
          <pc:docMk/>
          <pc:sldMk cId="1080268320" sldId="257"/>
        </pc:sldMkLst>
        <pc:spChg chg="mod">
          <ac:chgData name="Isabel Martin" userId="ae307c7c6fa91189" providerId="LiveId" clId="{F3DEAAE3-F666-4C4F-9D39-7A2580B585E0}" dt="2022-11-07T10:03:14.063" v="333" actId="20577"/>
          <ac:spMkLst>
            <pc:docMk/>
            <pc:sldMk cId="1080268320" sldId="257"/>
            <ac:spMk id="6" creationId="{4FA80E7E-008B-D415-1068-422647CC46EC}"/>
          </ac:spMkLst>
        </pc:spChg>
        <pc:spChg chg="mod">
          <ac:chgData name="Isabel Martin" userId="ae307c7c6fa91189" providerId="LiveId" clId="{F3DEAAE3-F666-4C4F-9D39-7A2580B585E0}" dt="2022-11-06T21:04:56.100" v="19" actId="5793"/>
          <ac:spMkLst>
            <pc:docMk/>
            <pc:sldMk cId="1080268320" sldId="257"/>
            <ac:spMk id="7" creationId="{E47EFB56-A0CB-E9AA-55DB-FA1C8CDD560A}"/>
          </ac:spMkLst>
        </pc:spChg>
      </pc:sldChg>
      <pc:sldChg chg="addSp modSp mod setBg">
        <pc:chgData name="Isabel Martin" userId="ae307c7c6fa91189" providerId="LiveId" clId="{F3DEAAE3-F666-4C4F-9D39-7A2580B585E0}" dt="2022-11-07T10:01:05.248" v="329" actId="26606"/>
        <pc:sldMkLst>
          <pc:docMk/>
          <pc:sldMk cId="3422280351" sldId="258"/>
        </pc:sldMkLst>
        <pc:spChg chg="mod">
          <ac:chgData name="Isabel Martin" userId="ae307c7c6fa91189" providerId="LiveId" clId="{F3DEAAE3-F666-4C4F-9D39-7A2580B585E0}" dt="2022-11-07T10:01:05.248" v="329" actId="26606"/>
          <ac:spMkLst>
            <pc:docMk/>
            <pc:sldMk cId="3422280351" sldId="258"/>
            <ac:spMk id="2" creationId="{A265402C-AD68-AEC2-4A47-E83C9EB4F62E}"/>
          </ac:spMkLst>
        </pc:spChg>
        <pc:spChg chg="mod">
          <ac:chgData name="Isabel Martin" userId="ae307c7c6fa91189" providerId="LiveId" clId="{F3DEAAE3-F666-4C4F-9D39-7A2580B585E0}" dt="2022-11-07T10:01:05.248" v="329" actId="26606"/>
          <ac:spMkLst>
            <pc:docMk/>
            <pc:sldMk cId="3422280351" sldId="258"/>
            <ac:spMk id="3" creationId="{3122FA65-E3B3-16F2-9AD3-EDC77A588E58}"/>
          </ac:spMkLst>
        </pc:spChg>
        <pc:spChg chg="add">
          <ac:chgData name="Isabel Martin" userId="ae307c7c6fa91189" providerId="LiveId" clId="{F3DEAAE3-F666-4C4F-9D39-7A2580B585E0}" dt="2022-11-07T10:01:05.248" v="329" actId="26606"/>
          <ac:spMkLst>
            <pc:docMk/>
            <pc:sldMk cId="3422280351" sldId="258"/>
            <ac:spMk id="3079" creationId="{1AEB7F98-32EC-40D3-89EE-C8433023163A}"/>
          </ac:spMkLst>
        </pc:spChg>
        <pc:spChg chg="add">
          <ac:chgData name="Isabel Martin" userId="ae307c7c6fa91189" providerId="LiveId" clId="{F3DEAAE3-F666-4C4F-9D39-7A2580B585E0}" dt="2022-11-07T10:01:05.248" v="329" actId="26606"/>
          <ac:spMkLst>
            <pc:docMk/>
            <pc:sldMk cId="3422280351" sldId="258"/>
            <ac:spMk id="3083" creationId="{DAD9000E-708C-464D-A86F-4ABE391B6BE8}"/>
          </ac:spMkLst>
        </pc:spChg>
        <pc:picChg chg="add mod">
          <ac:chgData name="Isabel Martin" userId="ae307c7c6fa91189" providerId="LiveId" clId="{F3DEAAE3-F666-4C4F-9D39-7A2580B585E0}" dt="2022-11-07T10:01:05.248" v="329" actId="26606"/>
          <ac:picMkLst>
            <pc:docMk/>
            <pc:sldMk cId="3422280351" sldId="258"/>
            <ac:picMk id="3074" creationId="{DD2F13CD-B8FB-B875-7847-F6150FA116E2}"/>
          </ac:picMkLst>
        </pc:picChg>
        <pc:cxnChg chg="add">
          <ac:chgData name="Isabel Martin" userId="ae307c7c6fa91189" providerId="LiveId" clId="{F3DEAAE3-F666-4C4F-9D39-7A2580B585E0}" dt="2022-11-07T10:01:05.248" v="329" actId="26606"/>
          <ac:cxnSpMkLst>
            <pc:docMk/>
            <pc:sldMk cId="3422280351" sldId="258"/>
            <ac:cxnSpMk id="3081" creationId="{77C6DF49-CBE3-4038-AC78-35DE4FD7CE8E}"/>
          </ac:cxnSpMkLst>
        </pc:cxnChg>
      </pc:sldChg>
      <pc:sldChg chg="modSp mod">
        <pc:chgData name="Isabel Martin" userId="ae307c7c6fa91189" providerId="LiveId" clId="{F3DEAAE3-F666-4C4F-9D39-7A2580B585E0}" dt="2022-11-06T21:05:13.145" v="26" actId="27636"/>
        <pc:sldMkLst>
          <pc:docMk/>
          <pc:sldMk cId="3255389130" sldId="259"/>
        </pc:sldMkLst>
        <pc:spChg chg="mod">
          <ac:chgData name="Isabel Martin" userId="ae307c7c6fa91189" providerId="LiveId" clId="{F3DEAAE3-F666-4C4F-9D39-7A2580B585E0}" dt="2022-11-06T21:05:13.145" v="26" actId="27636"/>
          <ac:spMkLst>
            <pc:docMk/>
            <pc:sldMk cId="3255389130" sldId="259"/>
            <ac:spMk id="3" creationId="{3122FA65-E3B3-16F2-9AD3-EDC77A588E58}"/>
          </ac:spMkLst>
        </pc:spChg>
      </pc:sldChg>
      <pc:sldChg chg="modSp mod">
        <pc:chgData name="Isabel Martin" userId="ae307c7c6fa91189" providerId="LiveId" clId="{F3DEAAE3-F666-4C4F-9D39-7A2580B585E0}" dt="2022-11-06T21:04:49.670" v="18" actId="5793"/>
        <pc:sldMkLst>
          <pc:docMk/>
          <pc:sldMk cId="3244594740" sldId="260"/>
        </pc:sldMkLst>
        <pc:spChg chg="mod">
          <ac:chgData name="Isabel Martin" userId="ae307c7c6fa91189" providerId="LiveId" clId="{F3DEAAE3-F666-4C4F-9D39-7A2580B585E0}" dt="2022-11-06T21:02:18.695" v="0" actId="20577"/>
          <ac:spMkLst>
            <pc:docMk/>
            <pc:sldMk cId="3244594740" sldId="260"/>
            <ac:spMk id="3" creationId="{3122FA65-E3B3-16F2-9AD3-EDC77A588E58}"/>
          </ac:spMkLst>
        </pc:spChg>
        <pc:spChg chg="mod">
          <ac:chgData name="Isabel Martin" userId="ae307c7c6fa91189" providerId="LiveId" clId="{F3DEAAE3-F666-4C4F-9D39-7A2580B585E0}" dt="2022-11-06T21:04:49.670" v="18" actId="5793"/>
          <ac:spMkLst>
            <pc:docMk/>
            <pc:sldMk cId="3244594740" sldId="260"/>
            <ac:spMk id="6" creationId="{29D973CD-E539-3D78-F49B-9257394688DB}"/>
          </ac:spMkLst>
        </pc:spChg>
      </pc:sldChg>
      <pc:sldChg chg="modSp mod">
        <pc:chgData name="Isabel Martin" userId="ae307c7c6fa91189" providerId="LiveId" clId="{F3DEAAE3-F666-4C4F-9D39-7A2580B585E0}" dt="2022-11-06T21:05:22.877" v="27" actId="1076"/>
        <pc:sldMkLst>
          <pc:docMk/>
          <pc:sldMk cId="3276828133" sldId="261"/>
        </pc:sldMkLst>
        <pc:spChg chg="mod">
          <ac:chgData name="Isabel Martin" userId="ae307c7c6fa91189" providerId="LiveId" clId="{F3DEAAE3-F666-4C4F-9D39-7A2580B585E0}" dt="2022-11-06T21:05:22.877" v="27" actId="1076"/>
          <ac:spMkLst>
            <pc:docMk/>
            <pc:sldMk cId="3276828133" sldId="261"/>
            <ac:spMk id="3" creationId="{3122FA65-E3B3-16F2-9AD3-EDC77A588E58}"/>
          </ac:spMkLst>
        </pc:spChg>
      </pc:sldChg>
      <pc:sldChg chg="modSp mod">
        <pc:chgData name="Isabel Martin" userId="ae307c7c6fa91189" providerId="LiveId" clId="{F3DEAAE3-F666-4C4F-9D39-7A2580B585E0}" dt="2022-11-07T08:45:18.770" v="170" actId="5793"/>
        <pc:sldMkLst>
          <pc:docMk/>
          <pc:sldMk cId="2724312481" sldId="262"/>
        </pc:sldMkLst>
        <pc:spChg chg="mod">
          <ac:chgData name="Isabel Martin" userId="ae307c7c6fa91189" providerId="LiveId" clId="{F3DEAAE3-F666-4C4F-9D39-7A2580B585E0}" dt="2022-11-07T08:45:18.770" v="170" actId="5793"/>
          <ac:spMkLst>
            <pc:docMk/>
            <pc:sldMk cId="2724312481" sldId="262"/>
            <ac:spMk id="3" creationId="{3122FA65-E3B3-16F2-9AD3-EDC77A588E58}"/>
          </ac:spMkLst>
        </pc:spChg>
      </pc:sldChg>
      <pc:sldChg chg="addSp delSp modSp new mod modNotesTx">
        <pc:chgData name="Isabel Martin" userId="ae307c7c6fa91189" providerId="LiveId" clId="{F3DEAAE3-F666-4C4F-9D39-7A2580B585E0}" dt="2022-11-07T08:59:41.924" v="312" actId="26606"/>
        <pc:sldMkLst>
          <pc:docMk/>
          <pc:sldMk cId="3299719589" sldId="263"/>
        </pc:sldMkLst>
        <pc:spChg chg="mod">
          <ac:chgData name="Isabel Martin" userId="ae307c7c6fa91189" providerId="LiveId" clId="{F3DEAAE3-F666-4C4F-9D39-7A2580B585E0}" dt="2022-11-07T08:31:22.575" v="114" actId="14100"/>
          <ac:spMkLst>
            <pc:docMk/>
            <pc:sldMk cId="3299719589" sldId="263"/>
            <ac:spMk id="2" creationId="{42917550-2A12-8638-BBFD-B89039F84329}"/>
          </ac:spMkLst>
        </pc:spChg>
        <pc:spChg chg="del mod">
          <ac:chgData name="Isabel Martin" userId="ae307c7c6fa91189" providerId="LiveId" clId="{F3DEAAE3-F666-4C4F-9D39-7A2580B585E0}" dt="2022-11-07T08:59:41.924" v="312" actId="26606"/>
          <ac:spMkLst>
            <pc:docMk/>
            <pc:sldMk cId="3299719589" sldId="263"/>
            <ac:spMk id="3" creationId="{B3560CA6-C63A-9FE2-EF07-2A855B9078B5}"/>
          </ac:spMkLst>
        </pc:spChg>
        <pc:graphicFrameChg chg="add">
          <ac:chgData name="Isabel Martin" userId="ae307c7c6fa91189" providerId="LiveId" clId="{F3DEAAE3-F666-4C4F-9D39-7A2580B585E0}" dt="2022-11-07T08:59:41.924" v="312" actId="26606"/>
          <ac:graphicFrameMkLst>
            <pc:docMk/>
            <pc:sldMk cId="3299719589" sldId="263"/>
            <ac:graphicFrameMk id="5" creationId="{8186ADBC-3778-10A0-6F42-DE197BDB228C}"/>
          </ac:graphicFrameMkLst>
        </pc:graphicFrameChg>
      </pc:sldChg>
      <pc:sldChg chg="addSp delSp modSp new mod setBg">
        <pc:chgData name="Isabel Martin" userId="ae307c7c6fa91189" providerId="LiveId" clId="{F3DEAAE3-F666-4C4F-9D39-7A2580B585E0}" dt="2022-11-07T09:18:26.592" v="327" actId="790"/>
        <pc:sldMkLst>
          <pc:docMk/>
          <pc:sldMk cId="1564742559" sldId="264"/>
        </pc:sldMkLst>
        <pc:spChg chg="mod ord">
          <ac:chgData name="Isabel Martin" userId="ae307c7c6fa91189" providerId="LiveId" clId="{F3DEAAE3-F666-4C4F-9D39-7A2580B585E0}" dt="2022-11-07T09:18:26.592" v="327" actId="790"/>
          <ac:spMkLst>
            <pc:docMk/>
            <pc:sldMk cId="1564742559" sldId="264"/>
            <ac:spMk id="2" creationId="{AC73ED65-1923-DF61-F3BB-49E065530442}"/>
          </ac:spMkLst>
        </pc:spChg>
        <pc:spChg chg="del">
          <ac:chgData name="Isabel Martin" userId="ae307c7c6fa91189" providerId="LiveId" clId="{F3DEAAE3-F666-4C4F-9D39-7A2580B585E0}" dt="2022-11-07T09:07:22.144" v="313"/>
          <ac:spMkLst>
            <pc:docMk/>
            <pc:sldMk cId="1564742559" sldId="264"/>
            <ac:spMk id="3" creationId="{3C8F85AA-5BED-5578-698A-206EB9AD15B0}"/>
          </ac:spMkLst>
        </pc:spChg>
        <pc:spChg chg="add">
          <ac:chgData name="Isabel Martin" userId="ae307c7c6fa91189" providerId="LiveId" clId="{F3DEAAE3-F666-4C4F-9D39-7A2580B585E0}" dt="2022-11-07T09:17:49.255" v="319" actId="26606"/>
          <ac:spMkLst>
            <pc:docMk/>
            <pc:sldMk cId="1564742559" sldId="264"/>
            <ac:spMk id="2063" creationId="{1F4CD6D0-88B6-45F4-AC60-54587D3C92A0}"/>
          </ac:spMkLst>
        </pc:spChg>
        <pc:spChg chg="add">
          <ac:chgData name="Isabel Martin" userId="ae307c7c6fa91189" providerId="LiveId" clId="{F3DEAAE3-F666-4C4F-9D39-7A2580B585E0}" dt="2022-11-07T09:17:49.255" v="319" actId="26606"/>
          <ac:spMkLst>
            <pc:docMk/>
            <pc:sldMk cId="1564742559" sldId="264"/>
            <ac:spMk id="2065" creationId="{C2E86F6D-198D-45C3-AC93-8D31B8A4DDDD}"/>
          </ac:spMkLst>
        </pc:spChg>
        <pc:grpChg chg="add">
          <ac:chgData name="Isabel Martin" userId="ae307c7c6fa91189" providerId="LiveId" clId="{F3DEAAE3-F666-4C4F-9D39-7A2580B585E0}" dt="2022-11-07T09:17:49.255" v="319" actId="26606"/>
          <ac:grpSpMkLst>
            <pc:docMk/>
            <pc:sldMk cId="1564742559" sldId="264"/>
            <ac:grpSpMk id="2057" creationId="{F982E0B2-AA9C-441C-A08E-A9DF9CF12116}"/>
          </ac:grpSpMkLst>
        </pc:grpChg>
        <pc:picChg chg="add mod">
          <ac:chgData name="Isabel Martin" userId="ae307c7c6fa91189" providerId="LiveId" clId="{F3DEAAE3-F666-4C4F-9D39-7A2580B585E0}" dt="2022-11-07T09:17:49.255" v="319" actId="26606"/>
          <ac:picMkLst>
            <pc:docMk/>
            <pc:sldMk cId="1564742559" sldId="264"/>
            <ac:picMk id="2050" creationId="{553DFDB0-923A-B43B-9886-F30B7F31EE84}"/>
          </ac:picMkLst>
        </pc:picChg>
        <pc:cxnChg chg="add">
          <ac:chgData name="Isabel Martin" userId="ae307c7c6fa91189" providerId="LiveId" clId="{F3DEAAE3-F666-4C4F-9D39-7A2580B585E0}" dt="2022-11-07T09:17:49.255" v="319" actId="26606"/>
          <ac:cxnSpMkLst>
            <pc:docMk/>
            <pc:sldMk cId="1564742559" sldId="264"/>
            <ac:cxnSpMk id="2055" creationId="{701C0CAB-6A03-4C6A-9FAA-219847753628}"/>
          </ac:cxnSpMkLst>
        </pc:cxnChg>
        <pc:cxnChg chg="add">
          <ac:chgData name="Isabel Martin" userId="ae307c7c6fa91189" providerId="LiveId" clId="{F3DEAAE3-F666-4C4F-9D39-7A2580B585E0}" dt="2022-11-07T09:17:49.255" v="319" actId="26606"/>
          <ac:cxnSpMkLst>
            <pc:docMk/>
            <pc:sldMk cId="1564742559" sldId="264"/>
            <ac:cxnSpMk id="2067" creationId="{6C14D892-36B8-4065-9158-50C22E1E6986}"/>
          </ac:cxnSpMkLst>
        </pc:cxnChg>
      </pc:sldChg>
      <pc:sldChg chg="addSp delSp modSp new mod setBg">
        <pc:chgData name="Isabel Martin" userId="ae307c7c6fa91189" providerId="LiveId" clId="{F3DEAAE3-F666-4C4F-9D39-7A2580B585E0}" dt="2022-11-07T10:32:22.831" v="350" actId="113"/>
        <pc:sldMkLst>
          <pc:docMk/>
          <pc:sldMk cId="3434683612" sldId="265"/>
        </pc:sldMkLst>
        <pc:spChg chg="del mod">
          <ac:chgData name="Isabel Martin" userId="ae307c7c6fa91189" providerId="LiveId" clId="{F3DEAAE3-F666-4C4F-9D39-7A2580B585E0}" dt="2022-11-07T08:50:06.549" v="192" actId="478"/>
          <ac:spMkLst>
            <pc:docMk/>
            <pc:sldMk cId="3434683612" sldId="265"/>
            <ac:spMk id="2" creationId="{FCE1CF29-50E6-6AF0-82DE-184E664D728D}"/>
          </ac:spMkLst>
        </pc:spChg>
        <pc:spChg chg="del">
          <ac:chgData name="Isabel Martin" userId="ae307c7c6fa91189" providerId="LiveId" clId="{F3DEAAE3-F666-4C4F-9D39-7A2580B585E0}" dt="2022-11-07T08:49:26.472" v="172"/>
          <ac:spMkLst>
            <pc:docMk/>
            <pc:sldMk cId="3434683612" sldId="265"/>
            <ac:spMk id="3" creationId="{E8745013-EA57-2F84-12D6-E7CD0B2A0BE3}"/>
          </ac:spMkLst>
        </pc:spChg>
        <pc:spChg chg="add mod">
          <ac:chgData name="Isabel Martin" userId="ae307c7c6fa91189" providerId="LiveId" clId="{F3DEAAE3-F666-4C4F-9D39-7A2580B585E0}" dt="2022-11-07T10:32:22.831" v="350" actId="113"/>
          <ac:spMkLst>
            <pc:docMk/>
            <pc:sldMk cId="3434683612" sldId="265"/>
            <ac:spMk id="4" creationId="{F8BB08D4-E4E2-8B28-18CF-52BA3E365C9A}"/>
          </ac:spMkLst>
        </pc:spChg>
        <pc:spChg chg="add mod">
          <ac:chgData name="Isabel Martin" userId="ae307c7c6fa91189" providerId="LiveId" clId="{F3DEAAE3-F666-4C4F-9D39-7A2580B585E0}" dt="2022-11-07T08:56:48.037" v="285" actId="790"/>
          <ac:spMkLst>
            <pc:docMk/>
            <pc:sldMk cId="3434683612" sldId="265"/>
            <ac:spMk id="6" creationId="{76D11B11-1F58-345D-32B8-8F93A7D34A69}"/>
          </ac:spMkLst>
        </pc:spChg>
        <pc:spChg chg="add mod">
          <ac:chgData name="Isabel Martin" userId="ae307c7c6fa91189" providerId="LiveId" clId="{F3DEAAE3-F666-4C4F-9D39-7A2580B585E0}" dt="2022-11-07T08:57:12.075" v="299" actId="108"/>
          <ac:spMkLst>
            <pc:docMk/>
            <pc:sldMk cId="3434683612" sldId="265"/>
            <ac:spMk id="7" creationId="{ADC51517-5FC8-391C-5CC6-F3D70ACE8345}"/>
          </ac:spMkLst>
        </pc:spChg>
        <pc:spChg chg="add del">
          <ac:chgData name="Isabel Martin" userId="ae307c7c6fa91189" providerId="LiveId" clId="{F3DEAAE3-F666-4C4F-9D39-7A2580B585E0}" dt="2022-11-07T08:55:13.768" v="205" actId="26606"/>
          <ac:spMkLst>
            <pc:docMk/>
            <pc:sldMk cId="3434683612" sldId="265"/>
            <ac:spMk id="1031" creationId="{1AEB7F98-32EC-40D3-89EE-C8433023163A}"/>
          </ac:spMkLst>
        </pc:spChg>
        <pc:spChg chg="add del">
          <ac:chgData name="Isabel Martin" userId="ae307c7c6fa91189" providerId="LiveId" clId="{F3DEAAE3-F666-4C4F-9D39-7A2580B585E0}" dt="2022-11-07T08:54:40.479" v="200" actId="26606"/>
          <ac:spMkLst>
            <pc:docMk/>
            <pc:sldMk cId="3434683612" sldId="265"/>
            <ac:spMk id="1038" creationId="{DB66C9CD-6BF4-44CA-8078-0BB819080761}"/>
          </ac:spMkLst>
        </pc:spChg>
        <pc:spChg chg="add del">
          <ac:chgData name="Isabel Martin" userId="ae307c7c6fa91189" providerId="LiveId" clId="{F3DEAAE3-F666-4C4F-9D39-7A2580B585E0}" dt="2022-11-07T08:54:55.662" v="202" actId="26606"/>
          <ac:spMkLst>
            <pc:docMk/>
            <pc:sldMk cId="3434683612" sldId="265"/>
            <ac:spMk id="1042" creationId="{EEE96A74-B62B-4642-AB22-7776A5F48CE7}"/>
          </ac:spMkLst>
        </pc:spChg>
        <pc:spChg chg="add del">
          <ac:chgData name="Isabel Martin" userId="ae307c7c6fa91189" providerId="LiveId" clId="{F3DEAAE3-F666-4C4F-9D39-7A2580B585E0}" dt="2022-11-07T08:55:13.758" v="204" actId="26606"/>
          <ac:spMkLst>
            <pc:docMk/>
            <pc:sldMk cId="3434683612" sldId="265"/>
            <ac:spMk id="1045" creationId="{DB66C9CD-6BF4-44CA-8078-0BB819080761}"/>
          </ac:spMkLst>
        </pc:spChg>
        <pc:spChg chg="add del">
          <ac:chgData name="Isabel Martin" userId="ae307c7c6fa91189" providerId="LiveId" clId="{F3DEAAE3-F666-4C4F-9D39-7A2580B585E0}" dt="2022-11-07T08:55:13.758" v="204" actId="26606"/>
          <ac:spMkLst>
            <pc:docMk/>
            <pc:sldMk cId="3434683612" sldId="265"/>
            <ac:spMk id="1047" creationId="{C0B9CDC7-5D3C-4184-9491-855E59362259}"/>
          </ac:spMkLst>
        </pc:spChg>
        <pc:spChg chg="add">
          <ac:chgData name="Isabel Martin" userId="ae307c7c6fa91189" providerId="LiveId" clId="{F3DEAAE3-F666-4C4F-9D39-7A2580B585E0}" dt="2022-11-07T08:55:13.768" v="205" actId="26606"/>
          <ac:spMkLst>
            <pc:docMk/>
            <pc:sldMk cId="3434683612" sldId="265"/>
            <ac:spMk id="1049" creationId="{EEE96A74-B62B-4642-AB22-7776A5F48CE7}"/>
          </ac:spMkLst>
        </pc:spChg>
        <pc:spChg chg="add">
          <ac:chgData name="Isabel Martin" userId="ae307c7c6fa91189" providerId="LiveId" clId="{F3DEAAE3-F666-4C4F-9D39-7A2580B585E0}" dt="2022-11-07T08:55:13.768" v="205" actId="26606"/>
          <ac:spMkLst>
            <pc:docMk/>
            <pc:sldMk cId="3434683612" sldId="265"/>
            <ac:spMk id="1051" creationId="{33295B84-44C2-4474-8AB4-C8A073E60C48}"/>
          </ac:spMkLst>
        </pc:spChg>
        <pc:picChg chg="add mod">
          <ac:chgData name="Isabel Martin" userId="ae307c7c6fa91189" providerId="LiveId" clId="{F3DEAAE3-F666-4C4F-9D39-7A2580B585E0}" dt="2022-11-07T08:55:17.114" v="206" actId="14100"/>
          <ac:picMkLst>
            <pc:docMk/>
            <pc:sldMk cId="3434683612" sldId="265"/>
            <ac:picMk id="5" creationId="{E5A3CE6E-3F3F-182F-7F9C-80E3D6D77593}"/>
          </ac:picMkLst>
        </pc:picChg>
        <pc:picChg chg="add mod ord">
          <ac:chgData name="Isabel Martin" userId="ae307c7c6fa91189" providerId="LiveId" clId="{F3DEAAE3-F666-4C4F-9D39-7A2580B585E0}" dt="2022-11-07T08:55:20.827" v="208" actId="1076"/>
          <ac:picMkLst>
            <pc:docMk/>
            <pc:sldMk cId="3434683612" sldId="265"/>
            <ac:picMk id="1026" creationId="{65BCC5F1-301F-5C13-9C4C-111AFCC57FD1}"/>
          </ac:picMkLst>
        </pc:picChg>
        <pc:cxnChg chg="add del">
          <ac:chgData name="Isabel Martin" userId="ae307c7c6fa91189" providerId="LiveId" clId="{F3DEAAE3-F666-4C4F-9D39-7A2580B585E0}" dt="2022-11-07T08:55:13.768" v="205" actId="26606"/>
          <ac:cxnSpMkLst>
            <pc:docMk/>
            <pc:sldMk cId="3434683612" sldId="265"/>
            <ac:cxnSpMk id="1033" creationId="{77C6DF49-CBE3-4038-AC78-35DE4FD7CE8E}"/>
          </ac:cxnSpMkLst>
        </pc:cxnChg>
        <pc:cxnChg chg="add del">
          <ac:chgData name="Isabel Martin" userId="ae307c7c6fa91189" providerId="LiveId" clId="{F3DEAAE3-F666-4C4F-9D39-7A2580B585E0}" dt="2022-11-07T08:54:40.479" v="200" actId="26606"/>
          <ac:cxnSpMkLst>
            <pc:docMk/>
            <pc:sldMk cId="3434683612" sldId="265"/>
            <ac:cxnSpMk id="1040" creationId="{77C6DF49-CBE3-4038-AC78-35DE4FD7CE8E}"/>
          </ac:cxnSpMkLst>
        </pc:cxnChg>
        <pc:cxnChg chg="add del">
          <ac:chgData name="Isabel Martin" userId="ae307c7c6fa91189" providerId="LiveId" clId="{F3DEAAE3-F666-4C4F-9D39-7A2580B585E0}" dt="2022-11-07T08:54:55.662" v="202" actId="26606"/>
          <ac:cxnSpMkLst>
            <pc:docMk/>
            <pc:sldMk cId="3434683612" sldId="265"/>
            <ac:cxnSpMk id="1043" creationId="{3A513CAD-9784-4D35-BAF9-1F7DDD697BDB}"/>
          </ac:cxnSpMkLst>
        </pc:cxnChg>
        <pc:cxnChg chg="add del">
          <ac:chgData name="Isabel Martin" userId="ae307c7c6fa91189" providerId="LiveId" clId="{F3DEAAE3-F666-4C4F-9D39-7A2580B585E0}" dt="2022-11-07T08:55:13.758" v="204" actId="26606"/>
          <ac:cxnSpMkLst>
            <pc:docMk/>
            <pc:sldMk cId="3434683612" sldId="265"/>
            <ac:cxnSpMk id="1046" creationId="{77C6DF49-CBE3-4038-AC78-35DE4FD7CE8E}"/>
          </ac:cxnSpMkLst>
        </pc:cxnChg>
        <pc:cxnChg chg="add">
          <ac:chgData name="Isabel Martin" userId="ae307c7c6fa91189" providerId="LiveId" clId="{F3DEAAE3-F666-4C4F-9D39-7A2580B585E0}" dt="2022-11-07T08:55:13.768" v="205" actId="26606"/>
          <ac:cxnSpMkLst>
            <pc:docMk/>
            <pc:sldMk cId="3434683612" sldId="265"/>
            <ac:cxnSpMk id="1050" creationId="{3A513CAD-9784-4D35-BAF9-1F7DDD697BD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B69A0-C172-4B44-8090-11577EA2486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038ACDA-5DEB-4E38-AF5C-13F24C0BE54B}">
      <dgm:prSet/>
      <dgm:spPr/>
      <dgm:t>
        <a:bodyPr/>
        <a:lstStyle/>
        <a:p>
          <a:r>
            <a:rPr lang="es-ES" b="0" i="0"/>
            <a:t>La Ciudad de Madrid no solamente se preocupa de satisfacer en cantidad suficiente sus necesidades hídricas, sino que estas necesidades se vean cubiertas con unos recursos de alta calidad, de acuerdo a los más exigentes estándares de calidad nacional e internacional. </a:t>
          </a:r>
          <a:endParaRPr lang="en-US"/>
        </a:p>
      </dgm:t>
    </dgm:pt>
    <dgm:pt modelId="{1D194D81-09A5-49B3-932C-02276EB8B9F0}" type="parTrans" cxnId="{A26C0F8D-E3E3-4CBC-8395-E7F13C48CE48}">
      <dgm:prSet/>
      <dgm:spPr/>
      <dgm:t>
        <a:bodyPr/>
        <a:lstStyle/>
        <a:p>
          <a:endParaRPr lang="en-US"/>
        </a:p>
      </dgm:t>
    </dgm:pt>
    <dgm:pt modelId="{A85CC18F-2A87-4FAD-8284-0594639FFDF7}" type="sibTrans" cxnId="{A26C0F8D-E3E3-4CBC-8395-E7F13C48CE48}">
      <dgm:prSet/>
      <dgm:spPr/>
      <dgm:t>
        <a:bodyPr/>
        <a:lstStyle/>
        <a:p>
          <a:endParaRPr lang="en-US"/>
        </a:p>
      </dgm:t>
    </dgm:pt>
    <dgm:pt modelId="{051A52E1-0680-43C4-ACE7-6479759B43B9}">
      <dgm:prSet/>
      <dgm:spPr/>
      <dgm:t>
        <a:bodyPr/>
        <a:lstStyle/>
        <a:p>
          <a:r>
            <a:rPr lang="es-ES" b="0" i="0"/>
            <a:t>Este conjunto de datos presenta los valores detectados de diversos parámetros típicos de control de las aguas regeneradas, según las medidas obtenidas en los análisis que de ellos se realizan con diferente periodicidad en cada uno de ellos.</a:t>
          </a:r>
          <a:endParaRPr lang="en-US"/>
        </a:p>
      </dgm:t>
    </dgm:pt>
    <dgm:pt modelId="{A58B9F17-C56D-431E-AE8A-2D19BCA50013}" type="parTrans" cxnId="{A1DDF276-F190-4EF3-8EB1-AF01EB65367F}">
      <dgm:prSet/>
      <dgm:spPr/>
      <dgm:t>
        <a:bodyPr/>
        <a:lstStyle/>
        <a:p>
          <a:endParaRPr lang="en-US"/>
        </a:p>
      </dgm:t>
    </dgm:pt>
    <dgm:pt modelId="{53582775-0494-440A-888B-120955D0B3E6}" type="sibTrans" cxnId="{A1DDF276-F190-4EF3-8EB1-AF01EB65367F}">
      <dgm:prSet/>
      <dgm:spPr/>
      <dgm:t>
        <a:bodyPr/>
        <a:lstStyle/>
        <a:p>
          <a:endParaRPr lang="en-US"/>
        </a:p>
      </dgm:t>
    </dgm:pt>
    <dgm:pt modelId="{8B9CF00A-C541-4B7C-B0B2-7D5FF8BF06A7}" type="pres">
      <dgm:prSet presAssocID="{124B69A0-C172-4B44-8090-11577EA2486F}" presName="hierChild1" presStyleCnt="0">
        <dgm:presLayoutVars>
          <dgm:chPref val="1"/>
          <dgm:dir/>
          <dgm:animOne val="branch"/>
          <dgm:animLvl val="lvl"/>
          <dgm:resizeHandles/>
        </dgm:presLayoutVars>
      </dgm:prSet>
      <dgm:spPr/>
    </dgm:pt>
    <dgm:pt modelId="{5A6E65FB-70EB-426F-B744-81229633C087}" type="pres">
      <dgm:prSet presAssocID="{6038ACDA-5DEB-4E38-AF5C-13F24C0BE54B}" presName="hierRoot1" presStyleCnt="0"/>
      <dgm:spPr/>
    </dgm:pt>
    <dgm:pt modelId="{AC67F050-8F5E-4A51-86BE-C2CCEA4BD91D}" type="pres">
      <dgm:prSet presAssocID="{6038ACDA-5DEB-4E38-AF5C-13F24C0BE54B}" presName="composite" presStyleCnt="0"/>
      <dgm:spPr/>
    </dgm:pt>
    <dgm:pt modelId="{DDBD2CF8-EDE6-4C2F-B4BB-09B6B9898B37}" type="pres">
      <dgm:prSet presAssocID="{6038ACDA-5DEB-4E38-AF5C-13F24C0BE54B}" presName="background" presStyleLbl="node0" presStyleIdx="0" presStyleCnt="2"/>
      <dgm:spPr/>
    </dgm:pt>
    <dgm:pt modelId="{65F924EF-575D-45BD-8DE7-7946774A26C5}" type="pres">
      <dgm:prSet presAssocID="{6038ACDA-5DEB-4E38-AF5C-13F24C0BE54B}" presName="text" presStyleLbl="fgAcc0" presStyleIdx="0" presStyleCnt="2">
        <dgm:presLayoutVars>
          <dgm:chPref val="3"/>
        </dgm:presLayoutVars>
      </dgm:prSet>
      <dgm:spPr/>
    </dgm:pt>
    <dgm:pt modelId="{5372DFFD-5FB2-45D8-B755-928C75E1F265}" type="pres">
      <dgm:prSet presAssocID="{6038ACDA-5DEB-4E38-AF5C-13F24C0BE54B}" presName="hierChild2" presStyleCnt="0"/>
      <dgm:spPr/>
    </dgm:pt>
    <dgm:pt modelId="{A9FA4DB4-FEB1-4FDC-B5B6-79FD374EDBE3}" type="pres">
      <dgm:prSet presAssocID="{051A52E1-0680-43C4-ACE7-6479759B43B9}" presName="hierRoot1" presStyleCnt="0"/>
      <dgm:spPr/>
    </dgm:pt>
    <dgm:pt modelId="{52D3E0FA-13CB-4D21-B7C6-B9DAB5E4548D}" type="pres">
      <dgm:prSet presAssocID="{051A52E1-0680-43C4-ACE7-6479759B43B9}" presName="composite" presStyleCnt="0"/>
      <dgm:spPr/>
    </dgm:pt>
    <dgm:pt modelId="{E33A49FB-F9BB-418D-9138-3D8639E8C6F5}" type="pres">
      <dgm:prSet presAssocID="{051A52E1-0680-43C4-ACE7-6479759B43B9}" presName="background" presStyleLbl="node0" presStyleIdx="1" presStyleCnt="2"/>
      <dgm:spPr/>
    </dgm:pt>
    <dgm:pt modelId="{5301E640-917E-410B-88CE-B7240D0605F8}" type="pres">
      <dgm:prSet presAssocID="{051A52E1-0680-43C4-ACE7-6479759B43B9}" presName="text" presStyleLbl="fgAcc0" presStyleIdx="1" presStyleCnt="2">
        <dgm:presLayoutVars>
          <dgm:chPref val="3"/>
        </dgm:presLayoutVars>
      </dgm:prSet>
      <dgm:spPr/>
    </dgm:pt>
    <dgm:pt modelId="{83FCCB6F-401C-4242-9E6A-0E115322DDA6}" type="pres">
      <dgm:prSet presAssocID="{051A52E1-0680-43C4-ACE7-6479759B43B9}" presName="hierChild2" presStyleCnt="0"/>
      <dgm:spPr/>
    </dgm:pt>
  </dgm:ptLst>
  <dgm:cxnLst>
    <dgm:cxn modelId="{7F92FE45-40EC-4AAB-A9D4-38FC7F5681E3}" type="presOf" srcId="{6038ACDA-5DEB-4E38-AF5C-13F24C0BE54B}" destId="{65F924EF-575D-45BD-8DE7-7946774A26C5}" srcOrd="0" destOrd="0" presId="urn:microsoft.com/office/officeart/2005/8/layout/hierarchy1"/>
    <dgm:cxn modelId="{A1DDF276-F190-4EF3-8EB1-AF01EB65367F}" srcId="{124B69A0-C172-4B44-8090-11577EA2486F}" destId="{051A52E1-0680-43C4-ACE7-6479759B43B9}" srcOrd="1" destOrd="0" parTransId="{A58B9F17-C56D-431E-AE8A-2D19BCA50013}" sibTransId="{53582775-0494-440A-888B-120955D0B3E6}"/>
    <dgm:cxn modelId="{6DE81E86-6F4E-4036-9816-462F3D83C67E}" type="presOf" srcId="{051A52E1-0680-43C4-ACE7-6479759B43B9}" destId="{5301E640-917E-410B-88CE-B7240D0605F8}" srcOrd="0" destOrd="0" presId="urn:microsoft.com/office/officeart/2005/8/layout/hierarchy1"/>
    <dgm:cxn modelId="{A26C0F8D-E3E3-4CBC-8395-E7F13C48CE48}" srcId="{124B69A0-C172-4B44-8090-11577EA2486F}" destId="{6038ACDA-5DEB-4E38-AF5C-13F24C0BE54B}" srcOrd="0" destOrd="0" parTransId="{1D194D81-09A5-49B3-932C-02276EB8B9F0}" sibTransId="{A85CC18F-2A87-4FAD-8284-0594639FFDF7}"/>
    <dgm:cxn modelId="{6DDD2A92-54AD-4EC5-B397-B7929BD9F34D}" type="presOf" srcId="{124B69A0-C172-4B44-8090-11577EA2486F}" destId="{8B9CF00A-C541-4B7C-B0B2-7D5FF8BF06A7}" srcOrd="0" destOrd="0" presId="urn:microsoft.com/office/officeart/2005/8/layout/hierarchy1"/>
    <dgm:cxn modelId="{E37B9695-E787-4A38-BF93-82D1E1FB8EFD}" type="presParOf" srcId="{8B9CF00A-C541-4B7C-B0B2-7D5FF8BF06A7}" destId="{5A6E65FB-70EB-426F-B744-81229633C087}" srcOrd="0" destOrd="0" presId="urn:microsoft.com/office/officeart/2005/8/layout/hierarchy1"/>
    <dgm:cxn modelId="{960F69E4-5DCD-416B-8F2C-5513001DD816}" type="presParOf" srcId="{5A6E65FB-70EB-426F-B744-81229633C087}" destId="{AC67F050-8F5E-4A51-86BE-C2CCEA4BD91D}" srcOrd="0" destOrd="0" presId="urn:microsoft.com/office/officeart/2005/8/layout/hierarchy1"/>
    <dgm:cxn modelId="{9912B396-21CB-4EC0-BAF7-22B1BD0B353D}" type="presParOf" srcId="{AC67F050-8F5E-4A51-86BE-C2CCEA4BD91D}" destId="{DDBD2CF8-EDE6-4C2F-B4BB-09B6B9898B37}" srcOrd="0" destOrd="0" presId="urn:microsoft.com/office/officeart/2005/8/layout/hierarchy1"/>
    <dgm:cxn modelId="{7E54707D-225C-4B63-AB16-8A1C125873DB}" type="presParOf" srcId="{AC67F050-8F5E-4A51-86BE-C2CCEA4BD91D}" destId="{65F924EF-575D-45BD-8DE7-7946774A26C5}" srcOrd="1" destOrd="0" presId="urn:microsoft.com/office/officeart/2005/8/layout/hierarchy1"/>
    <dgm:cxn modelId="{E72B1D16-C14A-4258-A129-52F83B04DE5A}" type="presParOf" srcId="{5A6E65FB-70EB-426F-B744-81229633C087}" destId="{5372DFFD-5FB2-45D8-B755-928C75E1F265}" srcOrd="1" destOrd="0" presId="urn:microsoft.com/office/officeart/2005/8/layout/hierarchy1"/>
    <dgm:cxn modelId="{921BF856-8937-4A38-97E4-03128F2147F8}" type="presParOf" srcId="{8B9CF00A-C541-4B7C-B0B2-7D5FF8BF06A7}" destId="{A9FA4DB4-FEB1-4FDC-B5B6-79FD374EDBE3}" srcOrd="1" destOrd="0" presId="urn:microsoft.com/office/officeart/2005/8/layout/hierarchy1"/>
    <dgm:cxn modelId="{1C112AC3-D7A4-46EF-93FA-6B2749224269}" type="presParOf" srcId="{A9FA4DB4-FEB1-4FDC-B5B6-79FD374EDBE3}" destId="{52D3E0FA-13CB-4D21-B7C6-B9DAB5E4548D}" srcOrd="0" destOrd="0" presId="urn:microsoft.com/office/officeart/2005/8/layout/hierarchy1"/>
    <dgm:cxn modelId="{6BF68C7E-1D2D-4CEE-8CFE-A15EC423685A}" type="presParOf" srcId="{52D3E0FA-13CB-4D21-B7C6-B9DAB5E4548D}" destId="{E33A49FB-F9BB-418D-9138-3D8639E8C6F5}" srcOrd="0" destOrd="0" presId="urn:microsoft.com/office/officeart/2005/8/layout/hierarchy1"/>
    <dgm:cxn modelId="{4C41BCA9-8FD5-4491-A633-605367B45F9C}" type="presParOf" srcId="{52D3E0FA-13CB-4D21-B7C6-B9DAB5E4548D}" destId="{5301E640-917E-410B-88CE-B7240D0605F8}" srcOrd="1" destOrd="0" presId="urn:microsoft.com/office/officeart/2005/8/layout/hierarchy1"/>
    <dgm:cxn modelId="{B59A0864-9C5D-4A0F-8501-79ACB13045C3}" type="presParOf" srcId="{A9FA4DB4-FEB1-4FDC-B5B6-79FD374EDBE3}" destId="{83FCCB6F-401C-4242-9E6A-0E115322DDA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D2CF8-EDE6-4C2F-B4BB-09B6B9898B37}">
      <dsp:nvSpPr>
        <dsp:cNvPr id="0" name=""/>
        <dsp:cNvSpPr/>
      </dsp:nvSpPr>
      <dsp:spPr>
        <a:xfrm>
          <a:off x="1223" y="398392"/>
          <a:ext cx="4296086" cy="272801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924EF-575D-45BD-8DE7-7946774A26C5}">
      <dsp:nvSpPr>
        <dsp:cNvPr id="0" name=""/>
        <dsp:cNvSpPr/>
      </dsp:nvSpPr>
      <dsp:spPr>
        <a:xfrm>
          <a:off x="478566" y="851867"/>
          <a:ext cx="4296086" cy="272801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b="0" i="0" kern="1200"/>
            <a:t>La Ciudad de Madrid no solamente se preocupa de satisfacer en cantidad suficiente sus necesidades hídricas, sino que estas necesidades se vean cubiertas con unos recursos de alta calidad, de acuerdo a los más exigentes estándares de calidad nacional e internacional. </a:t>
          </a:r>
          <a:endParaRPr lang="en-US" sz="1900" kern="1200"/>
        </a:p>
      </dsp:txBody>
      <dsp:txXfrm>
        <a:off x="558467" y="931768"/>
        <a:ext cx="4136284" cy="2568212"/>
      </dsp:txXfrm>
    </dsp:sp>
    <dsp:sp modelId="{E33A49FB-F9BB-418D-9138-3D8639E8C6F5}">
      <dsp:nvSpPr>
        <dsp:cNvPr id="0" name=""/>
        <dsp:cNvSpPr/>
      </dsp:nvSpPr>
      <dsp:spPr>
        <a:xfrm>
          <a:off x="5251996" y="398392"/>
          <a:ext cx="4296086" cy="272801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01E640-917E-410B-88CE-B7240D0605F8}">
      <dsp:nvSpPr>
        <dsp:cNvPr id="0" name=""/>
        <dsp:cNvSpPr/>
      </dsp:nvSpPr>
      <dsp:spPr>
        <a:xfrm>
          <a:off x="5729339" y="851867"/>
          <a:ext cx="4296086" cy="272801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s-ES" sz="1900" b="0" i="0" kern="1200"/>
            <a:t>Este conjunto de datos presenta los valores detectados de diversos parámetros típicos de control de las aguas regeneradas, según las medidas obtenidas en los análisis que de ellos se realizan con diferente periodicidad en cada uno de ellos.</a:t>
          </a:r>
          <a:endParaRPr lang="en-US" sz="1900" kern="1200"/>
        </a:p>
      </dsp:txBody>
      <dsp:txXfrm>
        <a:off x="5809240" y="931768"/>
        <a:ext cx="4136284" cy="2568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647BC-37CD-4C62-B077-234BD61294AB}" type="datetimeFigureOut">
              <a:rPr lang="es-ES" smtClean="0"/>
              <a:t>07/11/2022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ACE09-DFDF-4305-A47D-F871C1A09D19}" type="slidenum">
              <a:rPr lang="es-ES" smtClean="0"/>
              <a:t>‹Nº›</a:t>
            </a:fld>
            <a:endParaRPr lang="es-ES"/>
          </a:p>
        </p:txBody>
      </p:sp>
    </p:spTree>
    <p:extLst>
      <p:ext uri="{BB962C8B-B14F-4D97-AF65-F5344CB8AC3E}">
        <p14:creationId xmlns:p14="http://schemas.microsoft.com/office/powerpoint/2010/main" val="358074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chemeClr val="tx1"/>
                </a:solidFill>
                <a:effectLst/>
                <a:latin typeface="Arial" panose="020B0604020202020204" pitchFamily="34" charset="0"/>
              </a:rPr>
              <a:t>Básicamente, estas necesidades se centran en el abastecimiento de agua potable para la población y los consumos en riego de zonas verdes y baldeos de viales.</a:t>
            </a:r>
          </a:p>
          <a:p>
            <a:endParaRPr lang="es-ES" dirty="0"/>
          </a:p>
        </p:txBody>
      </p:sp>
      <p:sp>
        <p:nvSpPr>
          <p:cNvPr id="4" name="Marcador de número de diapositiva 3"/>
          <p:cNvSpPr>
            <a:spLocks noGrp="1"/>
          </p:cNvSpPr>
          <p:nvPr>
            <p:ph type="sldNum" sz="quarter" idx="5"/>
          </p:nvPr>
        </p:nvSpPr>
        <p:spPr/>
        <p:txBody>
          <a:bodyPr/>
          <a:lstStyle/>
          <a:p>
            <a:fld id="{AE4ACE09-DFDF-4305-A47D-F871C1A09D19}" type="slidenum">
              <a:rPr lang="es-ES" smtClean="0"/>
              <a:t>2</a:t>
            </a:fld>
            <a:endParaRPr lang="es-ES"/>
          </a:p>
        </p:txBody>
      </p:sp>
    </p:spTree>
    <p:extLst>
      <p:ext uri="{BB962C8B-B14F-4D97-AF65-F5344CB8AC3E}">
        <p14:creationId xmlns:p14="http://schemas.microsoft.com/office/powerpoint/2010/main" val="27311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E4ACE09-DFDF-4305-A47D-F871C1A09D19}" type="slidenum">
              <a:rPr lang="es-ES" smtClean="0"/>
              <a:t>10</a:t>
            </a:fld>
            <a:endParaRPr lang="es-ES"/>
          </a:p>
        </p:txBody>
      </p:sp>
    </p:spTree>
    <p:extLst>
      <p:ext uri="{BB962C8B-B14F-4D97-AF65-F5344CB8AC3E}">
        <p14:creationId xmlns:p14="http://schemas.microsoft.com/office/powerpoint/2010/main" val="106409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489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741168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4976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50146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14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10789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304902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95629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2633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00024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11/7/2022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‹Nº›</a:t>
            </a:fld>
            <a:endParaRPr lang="en-US"/>
          </a:p>
        </p:txBody>
      </p:sp>
    </p:spTree>
    <p:extLst>
      <p:ext uri="{BB962C8B-B14F-4D97-AF65-F5344CB8AC3E}">
        <p14:creationId xmlns:p14="http://schemas.microsoft.com/office/powerpoint/2010/main" val="1945911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11/7/2022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50044533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D8C7D2E-86CB-46A4-BD81-D5C2317906EE}"/>
              </a:ext>
            </a:extLst>
          </p:cNvPr>
          <p:cNvSpPr>
            <a:spLocks noGrp="1"/>
          </p:cNvSpPr>
          <p:nvPr>
            <p:ph type="ctrTitle"/>
          </p:nvPr>
        </p:nvSpPr>
        <p:spPr>
          <a:xfrm>
            <a:off x="4983900" y="1079500"/>
            <a:ext cx="6119131" cy="2138400"/>
          </a:xfrm>
        </p:spPr>
        <p:txBody>
          <a:bodyPr>
            <a:normAutofit/>
          </a:bodyPr>
          <a:lstStyle/>
          <a:p>
            <a:r>
              <a:rPr lang="en-US" b="0" i="0" dirty="0">
                <a:effectLst/>
                <a:latin typeface="-apple-system"/>
              </a:rPr>
              <a:t>Semantic Web, Linked Data and Knowledge Graphs</a:t>
            </a:r>
          </a:p>
        </p:txBody>
      </p:sp>
      <p:sp>
        <p:nvSpPr>
          <p:cNvPr id="3" name="Subtítulo 2">
            <a:extLst>
              <a:ext uri="{FF2B5EF4-FFF2-40B4-BE49-F238E27FC236}">
                <a16:creationId xmlns:a16="http://schemas.microsoft.com/office/drawing/2014/main" id="{AEBA594E-4F74-D2AF-746D-E37DB58E7D59}"/>
              </a:ext>
            </a:extLst>
          </p:cNvPr>
          <p:cNvSpPr>
            <a:spLocks noGrp="1"/>
          </p:cNvSpPr>
          <p:nvPr>
            <p:ph type="subTitle" idx="1"/>
          </p:nvPr>
        </p:nvSpPr>
        <p:spPr>
          <a:xfrm>
            <a:off x="4980779" y="4113213"/>
            <a:ext cx="6125372" cy="1655762"/>
          </a:xfrm>
        </p:spPr>
        <p:txBody>
          <a:bodyPr>
            <a:normAutofit fontScale="85000" lnSpcReduction="20000"/>
          </a:bodyPr>
          <a:lstStyle/>
          <a:p>
            <a:r>
              <a:rPr lang="es-ES" dirty="0"/>
              <a:t>- Grupo 12 -</a:t>
            </a:r>
          </a:p>
          <a:p>
            <a:r>
              <a:rPr lang="es-ES" dirty="0"/>
              <a:t>Mª Isabel Martín González</a:t>
            </a:r>
          </a:p>
          <a:p>
            <a:r>
              <a:rPr lang="es-ES" dirty="0"/>
              <a:t>Diego González Duce</a:t>
            </a:r>
          </a:p>
          <a:p>
            <a:r>
              <a:rPr lang="es-ES" dirty="0"/>
              <a:t>Santiago José Guardo Vásquez</a:t>
            </a:r>
          </a:p>
        </p:txBody>
      </p:sp>
      <p:pic>
        <p:nvPicPr>
          <p:cNvPr id="4" name="Picture 3" descr="Abstract particle graph background">
            <a:extLst>
              <a:ext uri="{FF2B5EF4-FFF2-40B4-BE49-F238E27FC236}">
                <a16:creationId xmlns:a16="http://schemas.microsoft.com/office/drawing/2014/main" id="{DE8FA186-CF54-2F1E-4F40-58C62E3D94E1}"/>
              </a:ext>
            </a:extLst>
          </p:cNvPr>
          <p:cNvPicPr>
            <a:picLocks noChangeAspect="1"/>
          </p:cNvPicPr>
          <p:nvPr/>
        </p:nvPicPr>
        <p:blipFill rotWithShape="1">
          <a:blip r:embed="rId2"/>
          <a:srcRect l="37457" r="24934"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77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57" name="Group 205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2058" name="Freeform: Shape 205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2060" name="Freeform: Shape 205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061" name="Straight Connector 206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2063" name="Rectangle 2062">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553DFDB0-923A-B43B-9886-F30B7F31EE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443"/>
          <a:stretch/>
        </p:blipFill>
        <p:spPr bwMode="auto">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65" name="Rectangle 2064">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428999"/>
            <a:ext cx="12191999" cy="3429000"/>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a:extLst>
              <a:ext uri="{FF2B5EF4-FFF2-40B4-BE49-F238E27FC236}">
                <a16:creationId xmlns:a16="http://schemas.microsoft.com/office/drawing/2014/main" id="{AC73ED65-1923-DF61-F3BB-49E065530442}"/>
              </a:ext>
            </a:extLst>
          </p:cNvPr>
          <p:cNvSpPr>
            <a:spLocks noGrp="1"/>
          </p:cNvSpPr>
          <p:nvPr>
            <p:ph type="title"/>
          </p:nvPr>
        </p:nvSpPr>
        <p:spPr>
          <a:xfrm>
            <a:off x="1079510" y="4769810"/>
            <a:ext cx="4457690" cy="1332000"/>
          </a:xfrm>
        </p:spPr>
        <p:txBody>
          <a:bodyPr vert="horz" lIns="0" tIns="0" rIns="0" bIns="0" rtlCol="0" anchor="ctr" anchorCtr="0">
            <a:normAutofit/>
          </a:bodyPr>
          <a:lstStyle/>
          <a:p>
            <a:pPr algn="ctr"/>
            <a:r>
              <a:rPr lang="es-ES" dirty="0">
                <a:solidFill>
                  <a:schemeClr val="bg1"/>
                </a:solidFill>
              </a:rPr>
              <a:t>Publicación</a:t>
            </a:r>
            <a:r>
              <a:rPr lang="en-US" dirty="0">
                <a:solidFill>
                  <a:srgbClr val="FFFFFF"/>
                </a:solidFill>
              </a:rPr>
              <a:t> </a:t>
            </a:r>
          </a:p>
        </p:txBody>
      </p:sp>
      <p:cxnSp>
        <p:nvCxnSpPr>
          <p:cNvPr id="2067" name="Straight Connector 2066">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4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917550-2A12-8638-BBFD-B89039F84329}"/>
              </a:ext>
            </a:extLst>
          </p:cNvPr>
          <p:cNvSpPr>
            <a:spLocks noGrp="1"/>
          </p:cNvSpPr>
          <p:nvPr>
            <p:ph type="title"/>
          </p:nvPr>
        </p:nvSpPr>
        <p:spPr>
          <a:xfrm>
            <a:off x="597158" y="755780"/>
            <a:ext cx="11290041" cy="911095"/>
          </a:xfrm>
        </p:spPr>
        <p:txBody>
          <a:bodyPr>
            <a:normAutofit/>
          </a:bodyPr>
          <a:lstStyle/>
          <a:p>
            <a:r>
              <a:rPr lang="es-ES" dirty="0"/>
              <a:t>Calidad de las aguas regeneradas - Madrid</a:t>
            </a:r>
          </a:p>
        </p:txBody>
      </p:sp>
      <p:graphicFrame>
        <p:nvGraphicFramePr>
          <p:cNvPr id="5" name="Marcador de contenido 2">
            <a:extLst>
              <a:ext uri="{FF2B5EF4-FFF2-40B4-BE49-F238E27FC236}">
                <a16:creationId xmlns:a16="http://schemas.microsoft.com/office/drawing/2014/main" id="{8186ADBC-3778-10A0-6F42-DE197BDB228C}"/>
              </a:ext>
            </a:extLst>
          </p:cNvPr>
          <p:cNvGraphicFramePr>
            <a:graphicFrameLocks noGrp="1"/>
          </p:cNvGraphicFramePr>
          <p:nvPr>
            <p:ph idx="1"/>
          </p:nvPr>
        </p:nvGraphicFramePr>
        <p:xfrm>
          <a:off x="1079500" y="1790700"/>
          <a:ext cx="10026650" cy="3978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971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9" name="Rectangle 103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0" name="Straight Connector 103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F8BB08D4-E4E2-8B28-18CF-52BA3E365C9A}"/>
              </a:ext>
            </a:extLst>
          </p:cNvPr>
          <p:cNvSpPr txBox="1">
            <a:spLocks/>
          </p:cNvSpPr>
          <p:nvPr/>
        </p:nvSpPr>
        <p:spPr>
          <a:xfrm>
            <a:off x="5543552" y="540000"/>
            <a:ext cx="6107460" cy="2303213"/>
          </a:xfrm>
          <a:prstGeom prst="rect">
            <a:avLst/>
          </a:prstGeom>
        </p:spPr>
        <p:txBody>
          <a:bodyPr vert="horz" lIns="0" tIns="0" rIns="0" bIns="0" rtlCol="0" anchor="ctr"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115000"/>
              </a:lnSpc>
              <a:buNone/>
            </a:pPr>
            <a:r>
              <a:rPr lang="en-US" sz="1400" dirty="0"/>
              <a:t>En </a:t>
            </a:r>
            <a:r>
              <a:rPr lang="es-ES" sz="1400" dirty="0"/>
              <a:t>relación</a:t>
            </a:r>
            <a:r>
              <a:rPr lang="en-US" sz="1400" dirty="0"/>
              <a:t> con la </a:t>
            </a:r>
            <a:r>
              <a:rPr lang="es-ES" sz="1400" dirty="0"/>
              <a:t>utilización</a:t>
            </a:r>
            <a:r>
              <a:rPr lang="en-US" sz="1400" dirty="0"/>
              <a:t> de </a:t>
            </a:r>
            <a:r>
              <a:rPr lang="es-ES" sz="1400" dirty="0"/>
              <a:t>agua</a:t>
            </a:r>
            <a:r>
              <a:rPr lang="en-US" sz="1400" dirty="0"/>
              <a:t> </a:t>
            </a:r>
            <a:r>
              <a:rPr lang="en-US" sz="1400" dirty="0" err="1"/>
              <a:t>regenerada</a:t>
            </a:r>
            <a:r>
              <a:rPr lang="en-US" sz="1400" dirty="0"/>
              <a:t> que se </a:t>
            </a:r>
            <a:r>
              <a:rPr lang="en-US" sz="1400" dirty="0" err="1"/>
              <a:t>utiliza</a:t>
            </a:r>
            <a:r>
              <a:rPr lang="en-US" sz="1400" dirty="0"/>
              <a:t> para </a:t>
            </a:r>
            <a:r>
              <a:rPr lang="en-US" sz="1400" dirty="0" err="1"/>
              <a:t>riego</a:t>
            </a:r>
            <a:r>
              <a:rPr lang="en-US" sz="1400" dirty="0"/>
              <a:t> de zonas </a:t>
            </a:r>
            <a:r>
              <a:rPr lang="en-US" sz="1400" dirty="0" err="1"/>
              <a:t>verdes</a:t>
            </a:r>
            <a:r>
              <a:rPr lang="en-US" sz="1400" dirty="0"/>
              <a:t> y </a:t>
            </a:r>
            <a:r>
              <a:rPr lang="en-US" sz="1400" dirty="0" err="1"/>
              <a:t>baldeo</a:t>
            </a:r>
            <a:r>
              <a:rPr lang="en-US" sz="1400" dirty="0"/>
              <a:t> de </a:t>
            </a:r>
            <a:r>
              <a:rPr lang="en-US" sz="1400" dirty="0" err="1"/>
              <a:t>viales</a:t>
            </a:r>
            <a:r>
              <a:rPr lang="en-US" sz="1400" dirty="0"/>
              <a:t>, </a:t>
            </a:r>
            <a:r>
              <a:rPr lang="en-US" sz="1400" dirty="0" err="1"/>
              <a:t>cabe</a:t>
            </a:r>
            <a:r>
              <a:rPr lang="en-US" sz="1400" dirty="0"/>
              <a:t> </a:t>
            </a:r>
            <a:r>
              <a:rPr lang="en-US" sz="1400" dirty="0" err="1"/>
              <a:t>indicar</a:t>
            </a:r>
            <a:r>
              <a:rPr lang="en-US" sz="1400" dirty="0"/>
              <a:t> </a:t>
            </a:r>
            <a:r>
              <a:rPr lang="en-US" sz="1400" dirty="0" err="1"/>
              <a:t>como</a:t>
            </a:r>
            <a:r>
              <a:rPr lang="en-US" sz="1400" dirty="0"/>
              <a:t> las </a:t>
            </a:r>
            <a:r>
              <a:rPr lang="en-US" sz="1400" dirty="0" err="1"/>
              <a:t>estaciones</a:t>
            </a:r>
            <a:r>
              <a:rPr lang="en-US" sz="1400" dirty="0"/>
              <a:t> </a:t>
            </a:r>
            <a:r>
              <a:rPr lang="en-US" sz="1400" dirty="0" err="1"/>
              <a:t>depuradoras</a:t>
            </a:r>
            <a:r>
              <a:rPr lang="en-US" sz="1400" dirty="0"/>
              <a:t> de </a:t>
            </a:r>
            <a:r>
              <a:rPr lang="en-US" sz="1400" b="1" dirty="0" err="1"/>
              <a:t>Viveros</a:t>
            </a:r>
            <a:r>
              <a:rPr lang="en-US" sz="1400" b="1" dirty="0"/>
              <a:t> de la Villa, La China, La </a:t>
            </a:r>
            <a:r>
              <a:rPr lang="en-US" sz="1400" b="1" dirty="0" err="1"/>
              <a:t>Gavia</a:t>
            </a:r>
            <a:r>
              <a:rPr lang="en-US" sz="1400" b="1" dirty="0"/>
              <a:t> y </a:t>
            </a:r>
            <a:r>
              <a:rPr lang="en-US" sz="1400" b="1" dirty="0" err="1"/>
              <a:t>Rejas</a:t>
            </a:r>
            <a:r>
              <a:rPr lang="en-US" sz="1400" b="1" dirty="0"/>
              <a:t> </a:t>
            </a:r>
            <a:r>
              <a:rPr lang="en-US" sz="1400" dirty="0" err="1"/>
              <a:t>cuentan</a:t>
            </a:r>
            <a:r>
              <a:rPr lang="en-US" sz="1400" dirty="0"/>
              <a:t>, </a:t>
            </a:r>
            <a:r>
              <a:rPr lang="en-US" sz="1400" dirty="0" err="1"/>
              <a:t>además</a:t>
            </a:r>
            <a:r>
              <a:rPr lang="en-US" sz="1400" dirty="0"/>
              <a:t> de con </a:t>
            </a:r>
            <a:r>
              <a:rPr lang="en-US" sz="1400" dirty="0" err="1"/>
              <a:t>los</a:t>
            </a:r>
            <a:r>
              <a:rPr lang="en-US" sz="1400" dirty="0"/>
              <a:t> </a:t>
            </a:r>
            <a:r>
              <a:rPr lang="en-US" sz="1400" dirty="0" err="1"/>
              <a:t>tratamientos</a:t>
            </a:r>
            <a:r>
              <a:rPr lang="en-US" sz="1400" dirty="0"/>
              <a:t> </a:t>
            </a:r>
            <a:r>
              <a:rPr lang="en-US" sz="1400" dirty="0" err="1"/>
              <a:t>propios</a:t>
            </a:r>
            <a:r>
              <a:rPr lang="en-US" sz="1400" dirty="0"/>
              <a:t> de la </a:t>
            </a:r>
            <a:r>
              <a:rPr lang="en-US" sz="1400" dirty="0" err="1"/>
              <a:t>depuración</a:t>
            </a:r>
            <a:r>
              <a:rPr lang="en-US" sz="1400" dirty="0"/>
              <a:t> </a:t>
            </a:r>
            <a:r>
              <a:rPr lang="en-US" sz="1400" dirty="0" err="1"/>
              <a:t>convencional</a:t>
            </a:r>
            <a:r>
              <a:rPr lang="en-US" sz="1400" dirty="0"/>
              <a:t> de </a:t>
            </a:r>
            <a:r>
              <a:rPr lang="en-US" sz="1400" dirty="0" err="1"/>
              <a:t>aguas</a:t>
            </a:r>
            <a:r>
              <a:rPr lang="en-US" sz="1400" dirty="0"/>
              <a:t> </a:t>
            </a:r>
            <a:r>
              <a:rPr lang="en-US" sz="1400" dirty="0" err="1"/>
              <a:t>residuales</a:t>
            </a:r>
            <a:r>
              <a:rPr lang="en-US" sz="1400" dirty="0"/>
              <a:t> (</a:t>
            </a:r>
            <a:r>
              <a:rPr lang="en-US" sz="1400" dirty="0" err="1"/>
              <a:t>tratamientos</a:t>
            </a:r>
            <a:r>
              <a:rPr lang="en-US" sz="1400" dirty="0"/>
              <a:t> </a:t>
            </a:r>
            <a:r>
              <a:rPr lang="en-US" sz="1400" dirty="0" err="1"/>
              <a:t>primarios</a:t>
            </a:r>
            <a:r>
              <a:rPr lang="en-US" sz="1400" dirty="0"/>
              <a:t> y </a:t>
            </a:r>
            <a:r>
              <a:rPr lang="en-US" sz="1400" dirty="0" err="1"/>
              <a:t>secundarios</a:t>
            </a:r>
            <a:r>
              <a:rPr lang="en-US" sz="1400" dirty="0"/>
              <a:t>) con </a:t>
            </a:r>
            <a:r>
              <a:rPr lang="en-US" sz="1400" dirty="0" err="1"/>
              <a:t>instalaciones</a:t>
            </a:r>
            <a:r>
              <a:rPr lang="en-US" sz="1400" dirty="0"/>
              <a:t> </a:t>
            </a:r>
            <a:r>
              <a:rPr lang="en-US" sz="1400" dirty="0" err="1"/>
              <a:t>complementarias</a:t>
            </a:r>
            <a:r>
              <a:rPr lang="en-US" sz="1400" dirty="0"/>
              <a:t> para la </a:t>
            </a:r>
            <a:r>
              <a:rPr lang="en-US" sz="1400" dirty="0" err="1"/>
              <a:t>obtención</a:t>
            </a:r>
            <a:r>
              <a:rPr lang="en-US" sz="1400" dirty="0"/>
              <a:t> de </a:t>
            </a:r>
            <a:r>
              <a:rPr lang="en-US" sz="1400" dirty="0" err="1"/>
              <a:t>agua</a:t>
            </a:r>
            <a:r>
              <a:rPr lang="en-US" sz="1400" dirty="0"/>
              <a:t> </a:t>
            </a:r>
            <a:r>
              <a:rPr lang="es-ES" sz="1400" dirty="0"/>
              <a:t>regenerada</a:t>
            </a:r>
            <a:r>
              <a:rPr lang="en-US" sz="1400" dirty="0"/>
              <a:t>. Para </a:t>
            </a:r>
            <a:r>
              <a:rPr lang="en-US" sz="1400" dirty="0" err="1"/>
              <a:t>garantizar</a:t>
            </a:r>
            <a:r>
              <a:rPr lang="en-US" sz="1400" dirty="0"/>
              <a:t> la </a:t>
            </a:r>
            <a:r>
              <a:rPr lang="en-US" sz="1400" dirty="0" err="1"/>
              <a:t>calidad</a:t>
            </a:r>
            <a:r>
              <a:rPr lang="en-US" sz="1400" dirty="0"/>
              <a:t> de </a:t>
            </a:r>
            <a:r>
              <a:rPr lang="en-US" sz="1400" dirty="0" err="1"/>
              <a:t>este</a:t>
            </a:r>
            <a:r>
              <a:rPr lang="en-US" sz="1400" dirty="0"/>
              <a:t> </a:t>
            </a:r>
            <a:r>
              <a:rPr lang="en-US" sz="1400" dirty="0" err="1"/>
              <a:t>recurso</a:t>
            </a:r>
            <a:r>
              <a:rPr lang="en-US" sz="1400" dirty="0"/>
              <a:t> </a:t>
            </a:r>
            <a:r>
              <a:rPr lang="en-US" sz="1400" dirty="0" err="1"/>
              <a:t>hídrico</a:t>
            </a:r>
            <a:r>
              <a:rPr lang="en-US" sz="1400" dirty="0"/>
              <a:t> alternativo, se </a:t>
            </a:r>
            <a:r>
              <a:rPr lang="en-US" sz="1400" dirty="0" err="1"/>
              <a:t>llevan</a:t>
            </a:r>
            <a:r>
              <a:rPr lang="en-US" sz="1400" dirty="0"/>
              <a:t> a </a:t>
            </a:r>
            <a:r>
              <a:rPr lang="en-US" sz="1400" dirty="0" err="1"/>
              <a:t>cabo</a:t>
            </a:r>
            <a:r>
              <a:rPr lang="en-US" sz="1400" dirty="0"/>
              <a:t> </a:t>
            </a:r>
            <a:r>
              <a:rPr lang="en-US" sz="1400" b="1" dirty="0" err="1"/>
              <a:t>análisis</a:t>
            </a:r>
            <a:r>
              <a:rPr lang="en-US" sz="1400" b="1" dirty="0"/>
              <a:t> </a:t>
            </a:r>
            <a:r>
              <a:rPr lang="en-US" sz="1400" b="1" dirty="0" err="1"/>
              <a:t>químicos</a:t>
            </a:r>
            <a:r>
              <a:rPr lang="en-US" sz="1400" b="1" dirty="0"/>
              <a:t> y </a:t>
            </a:r>
            <a:r>
              <a:rPr lang="es-ES" sz="1400" b="1" dirty="0"/>
              <a:t>microbiológicos</a:t>
            </a:r>
            <a:r>
              <a:rPr lang="en-US" sz="1400" b="1" dirty="0"/>
              <a:t>.</a:t>
            </a:r>
          </a:p>
          <a:p>
            <a:pPr marL="0" indent="0">
              <a:lnSpc>
                <a:spcPct val="115000"/>
              </a:lnSpc>
              <a:buFont typeface="Wingdings" panose="05000000000000000000" pitchFamily="2" charset="2"/>
              <a:buNone/>
            </a:pPr>
            <a:endParaRPr lang="en-US" sz="1400" dirty="0"/>
          </a:p>
        </p:txBody>
      </p:sp>
      <p:sp useBgFill="1">
        <p:nvSpPr>
          <p:cNvPr id="1051" name="Rectangle 1041">
            <a:extLst>
              <a:ext uri="{FF2B5EF4-FFF2-40B4-BE49-F238E27FC236}">
                <a16:creationId xmlns:a16="http://schemas.microsoft.com/office/drawing/2014/main" id="{33295B84-44C2-4474-8AB4-C8A073E60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5" name="Imagen 4">
            <a:extLst>
              <a:ext uri="{FF2B5EF4-FFF2-40B4-BE49-F238E27FC236}">
                <a16:creationId xmlns:a16="http://schemas.microsoft.com/office/drawing/2014/main" id="{E5A3CE6E-3F3F-182F-7F9C-80E3D6D77593}"/>
              </a:ext>
            </a:extLst>
          </p:cNvPr>
          <p:cNvPicPr>
            <a:picLocks noChangeAspect="1"/>
          </p:cNvPicPr>
          <p:nvPr/>
        </p:nvPicPr>
        <p:blipFill>
          <a:blip r:embed="rId2"/>
          <a:stretch>
            <a:fillRect/>
          </a:stretch>
        </p:blipFill>
        <p:spPr>
          <a:xfrm>
            <a:off x="541338" y="4082128"/>
            <a:ext cx="6716711" cy="1813512"/>
          </a:xfrm>
          <a:prstGeom prst="rect">
            <a:avLst/>
          </a:prstGeom>
        </p:spPr>
      </p:pic>
      <p:pic>
        <p:nvPicPr>
          <p:cNvPr id="1026" name="Picture 2" descr="Adecuación y mejora de la Estación Regeneradora de Viveros de la Villa">
            <a:extLst>
              <a:ext uri="{FF2B5EF4-FFF2-40B4-BE49-F238E27FC236}">
                <a16:creationId xmlns:a16="http://schemas.microsoft.com/office/drawing/2014/main" id="{65BCC5F1-301F-5C13-9C4C-111AFCC57FD1}"/>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7429" r="15317" b="-1"/>
          <a:stretch/>
        </p:blipFill>
        <p:spPr bwMode="auto">
          <a:xfrm>
            <a:off x="7840075" y="3017544"/>
            <a:ext cx="3810587" cy="3300456"/>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76D11B11-1F58-345D-32B8-8F93A7D34A69}"/>
              </a:ext>
            </a:extLst>
          </p:cNvPr>
          <p:cNvSpPr txBox="1"/>
          <p:nvPr/>
        </p:nvSpPr>
        <p:spPr>
          <a:xfrm>
            <a:off x="8164286" y="6318000"/>
            <a:ext cx="4068402" cy="307777"/>
          </a:xfrm>
          <a:prstGeom prst="rect">
            <a:avLst/>
          </a:prstGeom>
          <a:noFill/>
        </p:spPr>
        <p:txBody>
          <a:bodyPr wrap="square" rtlCol="0">
            <a:spAutoFit/>
          </a:bodyPr>
          <a:lstStyle/>
          <a:p>
            <a:r>
              <a:rPr lang="en-US" sz="1400" dirty="0" err="1"/>
              <a:t>Estación</a:t>
            </a:r>
            <a:r>
              <a:rPr lang="en-US" sz="1400" dirty="0"/>
              <a:t> </a:t>
            </a:r>
            <a:r>
              <a:rPr lang="en-US" sz="1400" dirty="0" err="1"/>
              <a:t>depu</a:t>
            </a:r>
            <a:r>
              <a:rPr lang="es-ES" sz="1400" dirty="0" err="1"/>
              <a:t>ra</a:t>
            </a:r>
            <a:r>
              <a:rPr lang="en-US" sz="1400" dirty="0" err="1"/>
              <a:t>dora</a:t>
            </a:r>
            <a:r>
              <a:rPr lang="en-US" sz="1400" dirty="0"/>
              <a:t> de </a:t>
            </a:r>
            <a:r>
              <a:rPr lang="en-US" sz="1400" dirty="0" err="1"/>
              <a:t>Viveros</a:t>
            </a:r>
            <a:r>
              <a:rPr lang="en-US" sz="1400" dirty="0"/>
              <a:t> de la Villa</a:t>
            </a:r>
            <a:endParaRPr lang="es-ES" sz="1400" dirty="0"/>
          </a:p>
        </p:txBody>
      </p:sp>
      <p:sp>
        <p:nvSpPr>
          <p:cNvPr id="7" name="CuadroTexto 6">
            <a:extLst>
              <a:ext uri="{FF2B5EF4-FFF2-40B4-BE49-F238E27FC236}">
                <a16:creationId xmlns:a16="http://schemas.microsoft.com/office/drawing/2014/main" id="{ADC51517-5FC8-391C-5CC6-F3D70ACE8345}"/>
              </a:ext>
            </a:extLst>
          </p:cNvPr>
          <p:cNvSpPr txBox="1"/>
          <p:nvPr/>
        </p:nvSpPr>
        <p:spPr>
          <a:xfrm>
            <a:off x="541338" y="5928567"/>
            <a:ext cx="2957642" cy="369332"/>
          </a:xfrm>
          <a:prstGeom prst="rect">
            <a:avLst/>
          </a:prstGeom>
          <a:noFill/>
        </p:spPr>
        <p:txBody>
          <a:bodyPr wrap="square" rtlCol="0">
            <a:spAutoFit/>
          </a:bodyPr>
          <a:lstStyle/>
          <a:p>
            <a:r>
              <a:rPr lang="en-US" sz="1800" dirty="0"/>
              <a:t> </a:t>
            </a:r>
            <a:r>
              <a:rPr lang="en-US" sz="1400" dirty="0" err="1"/>
              <a:t>Estación</a:t>
            </a:r>
            <a:r>
              <a:rPr lang="en-US" sz="1400" dirty="0"/>
              <a:t> </a:t>
            </a:r>
            <a:r>
              <a:rPr lang="en-US" sz="1400" dirty="0" err="1"/>
              <a:t>depuradora</a:t>
            </a:r>
            <a:r>
              <a:rPr lang="en-US" sz="1400" dirty="0"/>
              <a:t> de La </a:t>
            </a:r>
            <a:r>
              <a:rPr lang="en-US" sz="1400" dirty="0" err="1"/>
              <a:t>Gavia</a:t>
            </a:r>
            <a:endParaRPr lang="es-ES" sz="1400" dirty="0"/>
          </a:p>
        </p:txBody>
      </p:sp>
    </p:spTree>
    <p:extLst>
      <p:ext uri="{BB962C8B-B14F-4D97-AF65-F5344CB8AC3E}">
        <p14:creationId xmlns:p14="http://schemas.microsoft.com/office/powerpoint/2010/main" val="343468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p:txBody>
          <a:bodyPr/>
          <a:lstStyle/>
          <a:p>
            <a:pPr algn="ctr"/>
            <a:r>
              <a:rPr lang="es-ES" b="0" i="0" dirty="0" err="1">
                <a:effectLst/>
                <a:latin typeface="-apple-system"/>
              </a:rPr>
              <a:t>Group</a:t>
            </a:r>
            <a:r>
              <a:rPr lang="es-ES" b="0" i="0" dirty="0">
                <a:effectLst/>
                <a:latin typeface="-apple-system"/>
              </a:rPr>
              <a:t> </a:t>
            </a:r>
            <a:r>
              <a:rPr lang="es-ES" b="0" i="0" dirty="0" err="1">
                <a:effectLst/>
                <a:latin typeface="-apple-system"/>
              </a:rPr>
              <a:t>Hands-on</a:t>
            </a:r>
            <a:r>
              <a:rPr lang="es-ES" b="0" i="0" dirty="0">
                <a:effectLst/>
                <a:latin typeface="-apple-system"/>
              </a:rPr>
              <a:t> </a:t>
            </a:r>
            <a:r>
              <a:rPr lang="es-ES" b="0" i="0" dirty="0" err="1">
                <a:effectLst/>
                <a:latin typeface="-apple-system"/>
              </a:rPr>
              <a:t>Assignment</a:t>
            </a:r>
            <a:r>
              <a:rPr lang="es-ES" b="0" i="0" dirty="0">
                <a:effectLst/>
                <a:latin typeface="-apple-system"/>
              </a:rPr>
              <a:t> 1</a:t>
            </a:r>
            <a:endParaRPr lang="es-ES" dirty="0">
              <a:latin typeface="-apple-system"/>
            </a:endParaRPr>
          </a:p>
        </p:txBody>
      </p:sp>
      <p:pic>
        <p:nvPicPr>
          <p:cNvPr id="5" name="Marcador de contenido 4">
            <a:extLst>
              <a:ext uri="{FF2B5EF4-FFF2-40B4-BE49-F238E27FC236}">
                <a16:creationId xmlns:a16="http://schemas.microsoft.com/office/drawing/2014/main" id="{9048ED6C-BC4F-0883-2225-9FEFF6DCB91B}"/>
              </a:ext>
            </a:extLst>
          </p:cNvPr>
          <p:cNvPicPr>
            <a:picLocks noGrp="1" noChangeAspect="1"/>
          </p:cNvPicPr>
          <p:nvPr>
            <p:ph idx="1"/>
          </p:nvPr>
        </p:nvPicPr>
        <p:blipFill rotWithShape="1">
          <a:blip r:embed="rId2"/>
          <a:srcRect l="20416" t="30886" r="20326" b="20750"/>
          <a:stretch/>
        </p:blipFill>
        <p:spPr>
          <a:xfrm>
            <a:off x="571500" y="1948988"/>
            <a:ext cx="6896100" cy="3165937"/>
          </a:xfrm>
        </p:spPr>
      </p:pic>
      <p:sp>
        <p:nvSpPr>
          <p:cNvPr id="6" name="CuadroTexto 5">
            <a:extLst>
              <a:ext uri="{FF2B5EF4-FFF2-40B4-BE49-F238E27FC236}">
                <a16:creationId xmlns:a16="http://schemas.microsoft.com/office/drawing/2014/main" id="{4FA80E7E-008B-D415-1068-422647CC46EC}"/>
              </a:ext>
            </a:extLst>
          </p:cNvPr>
          <p:cNvSpPr txBox="1"/>
          <p:nvPr/>
        </p:nvSpPr>
        <p:spPr>
          <a:xfrm>
            <a:off x="7904000" y="2676689"/>
            <a:ext cx="3286125" cy="1710533"/>
          </a:xfrm>
          <a:prstGeom prst="rect">
            <a:avLst/>
          </a:prstGeom>
          <a:noFill/>
        </p:spPr>
        <p:txBody>
          <a:bodyPr wrap="square" rtlCol="0">
            <a:spAutoFit/>
          </a:bodyPr>
          <a:lstStyle/>
          <a:p>
            <a:pPr algn="l">
              <a:lnSpc>
                <a:spcPct val="150000"/>
              </a:lnSpc>
              <a:buFont typeface="Arial" panose="020B0604020202020204" pitchFamily="34" charset="0"/>
              <a:buChar char="•"/>
            </a:pPr>
            <a:r>
              <a:rPr lang="en-US" b="0" i="0" dirty="0">
                <a:effectLst/>
                <a:latin typeface="-apple-system"/>
              </a:rPr>
              <a:t> README.md</a:t>
            </a:r>
          </a:p>
          <a:p>
            <a:pPr algn="l">
              <a:lnSpc>
                <a:spcPct val="150000"/>
              </a:lnSpc>
              <a:buFont typeface="Arial" panose="020B0604020202020204" pitchFamily="34" charset="0"/>
              <a:buChar char="•"/>
            </a:pPr>
            <a:r>
              <a:rPr lang="en-US" b="0" i="0" dirty="0">
                <a:effectLst/>
                <a:latin typeface="-apple-system"/>
              </a:rPr>
              <a:t> datasetRequirements.html</a:t>
            </a:r>
          </a:p>
          <a:p>
            <a:pPr algn="l">
              <a:lnSpc>
                <a:spcPct val="150000"/>
              </a:lnSpc>
              <a:buFont typeface="Arial" panose="020B0604020202020204" pitchFamily="34" charset="0"/>
              <a:buChar char="•"/>
            </a:pPr>
            <a:r>
              <a:rPr lang="en-US" b="0" i="0" dirty="0">
                <a:effectLst/>
                <a:latin typeface="-apple-system"/>
              </a:rPr>
              <a:t> applicationRequirements.html</a:t>
            </a:r>
          </a:p>
          <a:p>
            <a:pPr algn="l">
              <a:lnSpc>
                <a:spcPct val="150000"/>
              </a:lnSpc>
              <a:buFont typeface="Arial" panose="020B0604020202020204" pitchFamily="34" charset="0"/>
              <a:buChar char="•"/>
            </a:pPr>
            <a:r>
              <a:rPr lang="en-US" b="0" i="0" dirty="0">
                <a:effectLst/>
                <a:latin typeface="-apple-system"/>
              </a:rPr>
              <a:t> selfAssessmentHandsOn1.md</a:t>
            </a:r>
            <a:endParaRPr lang="es-ES" dirty="0"/>
          </a:p>
        </p:txBody>
      </p:sp>
      <p:sp>
        <p:nvSpPr>
          <p:cNvPr id="7" name="CuadroTexto 6">
            <a:extLst>
              <a:ext uri="{FF2B5EF4-FFF2-40B4-BE49-F238E27FC236}">
                <a16:creationId xmlns:a16="http://schemas.microsoft.com/office/drawing/2014/main" id="{E47EFB56-A0CB-E9AA-55DB-FA1C8CDD560A}"/>
              </a:ext>
            </a:extLst>
          </p:cNvPr>
          <p:cNvSpPr txBox="1"/>
          <p:nvPr/>
        </p:nvSpPr>
        <p:spPr>
          <a:xfrm>
            <a:off x="659654" y="5114925"/>
            <a:ext cx="3613766" cy="369332"/>
          </a:xfrm>
          <a:prstGeom prst="rect">
            <a:avLst/>
          </a:prstGeom>
          <a:noFill/>
        </p:spPr>
        <p:txBody>
          <a:bodyPr wrap="square" rtlCol="0">
            <a:spAutoFit/>
          </a:bodyPr>
          <a:lstStyle/>
          <a:p>
            <a:pPr algn="l"/>
            <a:r>
              <a:rPr lang="es-ES" dirty="0">
                <a:latin typeface="-apple-system"/>
              </a:rPr>
              <a:t>Calidad_AgRegenerada_2022.csv</a:t>
            </a:r>
          </a:p>
        </p:txBody>
      </p:sp>
    </p:spTree>
    <p:extLst>
      <p:ext uri="{BB962C8B-B14F-4D97-AF65-F5344CB8AC3E}">
        <p14:creationId xmlns:p14="http://schemas.microsoft.com/office/powerpoint/2010/main" val="108026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a:xfrm>
            <a:off x="540988" y="540033"/>
            <a:ext cx="3884962" cy="1331604"/>
          </a:xfrm>
        </p:spPr>
        <p:txBody>
          <a:bodyPr anchor="b">
            <a:normAutofit/>
          </a:bodyPr>
          <a:lstStyle/>
          <a:p>
            <a:pPr algn="ctr"/>
            <a:r>
              <a:rPr lang="es-ES" b="0" i="0" dirty="0" err="1">
                <a:effectLst/>
                <a:latin typeface="-apple-system"/>
              </a:rPr>
              <a:t>Group</a:t>
            </a:r>
            <a:r>
              <a:rPr lang="es-ES" b="0" i="0" dirty="0">
                <a:effectLst/>
                <a:latin typeface="-apple-system"/>
              </a:rPr>
              <a:t> </a:t>
            </a:r>
            <a:r>
              <a:rPr lang="es-ES" b="0" i="0" dirty="0" err="1">
                <a:effectLst/>
                <a:latin typeface="-apple-system"/>
              </a:rPr>
              <a:t>Hands-on</a:t>
            </a:r>
            <a:r>
              <a:rPr lang="es-ES" b="0" i="0" dirty="0">
                <a:effectLst/>
                <a:latin typeface="-apple-system"/>
              </a:rPr>
              <a:t> </a:t>
            </a:r>
            <a:r>
              <a:rPr lang="es-ES" b="0" i="0" dirty="0" err="1">
                <a:effectLst/>
                <a:latin typeface="-apple-system"/>
              </a:rPr>
              <a:t>Assignment</a:t>
            </a:r>
            <a:r>
              <a:rPr lang="es-ES" b="0" i="0" dirty="0">
                <a:effectLst/>
                <a:latin typeface="-apple-system"/>
              </a:rPr>
              <a:t> 2</a:t>
            </a:r>
          </a:p>
        </p:txBody>
      </p:sp>
      <p:cxnSp>
        <p:nvCxnSpPr>
          <p:cNvPr id="3081" name="Straight Connector 308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122FA65-E3B3-16F2-9AD3-EDC77A588E58}"/>
              </a:ext>
            </a:extLst>
          </p:cNvPr>
          <p:cNvSpPr>
            <a:spLocks noGrp="1"/>
          </p:cNvSpPr>
          <p:nvPr>
            <p:ph idx="1"/>
          </p:nvPr>
        </p:nvSpPr>
        <p:spPr>
          <a:xfrm>
            <a:off x="540988" y="2759076"/>
            <a:ext cx="3884962" cy="3009899"/>
          </a:xfrm>
        </p:spPr>
        <p:txBody>
          <a:bodyPr>
            <a:normAutofit/>
          </a:bodyPr>
          <a:lstStyle/>
          <a:p>
            <a:pPr>
              <a:buFont typeface="Arial" panose="020B0604020202020204" pitchFamily="34" charset="0"/>
              <a:buChar char="•"/>
            </a:pPr>
            <a:r>
              <a:rPr lang="en-US" b="0" i="0">
                <a:effectLst/>
                <a:latin typeface="-apple-system"/>
              </a:rPr>
              <a:t>analysis.html</a:t>
            </a:r>
          </a:p>
          <a:p>
            <a:pPr>
              <a:buFont typeface="Arial" panose="020B0604020202020204" pitchFamily="34" charset="0"/>
              <a:buChar char="•"/>
            </a:pPr>
            <a:r>
              <a:rPr lang="en-US" err="1">
                <a:latin typeface="-apple-system"/>
              </a:rPr>
              <a:t>ontology</a:t>
            </a:r>
            <a:r>
              <a:rPr lang="en-US" b="0" i="0" err="1">
                <a:effectLst/>
                <a:latin typeface="-apple-system"/>
              </a:rPr>
              <a:t>.ttl</a:t>
            </a:r>
            <a:endParaRPr lang="en-US" b="0" i="0">
              <a:effectLst/>
              <a:latin typeface="-apple-system"/>
            </a:endParaRPr>
          </a:p>
          <a:p>
            <a:pPr>
              <a:buFont typeface="Arial" panose="020B0604020202020204" pitchFamily="34" charset="0"/>
              <a:buChar char="•"/>
            </a:pPr>
            <a:r>
              <a:rPr lang="en-US">
                <a:latin typeface="-apple-system"/>
              </a:rPr>
              <a:t>o</a:t>
            </a:r>
            <a:r>
              <a:rPr lang="en-US" b="0" i="0">
                <a:effectLst/>
                <a:latin typeface="-apple-system"/>
              </a:rPr>
              <a:t>ntology-</a:t>
            </a:r>
            <a:r>
              <a:rPr lang="en-US" b="0" i="0" err="1">
                <a:effectLst/>
                <a:latin typeface="-apple-system"/>
              </a:rPr>
              <a:t>example.ttl</a:t>
            </a:r>
            <a:endParaRPr lang="en-US" b="0" i="0">
              <a:effectLst/>
              <a:latin typeface="-apple-system"/>
            </a:endParaRPr>
          </a:p>
          <a:p>
            <a:pPr>
              <a:buFont typeface="Arial" panose="020B0604020202020204" pitchFamily="34" charset="0"/>
              <a:buChar char="•"/>
            </a:pPr>
            <a:r>
              <a:rPr lang="en-US" b="0" i="0">
                <a:effectLst/>
                <a:latin typeface="-apple-system"/>
              </a:rPr>
              <a:t>selfAssessmentHandsOn2.md</a:t>
            </a:r>
          </a:p>
          <a:p>
            <a:endParaRPr lang="es-ES" dirty="0"/>
          </a:p>
        </p:txBody>
      </p:sp>
      <p:sp>
        <p:nvSpPr>
          <p:cNvPr id="3083" name="Rectangle 3082">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074" name="Picture 2">
            <a:extLst>
              <a:ext uri="{FF2B5EF4-FFF2-40B4-BE49-F238E27FC236}">
                <a16:creationId xmlns:a16="http://schemas.microsoft.com/office/drawing/2014/main" id="{DD2F13CD-B8FB-B875-7847-F6150FA116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37200" y="1838081"/>
            <a:ext cx="6113812" cy="317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2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p:txBody>
          <a:bodyPr/>
          <a:lstStyle/>
          <a:p>
            <a:pPr algn="ctr"/>
            <a:r>
              <a:rPr lang="es-ES" b="0" i="0" dirty="0" err="1">
                <a:effectLst/>
                <a:latin typeface="-apple-system"/>
              </a:rPr>
              <a:t>Group</a:t>
            </a:r>
            <a:r>
              <a:rPr lang="es-ES" b="0" i="0" dirty="0">
                <a:effectLst/>
                <a:latin typeface="-apple-system"/>
              </a:rPr>
              <a:t> </a:t>
            </a:r>
            <a:r>
              <a:rPr lang="es-ES" b="0" i="0" dirty="0" err="1">
                <a:effectLst/>
                <a:latin typeface="-apple-system"/>
              </a:rPr>
              <a:t>Hands-on</a:t>
            </a:r>
            <a:r>
              <a:rPr lang="es-ES" b="0" i="0" dirty="0">
                <a:effectLst/>
                <a:latin typeface="-apple-system"/>
              </a:rPr>
              <a:t> </a:t>
            </a:r>
            <a:r>
              <a:rPr lang="es-ES" b="0" i="0" dirty="0" err="1">
                <a:effectLst/>
                <a:latin typeface="-apple-system"/>
              </a:rPr>
              <a:t>Assignment</a:t>
            </a:r>
            <a:r>
              <a:rPr lang="es-ES" b="0" i="0" dirty="0">
                <a:effectLst/>
                <a:latin typeface="-apple-system"/>
              </a:rPr>
              <a:t> 3</a:t>
            </a:r>
            <a:endParaRPr lang="es-ES" dirty="0">
              <a:latin typeface="-apple-system"/>
            </a:endParaRPr>
          </a:p>
        </p:txBody>
      </p:sp>
      <p:sp>
        <p:nvSpPr>
          <p:cNvPr id="3" name="Marcador de contenido 2">
            <a:extLst>
              <a:ext uri="{FF2B5EF4-FFF2-40B4-BE49-F238E27FC236}">
                <a16:creationId xmlns:a16="http://schemas.microsoft.com/office/drawing/2014/main" id="{3122FA65-E3B3-16F2-9AD3-EDC77A588E58}"/>
              </a:ext>
            </a:extLst>
          </p:cNvPr>
          <p:cNvSpPr>
            <a:spLocks noGrp="1"/>
          </p:cNvSpPr>
          <p:nvPr>
            <p:ph idx="1"/>
          </p:nvPr>
        </p:nvSpPr>
        <p:spPr>
          <a:xfrm>
            <a:off x="784225" y="2881313"/>
            <a:ext cx="4780124" cy="1638300"/>
          </a:xfrm>
        </p:spPr>
        <p:txBody>
          <a:bodyPr/>
          <a:lstStyle/>
          <a:p>
            <a:pPr algn="l">
              <a:buFont typeface="Arial" panose="020B0604020202020204" pitchFamily="34" charset="0"/>
              <a:buChar char="•"/>
            </a:pPr>
            <a:r>
              <a:rPr lang="es-ES" dirty="0" err="1">
                <a:solidFill>
                  <a:schemeClr val="tx1"/>
                </a:solidFill>
                <a:latin typeface="-apple-system"/>
              </a:rPr>
              <a:t>history.json</a:t>
            </a:r>
            <a:endParaRPr lang="es-ES" dirty="0">
              <a:solidFill>
                <a:schemeClr val="tx1"/>
              </a:solidFill>
              <a:latin typeface="-apple-system"/>
            </a:endParaRPr>
          </a:p>
          <a:p>
            <a:pPr algn="l">
              <a:buFont typeface="Arial" panose="020B0604020202020204" pitchFamily="34" charset="0"/>
              <a:buChar char="•"/>
            </a:pPr>
            <a:r>
              <a:rPr lang="en-US" b="0" i="0" dirty="0">
                <a:solidFill>
                  <a:schemeClr val="tx1"/>
                </a:solidFill>
                <a:effectLst/>
                <a:latin typeface="-apple-system"/>
              </a:rPr>
              <a:t>selfAssessmentHandsOn3.md</a:t>
            </a:r>
            <a:endParaRPr lang="es-ES" dirty="0">
              <a:solidFill>
                <a:schemeClr val="tx1"/>
              </a:solidFill>
            </a:endParaRPr>
          </a:p>
        </p:txBody>
      </p:sp>
      <p:pic>
        <p:nvPicPr>
          <p:cNvPr id="5" name="Imagen 4">
            <a:extLst>
              <a:ext uri="{FF2B5EF4-FFF2-40B4-BE49-F238E27FC236}">
                <a16:creationId xmlns:a16="http://schemas.microsoft.com/office/drawing/2014/main" id="{EF382161-E854-18AE-8425-CB02AB5D5279}"/>
              </a:ext>
            </a:extLst>
          </p:cNvPr>
          <p:cNvPicPr>
            <a:picLocks noChangeAspect="1"/>
          </p:cNvPicPr>
          <p:nvPr/>
        </p:nvPicPr>
        <p:blipFill rotWithShape="1">
          <a:blip r:embed="rId2"/>
          <a:srcRect l="20390" t="13750" r="20625" b="19862"/>
          <a:stretch/>
        </p:blipFill>
        <p:spPr>
          <a:xfrm>
            <a:off x="5705475" y="1819275"/>
            <a:ext cx="5942664" cy="3762376"/>
          </a:xfrm>
          <a:prstGeom prst="rect">
            <a:avLst/>
          </a:prstGeom>
        </p:spPr>
      </p:pic>
      <p:sp>
        <p:nvSpPr>
          <p:cNvPr id="6" name="Marcador de contenido 2">
            <a:extLst>
              <a:ext uri="{FF2B5EF4-FFF2-40B4-BE49-F238E27FC236}">
                <a16:creationId xmlns:a16="http://schemas.microsoft.com/office/drawing/2014/main" id="{29D973CD-E539-3D78-F49B-9257394688DB}"/>
              </a:ext>
            </a:extLst>
          </p:cNvPr>
          <p:cNvSpPr txBox="1">
            <a:spLocks/>
          </p:cNvSpPr>
          <p:nvPr/>
        </p:nvSpPr>
        <p:spPr>
          <a:xfrm>
            <a:off x="7061200" y="5610227"/>
            <a:ext cx="4780124" cy="750886"/>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tx1"/>
                </a:solidFill>
                <a:latin typeface="-apple-system"/>
              </a:rPr>
              <a:t>Calidad_AgRegenerada_2022-update.csv</a:t>
            </a:r>
          </a:p>
        </p:txBody>
      </p:sp>
    </p:spTree>
    <p:extLst>
      <p:ext uri="{BB962C8B-B14F-4D97-AF65-F5344CB8AC3E}">
        <p14:creationId xmlns:p14="http://schemas.microsoft.com/office/powerpoint/2010/main" val="324459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p:txBody>
          <a:bodyPr/>
          <a:lstStyle/>
          <a:p>
            <a:pPr algn="ctr"/>
            <a:r>
              <a:rPr lang="es-ES" b="0" i="0" dirty="0" err="1">
                <a:effectLst/>
                <a:latin typeface="-apple-system"/>
              </a:rPr>
              <a:t>Group</a:t>
            </a:r>
            <a:r>
              <a:rPr lang="es-ES" b="0" i="0" dirty="0">
                <a:effectLst/>
                <a:latin typeface="-apple-system"/>
              </a:rPr>
              <a:t> </a:t>
            </a:r>
            <a:r>
              <a:rPr lang="es-ES" b="0" i="0" dirty="0" err="1">
                <a:effectLst/>
                <a:latin typeface="-apple-system"/>
              </a:rPr>
              <a:t>Hands-on</a:t>
            </a:r>
            <a:r>
              <a:rPr lang="es-ES" b="0" i="0" dirty="0">
                <a:effectLst/>
                <a:latin typeface="-apple-system"/>
              </a:rPr>
              <a:t> </a:t>
            </a:r>
            <a:r>
              <a:rPr lang="es-ES" b="0" i="0" dirty="0" err="1">
                <a:effectLst/>
                <a:latin typeface="-apple-system"/>
              </a:rPr>
              <a:t>Assignment</a:t>
            </a:r>
            <a:r>
              <a:rPr lang="es-ES" b="0" i="0" dirty="0">
                <a:effectLst/>
                <a:latin typeface="-apple-system"/>
              </a:rPr>
              <a:t> 4</a:t>
            </a:r>
            <a:endParaRPr lang="es-ES" dirty="0">
              <a:latin typeface="-apple-system"/>
            </a:endParaRPr>
          </a:p>
        </p:txBody>
      </p:sp>
      <p:sp>
        <p:nvSpPr>
          <p:cNvPr id="3" name="Marcador de contenido 2">
            <a:extLst>
              <a:ext uri="{FF2B5EF4-FFF2-40B4-BE49-F238E27FC236}">
                <a16:creationId xmlns:a16="http://schemas.microsoft.com/office/drawing/2014/main" id="{3122FA65-E3B3-16F2-9AD3-EDC77A588E58}"/>
              </a:ext>
            </a:extLst>
          </p:cNvPr>
          <p:cNvSpPr>
            <a:spLocks noGrp="1"/>
          </p:cNvSpPr>
          <p:nvPr>
            <p:ph idx="1"/>
          </p:nvPr>
        </p:nvSpPr>
        <p:spPr>
          <a:xfrm>
            <a:off x="2068545" y="2462893"/>
            <a:ext cx="3632459" cy="1932214"/>
          </a:xfrm>
        </p:spPr>
        <p:txBody>
          <a:bodyPr/>
          <a:lstStyle/>
          <a:p>
            <a:pPr algn="l">
              <a:buFont typeface="Arial" panose="020B0604020202020204" pitchFamily="34" charset="0"/>
              <a:buChar char="•"/>
            </a:pPr>
            <a:r>
              <a:rPr lang="en-US" b="0" i="0" dirty="0" err="1">
                <a:solidFill>
                  <a:schemeClr val="tx1"/>
                </a:solidFill>
                <a:effectLst/>
                <a:latin typeface="-apple-system"/>
              </a:rPr>
              <a:t>rml-map.rml</a:t>
            </a:r>
            <a:endParaRPr lang="en-US" b="0" i="0" dirty="0">
              <a:solidFill>
                <a:schemeClr val="tx1"/>
              </a:solidFill>
              <a:effectLst/>
              <a:latin typeface="-apple-system"/>
            </a:endParaRPr>
          </a:p>
          <a:p>
            <a:pPr algn="l">
              <a:buFont typeface="Arial" panose="020B0604020202020204" pitchFamily="34" charset="0"/>
              <a:buChar char="•"/>
            </a:pPr>
            <a:r>
              <a:rPr lang="en-US" b="0" i="0" dirty="0" err="1">
                <a:solidFill>
                  <a:schemeClr val="tx1"/>
                </a:solidFill>
                <a:effectLst/>
                <a:latin typeface="-apple-system"/>
              </a:rPr>
              <a:t>mappingsrules.yml</a:t>
            </a:r>
            <a:endParaRPr lang="en-US" b="0" i="0" dirty="0">
              <a:solidFill>
                <a:schemeClr val="tx1"/>
              </a:solidFill>
              <a:effectLst/>
              <a:latin typeface="-apple-system"/>
            </a:endParaRPr>
          </a:p>
          <a:p>
            <a:pPr algn="l">
              <a:buFont typeface="Arial" panose="020B0604020202020204" pitchFamily="34" charset="0"/>
              <a:buChar char="•"/>
            </a:pPr>
            <a:r>
              <a:rPr lang="en-US" b="0" i="0" dirty="0" err="1">
                <a:solidFill>
                  <a:schemeClr val="tx1"/>
                </a:solidFill>
                <a:effectLst/>
                <a:latin typeface="-apple-system"/>
              </a:rPr>
              <a:t>out.nt</a:t>
            </a:r>
            <a:endParaRPr lang="en-US" b="0" i="0" dirty="0">
              <a:solidFill>
                <a:schemeClr val="tx1"/>
              </a:solidFill>
              <a:effectLst/>
              <a:latin typeface="-apple-system"/>
            </a:endParaRPr>
          </a:p>
          <a:p>
            <a:pPr algn="l">
              <a:buFont typeface="Arial" panose="020B0604020202020204" pitchFamily="34" charset="0"/>
              <a:buChar char="•"/>
            </a:pPr>
            <a:r>
              <a:rPr lang="en-US" b="0" i="0" dirty="0">
                <a:solidFill>
                  <a:schemeClr val="tx1"/>
                </a:solidFill>
                <a:effectLst/>
                <a:latin typeface="-apple-system"/>
              </a:rPr>
              <a:t>selfAssessmentHandsOn4.md</a:t>
            </a:r>
            <a:endParaRPr lang="es-ES" dirty="0"/>
          </a:p>
        </p:txBody>
      </p:sp>
    </p:spTree>
    <p:extLst>
      <p:ext uri="{BB962C8B-B14F-4D97-AF65-F5344CB8AC3E}">
        <p14:creationId xmlns:p14="http://schemas.microsoft.com/office/powerpoint/2010/main" val="327682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p:txBody>
          <a:bodyPr/>
          <a:lstStyle/>
          <a:p>
            <a:pPr algn="ctr"/>
            <a:r>
              <a:rPr lang="es-ES" b="0" i="0" dirty="0" err="1">
                <a:effectLst/>
                <a:latin typeface="-apple-system"/>
              </a:rPr>
              <a:t>Group</a:t>
            </a:r>
            <a:r>
              <a:rPr lang="es-ES" b="0" i="0" dirty="0">
                <a:effectLst/>
                <a:latin typeface="-apple-system"/>
              </a:rPr>
              <a:t> </a:t>
            </a:r>
            <a:r>
              <a:rPr lang="es-ES" b="0" i="0" dirty="0" err="1">
                <a:effectLst/>
                <a:latin typeface="-apple-system"/>
              </a:rPr>
              <a:t>Hands-on</a:t>
            </a:r>
            <a:r>
              <a:rPr lang="es-ES" b="0" i="0" dirty="0">
                <a:effectLst/>
                <a:latin typeface="-apple-system"/>
              </a:rPr>
              <a:t> </a:t>
            </a:r>
            <a:r>
              <a:rPr lang="es-ES" b="0" i="0" dirty="0" err="1">
                <a:effectLst/>
                <a:latin typeface="-apple-system"/>
              </a:rPr>
              <a:t>Assignment</a:t>
            </a:r>
            <a:r>
              <a:rPr lang="es-ES" b="0" i="0" dirty="0">
                <a:effectLst/>
                <a:latin typeface="-apple-system"/>
              </a:rPr>
              <a:t> 5</a:t>
            </a:r>
            <a:endParaRPr lang="es-ES" dirty="0">
              <a:latin typeface="-apple-system"/>
            </a:endParaRPr>
          </a:p>
        </p:txBody>
      </p:sp>
      <p:sp>
        <p:nvSpPr>
          <p:cNvPr id="3" name="Marcador de contenido 2">
            <a:extLst>
              <a:ext uri="{FF2B5EF4-FFF2-40B4-BE49-F238E27FC236}">
                <a16:creationId xmlns:a16="http://schemas.microsoft.com/office/drawing/2014/main" id="{3122FA65-E3B3-16F2-9AD3-EDC77A588E58}"/>
              </a:ext>
            </a:extLst>
          </p:cNvPr>
          <p:cNvSpPr>
            <a:spLocks noGrp="1"/>
          </p:cNvSpPr>
          <p:nvPr>
            <p:ph idx="1"/>
          </p:nvPr>
        </p:nvSpPr>
        <p:spPr>
          <a:xfrm>
            <a:off x="417026" y="2477002"/>
            <a:ext cx="4182965" cy="2216296"/>
          </a:xfrm>
        </p:spPr>
        <p:txBody>
          <a:bodyPr>
            <a:normAutofit fontScale="77500" lnSpcReduction="20000"/>
          </a:bodyPr>
          <a:lstStyle/>
          <a:p>
            <a:pPr algn="l">
              <a:buFont typeface="Arial" panose="020B0604020202020204" pitchFamily="34" charset="0"/>
              <a:buChar char="•"/>
            </a:pPr>
            <a:r>
              <a:rPr lang="en-US" b="0" i="0" dirty="0">
                <a:solidFill>
                  <a:schemeClr val="tx1"/>
                </a:solidFill>
                <a:effectLst/>
                <a:latin typeface="-apple-system"/>
              </a:rPr>
              <a:t>history-with-</a:t>
            </a:r>
            <a:r>
              <a:rPr lang="en-US" b="0" i="0" dirty="0" err="1">
                <a:solidFill>
                  <a:schemeClr val="tx1"/>
                </a:solidFill>
                <a:effectLst/>
                <a:latin typeface="-apple-system"/>
              </a:rPr>
              <a:t>links.json</a:t>
            </a:r>
            <a:endParaRPr lang="en-US" b="0" i="0" dirty="0">
              <a:solidFill>
                <a:schemeClr val="tx1"/>
              </a:solidFill>
              <a:effectLst/>
              <a:latin typeface="-apple-system"/>
            </a:endParaRPr>
          </a:p>
          <a:p>
            <a:pPr algn="l">
              <a:buFont typeface="Arial" panose="020B0604020202020204" pitchFamily="34" charset="0"/>
              <a:buChar char="•"/>
            </a:pPr>
            <a:r>
              <a:rPr lang="en-US" b="0" i="0" dirty="0" err="1">
                <a:solidFill>
                  <a:schemeClr val="tx1"/>
                </a:solidFill>
                <a:effectLst/>
                <a:latin typeface="-apple-system"/>
              </a:rPr>
              <a:t>rml</a:t>
            </a:r>
            <a:r>
              <a:rPr lang="en-US" b="0" i="0" dirty="0">
                <a:solidFill>
                  <a:schemeClr val="tx1"/>
                </a:solidFill>
                <a:effectLst/>
                <a:latin typeface="-apple-system"/>
              </a:rPr>
              <a:t>-map-with-</a:t>
            </a:r>
            <a:r>
              <a:rPr lang="en-US" b="0" i="0" dirty="0" err="1">
                <a:solidFill>
                  <a:schemeClr val="tx1"/>
                </a:solidFill>
                <a:effectLst/>
                <a:latin typeface="-apple-system"/>
              </a:rPr>
              <a:t>links.rml</a:t>
            </a:r>
            <a:endParaRPr lang="en-US" b="0" i="0" dirty="0">
              <a:solidFill>
                <a:schemeClr val="tx1"/>
              </a:solidFill>
              <a:effectLst/>
              <a:latin typeface="-apple-system"/>
            </a:endParaRPr>
          </a:p>
          <a:p>
            <a:pPr algn="l">
              <a:buFont typeface="Arial" panose="020B0604020202020204" pitchFamily="34" charset="0"/>
              <a:buChar char="•"/>
            </a:pPr>
            <a:r>
              <a:rPr lang="en-US" dirty="0" err="1">
                <a:solidFill>
                  <a:schemeClr val="tx1"/>
                </a:solidFill>
                <a:latin typeface="-apple-system"/>
              </a:rPr>
              <a:t>mappingrules</a:t>
            </a:r>
            <a:r>
              <a:rPr lang="en-US" dirty="0">
                <a:solidFill>
                  <a:schemeClr val="tx1"/>
                </a:solidFill>
                <a:latin typeface="-apple-system"/>
              </a:rPr>
              <a:t>-with-</a:t>
            </a:r>
            <a:r>
              <a:rPr lang="en-US" dirty="0" err="1">
                <a:solidFill>
                  <a:schemeClr val="tx1"/>
                </a:solidFill>
                <a:latin typeface="-apple-system"/>
              </a:rPr>
              <a:t>links.yml</a:t>
            </a:r>
            <a:endParaRPr lang="en-US" dirty="0">
              <a:solidFill>
                <a:schemeClr val="tx1"/>
              </a:solidFill>
              <a:latin typeface="-apple-system"/>
            </a:endParaRPr>
          </a:p>
          <a:p>
            <a:pPr algn="l">
              <a:buFont typeface="Arial" panose="020B0604020202020204" pitchFamily="34" charset="0"/>
              <a:buChar char="•"/>
            </a:pPr>
            <a:r>
              <a:rPr lang="en-US" b="0" i="0" dirty="0">
                <a:solidFill>
                  <a:schemeClr val="tx1"/>
                </a:solidFill>
                <a:effectLst/>
                <a:latin typeface="-apple-system"/>
              </a:rPr>
              <a:t>out-with-</a:t>
            </a:r>
            <a:r>
              <a:rPr lang="en-US" b="0" i="0" dirty="0" err="1">
                <a:solidFill>
                  <a:schemeClr val="tx1"/>
                </a:solidFill>
                <a:effectLst/>
                <a:latin typeface="-apple-system"/>
              </a:rPr>
              <a:t>links.nt</a:t>
            </a:r>
            <a:endParaRPr lang="en-US" b="0" i="0" dirty="0">
              <a:solidFill>
                <a:schemeClr val="tx1"/>
              </a:solidFill>
              <a:effectLst/>
              <a:latin typeface="-apple-system"/>
            </a:endParaRPr>
          </a:p>
          <a:p>
            <a:pPr algn="l">
              <a:buFont typeface="Arial" panose="020B0604020202020204" pitchFamily="34" charset="0"/>
              <a:buChar char="•"/>
            </a:pPr>
            <a:r>
              <a:rPr lang="en-US" b="0" i="0" dirty="0">
                <a:solidFill>
                  <a:schemeClr val="tx1"/>
                </a:solidFill>
                <a:effectLst/>
                <a:latin typeface="-apple-system"/>
              </a:rPr>
              <a:t>queries-with-</a:t>
            </a:r>
            <a:r>
              <a:rPr lang="en-US" b="0" i="0" dirty="0" err="1">
                <a:solidFill>
                  <a:schemeClr val="tx1"/>
                </a:solidFill>
                <a:effectLst/>
                <a:latin typeface="-apple-system"/>
              </a:rPr>
              <a:t>links.sparql</a:t>
            </a:r>
            <a:endParaRPr lang="en-US" b="0" i="0" dirty="0">
              <a:solidFill>
                <a:schemeClr val="tx1"/>
              </a:solidFill>
              <a:effectLst/>
              <a:latin typeface="-apple-system"/>
            </a:endParaRPr>
          </a:p>
          <a:p>
            <a:pPr>
              <a:buFont typeface="Arial" panose="020B0604020202020204" pitchFamily="34" charset="0"/>
              <a:buChar char="•"/>
            </a:pPr>
            <a:r>
              <a:rPr lang="en-US" b="0" i="0" dirty="0">
                <a:solidFill>
                  <a:schemeClr val="tx1"/>
                </a:solidFill>
                <a:effectLst/>
                <a:latin typeface="-apple-system"/>
              </a:rPr>
              <a:t>selfAssessmentHandsOn5.md</a:t>
            </a:r>
            <a:endParaRPr lang="es-ES" dirty="0"/>
          </a:p>
          <a:p>
            <a:pPr algn="l">
              <a:buFont typeface="Arial" panose="020B0604020202020204" pitchFamily="34" charset="0"/>
              <a:buChar char="•"/>
            </a:pPr>
            <a:endParaRPr lang="en-US" b="0" i="0" dirty="0">
              <a:solidFill>
                <a:schemeClr val="tx1"/>
              </a:solidFill>
              <a:effectLst/>
              <a:latin typeface="-apple-system"/>
            </a:endParaRPr>
          </a:p>
          <a:p>
            <a:endParaRPr lang="es-ES" dirty="0"/>
          </a:p>
        </p:txBody>
      </p:sp>
      <p:pic>
        <p:nvPicPr>
          <p:cNvPr id="5" name="Imagen 4">
            <a:extLst>
              <a:ext uri="{FF2B5EF4-FFF2-40B4-BE49-F238E27FC236}">
                <a16:creationId xmlns:a16="http://schemas.microsoft.com/office/drawing/2014/main" id="{0277A3AC-7D77-B136-54BC-A2F149278679}"/>
              </a:ext>
            </a:extLst>
          </p:cNvPr>
          <p:cNvPicPr>
            <a:picLocks noChangeAspect="1"/>
          </p:cNvPicPr>
          <p:nvPr/>
        </p:nvPicPr>
        <p:blipFill rotWithShape="1">
          <a:blip r:embed="rId2"/>
          <a:srcRect l="19375" t="24305" r="20312" b="16944"/>
          <a:stretch/>
        </p:blipFill>
        <p:spPr>
          <a:xfrm>
            <a:off x="3676261" y="1786235"/>
            <a:ext cx="7687777" cy="4212344"/>
          </a:xfrm>
          <a:prstGeom prst="rect">
            <a:avLst/>
          </a:prstGeom>
        </p:spPr>
      </p:pic>
      <p:sp>
        <p:nvSpPr>
          <p:cNvPr id="6" name="CuadroTexto 5">
            <a:extLst>
              <a:ext uri="{FF2B5EF4-FFF2-40B4-BE49-F238E27FC236}">
                <a16:creationId xmlns:a16="http://schemas.microsoft.com/office/drawing/2014/main" id="{59E0C98B-E23B-FA46-66C3-672B6D4ABFC7}"/>
              </a:ext>
            </a:extLst>
          </p:cNvPr>
          <p:cNvSpPr txBox="1"/>
          <p:nvPr/>
        </p:nvSpPr>
        <p:spPr>
          <a:xfrm>
            <a:off x="6195527" y="6062889"/>
            <a:ext cx="5168511" cy="646331"/>
          </a:xfrm>
          <a:prstGeom prst="rect">
            <a:avLst/>
          </a:prstGeom>
          <a:noFill/>
        </p:spPr>
        <p:txBody>
          <a:bodyPr wrap="square" rtlCol="0">
            <a:spAutoFit/>
          </a:bodyPr>
          <a:lstStyle/>
          <a:p>
            <a:r>
              <a:rPr lang="en-US" b="0" i="0" dirty="0">
                <a:solidFill>
                  <a:schemeClr val="tx1"/>
                </a:solidFill>
                <a:effectLst/>
                <a:latin typeface="-apple-system"/>
              </a:rPr>
              <a:t>Calidad_AgRegenerada_2022-update-with-links.csv</a:t>
            </a:r>
          </a:p>
          <a:p>
            <a:endParaRPr lang="es-ES" dirty="0"/>
          </a:p>
        </p:txBody>
      </p:sp>
    </p:spTree>
    <p:extLst>
      <p:ext uri="{BB962C8B-B14F-4D97-AF65-F5344CB8AC3E}">
        <p14:creationId xmlns:p14="http://schemas.microsoft.com/office/powerpoint/2010/main" val="325538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5402C-AD68-AEC2-4A47-E83C9EB4F62E}"/>
              </a:ext>
            </a:extLst>
          </p:cNvPr>
          <p:cNvSpPr>
            <a:spLocks noGrp="1"/>
          </p:cNvSpPr>
          <p:nvPr>
            <p:ph type="title"/>
          </p:nvPr>
        </p:nvSpPr>
        <p:spPr/>
        <p:txBody>
          <a:bodyPr/>
          <a:lstStyle/>
          <a:p>
            <a:pPr algn="ctr"/>
            <a:r>
              <a:rPr lang="es-ES" b="0" i="0" dirty="0">
                <a:effectLst/>
                <a:latin typeface="-apple-system"/>
              </a:rPr>
              <a:t>Soluciones de errores</a:t>
            </a:r>
            <a:endParaRPr lang="es-ES" dirty="0">
              <a:latin typeface="-apple-system"/>
            </a:endParaRPr>
          </a:p>
        </p:txBody>
      </p:sp>
      <p:sp>
        <p:nvSpPr>
          <p:cNvPr id="3" name="Marcador de contenido 2">
            <a:extLst>
              <a:ext uri="{FF2B5EF4-FFF2-40B4-BE49-F238E27FC236}">
                <a16:creationId xmlns:a16="http://schemas.microsoft.com/office/drawing/2014/main" id="{3122FA65-E3B3-16F2-9AD3-EDC77A588E58}"/>
              </a:ext>
            </a:extLst>
          </p:cNvPr>
          <p:cNvSpPr>
            <a:spLocks noGrp="1"/>
          </p:cNvSpPr>
          <p:nvPr>
            <p:ph idx="1"/>
          </p:nvPr>
        </p:nvSpPr>
        <p:spPr>
          <a:xfrm>
            <a:off x="1079500" y="1567542"/>
            <a:ext cx="10026650" cy="4432041"/>
          </a:xfrm>
        </p:spPr>
        <p:txBody>
          <a:bodyPr>
            <a:normAutofit fontScale="70000" lnSpcReduction="20000"/>
          </a:bodyPr>
          <a:lstStyle/>
          <a:p>
            <a:r>
              <a:rPr lang="en-US" sz="2200" b="0" i="0" u="sng" dirty="0">
                <a:solidFill>
                  <a:schemeClr val="tx1"/>
                </a:solidFill>
                <a:effectLst/>
                <a:latin typeface="-apple-system"/>
              </a:rPr>
              <a:t>Analysis </a:t>
            </a:r>
          </a:p>
          <a:p>
            <a:pPr marL="0" indent="0">
              <a:buNone/>
            </a:pPr>
            <a:r>
              <a:rPr lang="en-US" sz="2200" b="0" i="0" dirty="0">
                <a:solidFill>
                  <a:schemeClr val="tx1"/>
                </a:solidFill>
                <a:effectLst/>
                <a:latin typeface="-apple-system"/>
              </a:rPr>
              <a:t>	- The analysis.html file does not contain the license of the selected datasets. </a:t>
            </a:r>
          </a:p>
          <a:p>
            <a:pPr marL="0" indent="0">
              <a:buNone/>
            </a:pPr>
            <a:r>
              <a:rPr lang="en-US" sz="2200" b="0" i="0" dirty="0">
                <a:solidFill>
                  <a:schemeClr val="tx1"/>
                </a:solidFill>
                <a:effectLst/>
                <a:latin typeface="-apple-system"/>
              </a:rPr>
              <a:t>	- The analysis.html file does not contain the license of the dataset to be generated. </a:t>
            </a:r>
          </a:p>
          <a:p>
            <a:pPr marL="0" indent="0">
              <a:buNone/>
            </a:pPr>
            <a:r>
              <a:rPr lang="en-US" sz="2200" b="0" i="0" dirty="0">
                <a:solidFill>
                  <a:schemeClr val="tx1"/>
                </a:solidFill>
                <a:effectLst/>
                <a:latin typeface="-apple-system"/>
              </a:rPr>
              <a:t>	- The analysis.html file does not contain the resource naming strategy. </a:t>
            </a:r>
          </a:p>
          <a:p>
            <a:r>
              <a:rPr lang="en-US" sz="2200" b="0" i="0" u="sng" dirty="0">
                <a:solidFill>
                  <a:schemeClr val="tx1"/>
                </a:solidFill>
                <a:effectLst/>
                <a:latin typeface="-apple-system"/>
              </a:rPr>
              <a:t>Ontology </a:t>
            </a:r>
          </a:p>
          <a:p>
            <a:pPr marL="0" indent="0">
              <a:buNone/>
            </a:pPr>
            <a:r>
              <a:rPr lang="en-US" sz="2200" dirty="0">
                <a:solidFill>
                  <a:schemeClr val="tx1"/>
                </a:solidFill>
                <a:latin typeface="-apple-system"/>
              </a:rPr>
              <a:t>	</a:t>
            </a:r>
            <a:r>
              <a:rPr lang="en-US" sz="2200" b="0" i="0" dirty="0">
                <a:solidFill>
                  <a:schemeClr val="tx1"/>
                </a:solidFill>
                <a:effectLst/>
                <a:latin typeface="-apple-system"/>
              </a:rPr>
              <a:t>- The URIs of the ontology terms are wrong. </a:t>
            </a:r>
          </a:p>
          <a:p>
            <a:pPr marL="0" indent="0">
              <a:buNone/>
            </a:pPr>
            <a:r>
              <a:rPr lang="en-US" sz="2200" b="0" i="0" dirty="0">
                <a:solidFill>
                  <a:schemeClr val="tx1"/>
                </a:solidFill>
                <a:effectLst/>
                <a:latin typeface="-apple-system"/>
              </a:rPr>
              <a:t>	- Domains are missing in some properties. </a:t>
            </a:r>
          </a:p>
          <a:p>
            <a:r>
              <a:rPr lang="en-US" sz="2200" b="0" i="0" u="sng" dirty="0">
                <a:solidFill>
                  <a:schemeClr val="tx1"/>
                </a:solidFill>
                <a:effectLst/>
                <a:latin typeface="-apple-system"/>
              </a:rPr>
              <a:t>RDF data </a:t>
            </a:r>
          </a:p>
          <a:p>
            <a:pPr marL="0" indent="0">
              <a:buNone/>
            </a:pPr>
            <a:r>
              <a:rPr lang="en-US" sz="2200" b="0" i="0" dirty="0">
                <a:solidFill>
                  <a:schemeClr val="tx1"/>
                </a:solidFill>
                <a:effectLst/>
                <a:latin typeface="-apple-system"/>
              </a:rPr>
              <a:t>	- The generated RDF does not follow the ontology. </a:t>
            </a:r>
          </a:p>
          <a:p>
            <a:pPr marL="0" indent="0">
              <a:buNone/>
            </a:pPr>
            <a:r>
              <a:rPr lang="en-US" sz="2200" b="0" i="0" dirty="0">
                <a:solidFill>
                  <a:schemeClr val="tx1"/>
                </a:solidFill>
                <a:effectLst/>
                <a:latin typeface="-apple-system"/>
              </a:rPr>
              <a:t>	- Resource URIs are not readable. </a:t>
            </a:r>
          </a:p>
          <a:p>
            <a:pPr marL="0" indent="0">
              <a:buNone/>
            </a:pPr>
            <a:r>
              <a:rPr lang="en-US" sz="2200" b="0" i="0" dirty="0">
                <a:solidFill>
                  <a:schemeClr val="tx1"/>
                </a:solidFill>
                <a:effectLst/>
                <a:latin typeface="-apple-system"/>
              </a:rPr>
              <a:t>	- The values of the "location" property are wrong. </a:t>
            </a:r>
          </a:p>
          <a:p>
            <a:pPr marL="0" indent="0">
              <a:buNone/>
            </a:pPr>
            <a:r>
              <a:rPr lang="en-US" sz="2200" b="0" i="0" dirty="0">
                <a:solidFill>
                  <a:schemeClr val="tx1"/>
                </a:solidFill>
                <a:effectLst/>
                <a:latin typeface="-apple-system"/>
              </a:rPr>
              <a:t>	- There are no instances that can be used for linking.</a:t>
            </a:r>
            <a:endParaRPr lang="es-ES" sz="2200" dirty="0">
              <a:solidFill>
                <a:schemeClr val="tx1"/>
              </a:solidFill>
            </a:endParaRPr>
          </a:p>
          <a:p>
            <a:endParaRPr lang="es-ES" dirty="0"/>
          </a:p>
        </p:txBody>
      </p:sp>
    </p:spTree>
    <p:extLst>
      <p:ext uri="{BB962C8B-B14F-4D97-AF65-F5344CB8AC3E}">
        <p14:creationId xmlns:p14="http://schemas.microsoft.com/office/powerpoint/2010/main" val="2724312481"/>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1D2734"/>
      </a:dk2>
      <a:lt2>
        <a:srgbClr val="E8E3E2"/>
      </a:lt2>
      <a:accent1>
        <a:srgbClr val="4CAFC0"/>
      </a:accent1>
      <a:accent2>
        <a:srgbClr val="3B6EB1"/>
      </a:accent2>
      <a:accent3>
        <a:srgbClr val="4D4FC3"/>
      </a:accent3>
      <a:accent4>
        <a:srgbClr val="6A3BB1"/>
      </a:accent4>
      <a:accent5>
        <a:srgbClr val="AE4DC3"/>
      </a:accent5>
      <a:accent6>
        <a:srgbClr val="B13B96"/>
      </a:accent6>
      <a:hlink>
        <a:srgbClr val="BF523F"/>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478</Words>
  <Application>Microsoft Office PowerPoint</Application>
  <PresentationFormat>Panorámica</PresentationFormat>
  <Paragraphs>56</Paragraphs>
  <Slides>10</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10</vt:i4>
      </vt:variant>
    </vt:vector>
  </HeadingPairs>
  <TitlesOfParts>
    <vt:vector size="17" baseType="lpstr">
      <vt:lpstr>-apple-system</vt:lpstr>
      <vt:lpstr>Arial</vt:lpstr>
      <vt:lpstr>Avenir Next LT Pro Light</vt:lpstr>
      <vt:lpstr>Calibri</vt:lpstr>
      <vt:lpstr>Rockwell Nova Light</vt:lpstr>
      <vt:lpstr>Wingdings</vt:lpstr>
      <vt:lpstr>LeafVTI</vt:lpstr>
      <vt:lpstr>Semantic Web, Linked Data and Knowledge Graphs</vt:lpstr>
      <vt:lpstr>Calidad de las aguas regeneradas - Madrid</vt:lpstr>
      <vt:lpstr>Presentación de PowerPoint</vt:lpstr>
      <vt:lpstr>Group Hands-on Assignment 1</vt:lpstr>
      <vt:lpstr>Group Hands-on Assignment 2</vt:lpstr>
      <vt:lpstr>Group Hands-on Assignment 3</vt:lpstr>
      <vt:lpstr>Group Hands-on Assignment 4</vt:lpstr>
      <vt:lpstr>Group Hands-on Assignment 5</vt:lpstr>
      <vt:lpstr>Soluciones de errores</vt:lpstr>
      <vt:lpstr>Publicación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Web, Linked Data and Knowledge Graphs</dc:title>
  <dc:creator>Isabel Martin</dc:creator>
  <cp:lastModifiedBy>Isabel Martin</cp:lastModifiedBy>
  <cp:revision>1</cp:revision>
  <dcterms:created xsi:type="dcterms:W3CDTF">2022-11-06T19:49:14Z</dcterms:created>
  <dcterms:modified xsi:type="dcterms:W3CDTF">2022-11-07T10:32:23Z</dcterms:modified>
</cp:coreProperties>
</file>