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77" d="100"/>
          <a:sy n="77" d="100"/>
        </p:scale>
        <p:origin x="7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55C7B-F2D5-F983-F93B-0942789F1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1102-9A11-75B9-5F24-DD19812E58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F77E-8EBE-C54B-DEA4-52894A93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F24E-6726-01EF-FAE7-0D04104E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8D778-5A1F-0F7D-90DA-37109C24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434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810C-7E68-6EBC-1B18-A4A8BC5BF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A84EC-B866-8509-24BC-F74D21EED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D62CE-EBB5-B9C3-75FB-6BDF2660C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7BC54-413E-C854-61C9-69891813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919CE-252B-6974-AF2C-1F657A554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98177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652982-0E1B-DA92-08E5-C4102C303A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B9E26-53D9-42AE-C09D-C32593534E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0D493-1FFA-26F8-A07E-6BD56E921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B4500A-6831-CE7A-422D-7A9D0A8F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91A5-E8B9-3ECA-7624-19D8C4979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4014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CFD9-1138-B10D-6DF0-4B4E08A53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087B-4451-DB82-5982-50FA43CF3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3DDEC-37FB-851B-CE5B-2E4529010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4E151D-736E-65CB-F9A5-8ADC5F6AB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77873-92E1-7522-BC5F-1B12F8169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7817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BCEB-0EFD-E7C9-4612-A4E52429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F4F81-2ED9-390D-8EB2-7B01B84D0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42423-B458-2B35-2510-86745A5F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9E385-7638-2DDE-AA60-0273CD284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AF07E-8B2A-488C-48C2-DFC3F614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61466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432EF-44A9-6BF5-B52F-FAA86FAD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DF891-42F2-10B3-4EA1-5DF65BB767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10B6-F0CF-3256-9675-08DC005A8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B0B7E6-34EC-B0E3-BF3A-7BD83EC56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F2A04-7D9D-84AB-0E52-02CC4A845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57057A-F5EC-BC8A-5BC8-498954C9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688479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97D4-608F-6BC3-553D-44DF1DE3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0501A-7664-B82D-4184-F516CCDF9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41F8-F71A-DEEA-89E6-08CC79947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A2A80B-575F-1AC7-F5E8-7A5615DCE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3D0DD-BE3A-C6C4-F7C6-A434B7B4B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882C5A-F9D9-B75C-3BA4-D03B55698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570C7-C806-D422-F9F5-3A1BA5E26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A9298F-07BA-A69A-B943-4D977D671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431692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5F3C-5C28-3900-9669-59337F12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6B83A-C640-FEF7-E642-1FFAFEA8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E1F493-043D-0DC3-FAF5-51B4E3A11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6A6476-8EA2-273D-06CB-5F5CA3D5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26144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71D6FF-6709-44D7-D396-F33CC51D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8A3E61-77C4-3E13-FAE3-048344280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1D896-0650-21A1-5CC8-DF825AA2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23651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D48BB-3ACF-A730-3D41-C63F47A64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E8B4C-8C19-07C2-5880-103552805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2E2D7B-1D5A-6400-237D-47635EA9EB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8651-7BE2-9469-62A2-D79AF482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FE4D2-B54B-8D6A-31E4-A503E5A41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2B9AC-09F7-B03B-CD8E-9805531E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87027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D957-EB41-0ED2-BC70-7C227B6D3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199083-CC21-1B4C-56B4-8E5577DDEF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5FBD0E-268C-2D32-C4E9-4E0FCF0DF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8CCB9-D343-9B69-47A3-061F1DB0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C7C447-E89B-BBAB-40FB-03B511BB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F914D-8B12-E4AF-8E02-3ABFA15D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385349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FC61B6-A85C-6121-5E75-9978E929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2F16-72EA-071B-9D84-97B3A35BD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76BBC-57F8-B5C5-ABB8-00C1D65D59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3B4F1-ACEE-4EC4-B273-4009DC7669EF}" type="datetimeFigureOut">
              <a:rPr lang="en-NG" smtClean="0"/>
              <a:t>30/03/2025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E1FD9-1DDE-6564-C5BA-5225AAB9F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536AE-DB0F-8625-4FCD-05679B80D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6007-8E21-40DE-949C-8F72C625F46F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6005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3C29C199-BBEF-AA1A-0FB0-26C48BB15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48" y="1129676"/>
            <a:ext cx="10987303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G" altLang="en-NG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NG" sz="1600" dirty="0">
                <a:latin typeface="Arial" panose="020B0604020202020204" pitchFamily="34" charset="0"/>
                <a:cs typeface="Arial" panose="020B0604020202020204" pitchFamily="34" charset="0"/>
              </a:rPr>
              <a:t> Make </a:t>
            </a:r>
            <a:r>
              <a:rPr kumimoji="0" lang="en-NG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Female List: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nested list named </a:t>
            </a:r>
            <a:r>
              <a:rPr kumimoji="0" lang="en-NG" altLang="en-NG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femalenestedlist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containing female data with attributes: name, age, height, and score.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N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NG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Female Header: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the title "FEMALES".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the column headers: "First name", "Age", "Height", "Score".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NG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Female Data: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 through each item in the </a:t>
            </a:r>
            <a:r>
              <a:rPr kumimoji="0" lang="en-NG" altLang="en-NG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femalenestedlist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each item in a formatted way:</a:t>
            </a:r>
          </a:p>
          <a:p>
            <a:pPr marL="914400" marR="0" lvl="2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 the names, ages, heights, and scores with proper spacing.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NG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NG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Initialize the Male List: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a nested list named </a:t>
            </a:r>
            <a:r>
              <a:rPr kumimoji="0" lang="en-NG" altLang="en-NG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malesinnestedlist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containing male data with attributes: name, age, height, and score.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NG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Male Header: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the title "MALES".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the column headers: "First name", "Age", "Height", "Score".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NG" altLang="en-NG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Display Male Data: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Loop through each item in the </a:t>
            </a:r>
            <a:r>
              <a:rPr kumimoji="0" lang="en-NG" altLang="en-NG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malesinnestedlist</a:t>
            </a: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Print each item in a formatted way:</a:t>
            </a:r>
            <a:endParaRPr kumimoji="0" lang="en-US" altLang="en-NG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NG" altLang="en-NG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Align the names, ages, heights, and scores with proper spacing.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NG" altLang="en-N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167F82-BA70-2CDB-A405-50374328C0B9}"/>
              </a:ext>
            </a:extLst>
          </p:cNvPr>
          <p:cNvSpPr txBox="1"/>
          <p:nvPr/>
        </p:nvSpPr>
        <p:spPr>
          <a:xfrm>
            <a:off x="2183806" y="680788"/>
            <a:ext cx="7824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ALGORITHM FOR LIST IN TABULAR FORM</a:t>
            </a:r>
            <a:endParaRPr lang="en-NG" sz="3600" dirty="0"/>
          </a:p>
        </p:txBody>
      </p:sp>
    </p:spTree>
    <p:extLst>
      <p:ext uri="{BB962C8B-B14F-4D97-AF65-F5344CB8AC3E}">
        <p14:creationId xmlns:p14="http://schemas.microsoft.com/office/powerpoint/2010/main" val="3124498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188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Odera OZUMBA</dc:creator>
  <cp:lastModifiedBy>Odera OZUMBA</cp:lastModifiedBy>
  <cp:revision>1</cp:revision>
  <dcterms:created xsi:type="dcterms:W3CDTF">2025-03-30T11:48:04Z</dcterms:created>
  <dcterms:modified xsi:type="dcterms:W3CDTF">2025-03-30T11:54:00Z</dcterms:modified>
</cp:coreProperties>
</file>