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9415-383B-60A1-B56D-F6806775C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3F358-5184-B35D-2B3B-59A8DA835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772F-76E2-C58C-A057-CF51C7C3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934F-8616-D9A8-5FC9-F432348D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E1AB-AE02-500C-5255-C12AF487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6844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FE50-2771-ACF4-49AA-58969672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3BBFF-5375-5E7E-DC80-257BDF8D2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F81B-8992-B282-225B-7723D0EB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DCF3-02FE-F1FB-783E-DF98F88D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3DC4F-4CDB-DCB1-5829-F8D29999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2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76618-35BE-EA74-1741-FE5E9E76F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40E2-5544-A0BB-A46A-84D989579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5BB9-81CE-43C4-9DEE-55B8BC7D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07A4-D823-2605-E7CD-5ECCA32C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FA51-6D32-8CD1-A3EF-9699FE64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806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9C6-1801-93D3-8FAC-F975A6F4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9F7A-7149-44FF-33E9-070D83B3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07F4-B9B9-6560-C848-089376C8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F4C7-97F0-3B7E-5183-37CB5075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2BFB-BA31-032A-EF39-636CC5F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5741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3412-0E18-8F1E-DD23-049BE75C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7F75-42C3-4B99-7462-68E908AA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6A0B-8D8C-29A0-B883-A894B6E5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2520-C216-4459-3156-21C51431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9127-021A-3352-4EEE-F144B6BA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0326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B0D0-2E24-233A-7748-9337A590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4DCC-0334-E87D-71E2-77FBA4514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12799-9696-1994-BF0E-82C93B1D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864F9-3DE0-C866-381D-7DC73675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80BA3-91C5-4D97-8868-7F663E1D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7AECB-916C-5F49-39B8-28D27241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2056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1A26-6ACC-7829-51D0-73E418AC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6FFC0-3B85-FA02-3E9A-098254F2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270B-C60E-BAE3-2095-205FAB1EC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A47B0-75B5-0625-DDEE-F83D74BBE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34407-22F3-E89F-D27E-627D7EFC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71E2C-4B50-A513-1A98-DFFDFE0D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1880A-2888-E913-75D1-8E0B9560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91A12-3E52-CB8F-29F5-4B6E7F02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91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1B0B-0112-CB75-5E84-CBF9D22F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7E5AC-E77E-0991-59D5-CE81CBF3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A88C0-8C66-600B-496A-73405148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24733-DB77-0527-32F1-2EC70453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7594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63304-E6B3-A68B-B773-584E7A09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A26E5-B3C8-B3CF-D9BA-3162F90A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E7EF8-4095-6B2A-6BE3-913B80C1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8067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E104-ACA0-1DBB-3B24-505A8B13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555A-28D8-798B-F684-1145118C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8E433-72F5-10DD-1070-C27D18CDC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EAEC2-1A72-490A-DF0C-5C652A2A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730C1-A269-AF2B-460A-9DAED483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D5725-7C99-B0C0-442E-8C6CDD7F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729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FDD5-E180-DB00-C05B-9396A050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CA7BD-455B-4010-B46F-CFED3F469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CD67-DC0F-C477-285A-AE696DE9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8E87-82F2-6192-E460-8ADDE603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D41B-2D2B-51CD-3DA6-C4904BA3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30BA5-4C63-3F60-6C5E-0F567D18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712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B1665-6A02-B2BD-27AF-F981DD3C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56326-CD0E-9484-85F5-599694A9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A749-4833-02C0-420C-66BEBE320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274A-3504-4866-87D5-8D3DAE8D2EBA}" type="datetimeFigureOut">
              <a:rPr lang="en-NG" smtClean="0"/>
              <a:t>12/03/2025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9CF79-65D3-7680-8D66-5DB8B230E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0656-F112-5FBB-72A4-708BACB48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30CA-1EC4-421A-962F-C1E9820B21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2061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06B8FD6-A21A-F755-3E93-D5D72E1F4678}"/>
              </a:ext>
            </a:extLst>
          </p:cNvPr>
          <p:cNvSpPr/>
          <p:nvPr/>
        </p:nvSpPr>
        <p:spPr>
          <a:xfrm>
            <a:off x="304800" y="1203156"/>
            <a:ext cx="3128211" cy="1187116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151D6D70-83A4-4CB8-8050-28CFD212B3A1}"/>
              </a:ext>
            </a:extLst>
          </p:cNvPr>
          <p:cNvSpPr/>
          <p:nvPr/>
        </p:nvSpPr>
        <p:spPr>
          <a:xfrm>
            <a:off x="4764505" y="1074817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PRINCIPAL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A511DCE4-4E0B-7AED-CC58-DF77C947DACE}"/>
              </a:ext>
            </a:extLst>
          </p:cNvPr>
          <p:cNvSpPr/>
          <p:nvPr/>
        </p:nvSpPr>
        <p:spPr>
          <a:xfrm>
            <a:off x="9240253" y="3188366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TIME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D743CD17-3DA6-DF35-98AD-E022A9051017}"/>
              </a:ext>
            </a:extLst>
          </p:cNvPr>
          <p:cNvSpPr/>
          <p:nvPr/>
        </p:nvSpPr>
        <p:spPr>
          <a:xfrm>
            <a:off x="9224211" y="1058775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RATE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DD21764-9650-8BAD-7184-5CAAF4F915A5}"/>
              </a:ext>
            </a:extLst>
          </p:cNvPr>
          <p:cNvSpPr/>
          <p:nvPr/>
        </p:nvSpPr>
        <p:spPr>
          <a:xfrm>
            <a:off x="4676272" y="3188366"/>
            <a:ext cx="2839453" cy="118711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 SIMPLE INTREST = </a:t>
            </a:r>
          </a:p>
          <a:p>
            <a:pPr algn="ctr"/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P*(1+ (R/100)*T)</a:t>
            </a:r>
          </a:p>
          <a:p>
            <a:pPr algn="ctr"/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F05D786-FF4B-933D-70D6-62D154C98D73}"/>
              </a:ext>
            </a:extLst>
          </p:cNvPr>
          <p:cNvSpPr/>
          <p:nvPr/>
        </p:nvSpPr>
        <p:spPr>
          <a:xfrm>
            <a:off x="537410" y="3246519"/>
            <a:ext cx="2662989" cy="107081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OUTPUT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167DEC4D-955C-659B-EA63-7C2AEF615458}"/>
              </a:ext>
            </a:extLst>
          </p:cNvPr>
          <p:cNvSpPr/>
          <p:nvPr/>
        </p:nvSpPr>
        <p:spPr>
          <a:xfrm>
            <a:off x="304800" y="5269830"/>
            <a:ext cx="3128211" cy="1187116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A65155-95A8-EEBD-6CF0-D93016587BF2}"/>
              </a:ext>
            </a:extLst>
          </p:cNvPr>
          <p:cNvCxnSpPr/>
          <p:nvPr/>
        </p:nvCxnSpPr>
        <p:spPr>
          <a:xfrm>
            <a:off x="3641558" y="1796714"/>
            <a:ext cx="8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B4058D-D66F-2B02-1DE4-42051C106DA4}"/>
              </a:ext>
            </a:extLst>
          </p:cNvPr>
          <p:cNvCxnSpPr/>
          <p:nvPr/>
        </p:nvCxnSpPr>
        <p:spPr>
          <a:xfrm>
            <a:off x="7932821" y="1796714"/>
            <a:ext cx="8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F69F02-1F56-C142-9B58-0B9DB232B10C}"/>
              </a:ext>
            </a:extLst>
          </p:cNvPr>
          <p:cNvCxnSpPr>
            <a:cxnSpLocks/>
          </p:cNvCxnSpPr>
          <p:nvPr/>
        </p:nvCxnSpPr>
        <p:spPr>
          <a:xfrm>
            <a:off x="10375226" y="2390272"/>
            <a:ext cx="0" cy="79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CD911-4555-2CC3-3DE9-5206CEA271FF}"/>
              </a:ext>
            </a:extLst>
          </p:cNvPr>
          <p:cNvCxnSpPr>
            <a:cxnSpLocks/>
          </p:cNvCxnSpPr>
          <p:nvPr/>
        </p:nvCxnSpPr>
        <p:spPr>
          <a:xfrm flipH="1">
            <a:off x="7768385" y="3902238"/>
            <a:ext cx="117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02BE54-9447-8321-B902-CDC558EB07E7}"/>
              </a:ext>
            </a:extLst>
          </p:cNvPr>
          <p:cNvCxnSpPr>
            <a:cxnSpLocks/>
          </p:cNvCxnSpPr>
          <p:nvPr/>
        </p:nvCxnSpPr>
        <p:spPr>
          <a:xfrm flipH="1">
            <a:off x="3200399" y="3781924"/>
            <a:ext cx="117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6219C3-1FC8-D0DB-C485-843F9BC0B543}"/>
              </a:ext>
            </a:extLst>
          </p:cNvPr>
          <p:cNvCxnSpPr>
            <a:cxnSpLocks/>
          </p:cNvCxnSpPr>
          <p:nvPr/>
        </p:nvCxnSpPr>
        <p:spPr>
          <a:xfrm>
            <a:off x="1868904" y="4523873"/>
            <a:ext cx="0" cy="58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F1639-9501-CF72-01C4-F29AEB57860D}"/>
              </a:ext>
            </a:extLst>
          </p:cNvPr>
          <p:cNvSpPr txBox="1"/>
          <p:nvPr/>
        </p:nvSpPr>
        <p:spPr>
          <a:xfrm>
            <a:off x="1712265" y="197882"/>
            <a:ext cx="8767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FLOWCHART TO CALCULATE SIMPLE INTEREST</a:t>
            </a:r>
            <a:endParaRPr lang="en-NG" sz="3600" dirty="0"/>
          </a:p>
        </p:txBody>
      </p:sp>
    </p:spTree>
    <p:extLst>
      <p:ext uri="{BB962C8B-B14F-4D97-AF65-F5344CB8AC3E}">
        <p14:creationId xmlns:p14="http://schemas.microsoft.com/office/powerpoint/2010/main" val="124303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7F6F4-B045-80EC-310F-875EA4925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0C9A07AB-B53C-41D7-9067-049A1980E36F}"/>
              </a:ext>
            </a:extLst>
          </p:cNvPr>
          <p:cNvSpPr/>
          <p:nvPr/>
        </p:nvSpPr>
        <p:spPr>
          <a:xfrm>
            <a:off x="304800" y="1203156"/>
            <a:ext cx="3128211" cy="1187116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FCBEBE24-F179-A32D-9EC1-F59D96CFCD63}"/>
              </a:ext>
            </a:extLst>
          </p:cNvPr>
          <p:cNvSpPr/>
          <p:nvPr/>
        </p:nvSpPr>
        <p:spPr>
          <a:xfrm>
            <a:off x="4764505" y="1074817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PRINCIPAL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C3EFA78B-98BF-1781-9CC4-A3B2210E9EF7}"/>
              </a:ext>
            </a:extLst>
          </p:cNvPr>
          <p:cNvSpPr/>
          <p:nvPr/>
        </p:nvSpPr>
        <p:spPr>
          <a:xfrm>
            <a:off x="9240253" y="3188366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NUMBER OF TIMES COMPOUNDED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FEFF490E-3D59-684A-6312-BDB8A86F1034}"/>
              </a:ext>
            </a:extLst>
          </p:cNvPr>
          <p:cNvSpPr/>
          <p:nvPr/>
        </p:nvSpPr>
        <p:spPr>
          <a:xfrm>
            <a:off x="9224211" y="1058775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RATE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315015C-7A93-EA3C-BD6F-5C76BDEF866F}"/>
              </a:ext>
            </a:extLst>
          </p:cNvPr>
          <p:cNvSpPr/>
          <p:nvPr/>
        </p:nvSpPr>
        <p:spPr>
          <a:xfrm>
            <a:off x="262692" y="3122190"/>
            <a:ext cx="2839453" cy="118711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 COMPOUND INTREST = </a:t>
            </a:r>
          </a:p>
          <a:p>
            <a:pPr algn="ctr"/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P*(1+R/n)**n*t</a:t>
            </a:r>
          </a:p>
          <a:p>
            <a:pPr algn="ctr"/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6D51FF7D-6FDE-5544-227F-A6DD46576FBB}"/>
              </a:ext>
            </a:extLst>
          </p:cNvPr>
          <p:cNvSpPr/>
          <p:nvPr/>
        </p:nvSpPr>
        <p:spPr>
          <a:xfrm>
            <a:off x="350923" y="5227716"/>
            <a:ext cx="2662989" cy="107081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OUTPUT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F20D5D7D-5328-653B-111B-206676F767C1}"/>
              </a:ext>
            </a:extLst>
          </p:cNvPr>
          <p:cNvSpPr/>
          <p:nvPr/>
        </p:nvSpPr>
        <p:spPr>
          <a:xfrm>
            <a:off x="4722388" y="5169563"/>
            <a:ext cx="3128211" cy="1187116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857D4B-589F-A4EF-333E-8CB9695F0880}"/>
              </a:ext>
            </a:extLst>
          </p:cNvPr>
          <p:cNvCxnSpPr/>
          <p:nvPr/>
        </p:nvCxnSpPr>
        <p:spPr>
          <a:xfrm>
            <a:off x="3641558" y="1796714"/>
            <a:ext cx="8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40458-110C-1EE0-F531-04D413D85D23}"/>
              </a:ext>
            </a:extLst>
          </p:cNvPr>
          <p:cNvCxnSpPr/>
          <p:nvPr/>
        </p:nvCxnSpPr>
        <p:spPr>
          <a:xfrm>
            <a:off x="7932821" y="1796714"/>
            <a:ext cx="8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6A3F41-6A4B-4F75-0A43-C8787B4D663E}"/>
              </a:ext>
            </a:extLst>
          </p:cNvPr>
          <p:cNvCxnSpPr>
            <a:cxnSpLocks/>
          </p:cNvCxnSpPr>
          <p:nvPr/>
        </p:nvCxnSpPr>
        <p:spPr>
          <a:xfrm>
            <a:off x="10375226" y="2390272"/>
            <a:ext cx="0" cy="79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46332B-8A97-BEF1-249A-5C2CB58AACDE}"/>
              </a:ext>
            </a:extLst>
          </p:cNvPr>
          <p:cNvCxnSpPr>
            <a:cxnSpLocks/>
          </p:cNvCxnSpPr>
          <p:nvPr/>
        </p:nvCxnSpPr>
        <p:spPr>
          <a:xfrm flipH="1">
            <a:off x="7768385" y="3902238"/>
            <a:ext cx="117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43649C-8274-E0A2-0E4B-22423E5C5EFD}"/>
              </a:ext>
            </a:extLst>
          </p:cNvPr>
          <p:cNvCxnSpPr>
            <a:cxnSpLocks/>
          </p:cNvCxnSpPr>
          <p:nvPr/>
        </p:nvCxnSpPr>
        <p:spPr>
          <a:xfrm flipH="1">
            <a:off x="3200399" y="3781924"/>
            <a:ext cx="117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8EA8C1-440F-58B2-54C7-29C0B9C1288C}"/>
              </a:ext>
            </a:extLst>
          </p:cNvPr>
          <p:cNvCxnSpPr>
            <a:cxnSpLocks/>
          </p:cNvCxnSpPr>
          <p:nvPr/>
        </p:nvCxnSpPr>
        <p:spPr>
          <a:xfrm>
            <a:off x="1868904" y="4523873"/>
            <a:ext cx="0" cy="58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713CB3-1509-DC05-058A-EAF5D42732D2}"/>
              </a:ext>
            </a:extLst>
          </p:cNvPr>
          <p:cNvSpPr txBox="1"/>
          <p:nvPr/>
        </p:nvSpPr>
        <p:spPr>
          <a:xfrm>
            <a:off x="1367693" y="272393"/>
            <a:ext cx="945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FLOWCHART TO CALCULATE COMPOUND INTREST</a:t>
            </a:r>
            <a:endParaRPr lang="en-NG" sz="3600" dirty="0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E7FB83E0-88E2-8408-E298-430395B89163}"/>
              </a:ext>
            </a:extLst>
          </p:cNvPr>
          <p:cNvSpPr/>
          <p:nvPr/>
        </p:nvSpPr>
        <p:spPr>
          <a:xfrm>
            <a:off x="4955000" y="3122190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TIME</a:t>
            </a:r>
            <a:endParaRPr lang="en-NG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27D53-31B8-0DD6-C251-5F2994F8DF1D}"/>
              </a:ext>
            </a:extLst>
          </p:cNvPr>
          <p:cNvCxnSpPr/>
          <p:nvPr/>
        </p:nvCxnSpPr>
        <p:spPr>
          <a:xfrm>
            <a:off x="3220454" y="5763121"/>
            <a:ext cx="8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6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C337-3699-5E59-95D8-7CBE959C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138C59E-211F-5EB0-6588-C91641D52A81}"/>
              </a:ext>
            </a:extLst>
          </p:cNvPr>
          <p:cNvSpPr/>
          <p:nvPr/>
        </p:nvSpPr>
        <p:spPr>
          <a:xfrm>
            <a:off x="304800" y="1203156"/>
            <a:ext cx="3128211" cy="1187116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3A0A8750-467B-15FA-86DE-580AAC4BF95B}"/>
              </a:ext>
            </a:extLst>
          </p:cNvPr>
          <p:cNvSpPr/>
          <p:nvPr/>
        </p:nvSpPr>
        <p:spPr>
          <a:xfrm>
            <a:off x="4764505" y="1074817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PMT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E5D9A974-3C8A-108E-EE65-415288013565}"/>
              </a:ext>
            </a:extLst>
          </p:cNvPr>
          <p:cNvSpPr/>
          <p:nvPr/>
        </p:nvSpPr>
        <p:spPr>
          <a:xfrm>
            <a:off x="9240253" y="3188366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NUMBER OF TIMES COMPOUNDED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632A4D83-2929-B9CA-2278-10EEC80FAED6}"/>
              </a:ext>
            </a:extLst>
          </p:cNvPr>
          <p:cNvSpPr/>
          <p:nvPr/>
        </p:nvSpPr>
        <p:spPr>
          <a:xfrm>
            <a:off x="9224211" y="1058775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RATE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0FDDF4A-ED48-BB95-DD73-44FCCF36297A}"/>
              </a:ext>
            </a:extLst>
          </p:cNvPr>
          <p:cNvSpPr/>
          <p:nvPr/>
        </p:nvSpPr>
        <p:spPr>
          <a:xfrm>
            <a:off x="262698" y="2740873"/>
            <a:ext cx="2839447" cy="156843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ANNUITY PLAN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pPr algn="ctr"/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PMT*((1+R/n)**n*t -1)/(R/n)</a:t>
            </a:r>
          </a:p>
          <a:p>
            <a:pPr algn="ctr"/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3F4B793D-B6C5-2C4A-6698-6B739AF4E6B6}"/>
              </a:ext>
            </a:extLst>
          </p:cNvPr>
          <p:cNvSpPr/>
          <p:nvPr/>
        </p:nvSpPr>
        <p:spPr>
          <a:xfrm>
            <a:off x="350923" y="5227716"/>
            <a:ext cx="2662989" cy="107081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OUTPUT</a:t>
            </a:r>
            <a:endParaRPr lang="en-NG" dirty="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35583649-B6A3-AB27-DEC8-5C134498C3DF}"/>
              </a:ext>
            </a:extLst>
          </p:cNvPr>
          <p:cNvSpPr/>
          <p:nvPr/>
        </p:nvSpPr>
        <p:spPr>
          <a:xfrm>
            <a:off x="4722388" y="5169563"/>
            <a:ext cx="3128211" cy="1187116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8FFBE7-21BD-C8FE-ABBE-811C9BA36D8A}"/>
              </a:ext>
            </a:extLst>
          </p:cNvPr>
          <p:cNvCxnSpPr/>
          <p:nvPr/>
        </p:nvCxnSpPr>
        <p:spPr>
          <a:xfrm>
            <a:off x="3641558" y="1796714"/>
            <a:ext cx="8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CE2A99-ED63-CF7F-4FC3-E4EB4DAB4129}"/>
              </a:ext>
            </a:extLst>
          </p:cNvPr>
          <p:cNvCxnSpPr/>
          <p:nvPr/>
        </p:nvCxnSpPr>
        <p:spPr>
          <a:xfrm>
            <a:off x="7932821" y="1796714"/>
            <a:ext cx="8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DBEA73-C572-9399-CA84-1078EB1115BE}"/>
              </a:ext>
            </a:extLst>
          </p:cNvPr>
          <p:cNvCxnSpPr>
            <a:cxnSpLocks/>
          </p:cNvCxnSpPr>
          <p:nvPr/>
        </p:nvCxnSpPr>
        <p:spPr>
          <a:xfrm>
            <a:off x="10375226" y="2390272"/>
            <a:ext cx="0" cy="79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73B0A4-2CC1-419F-D9E3-28EC8D10E841}"/>
              </a:ext>
            </a:extLst>
          </p:cNvPr>
          <p:cNvCxnSpPr>
            <a:cxnSpLocks/>
          </p:cNvCxnSpPr>
          <p:nvPr/>
        </p:nvCxnSpPr>
        <p:spPr>
          <a:xfrm flipH="1">
            <a:off x="7768385" y="3902238"/>
            <a:ext cx="117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1C0486-DC7C-A5E9-A382-F9A5FF69BD96}"/>
              </a:ext>
            </a:extLst>
          </p:cNvPr>
          <p:cNvCxnSpPr>
            <a:cxnSpLocks/>
          </p:cNvCxnSpPr>
          <p:nvPr/>
        </p:nvCxnSpPr>
        <p:spPr>
          <a:xfrm flipH="1">
            <a:off x="3200399" y="3781924"/>
            <a:ext cx="1171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D9A7D-702D-F712-D581-C669D210B544}"/>
              </a:ext>
            </a:extLst>
          </p:cNvPr>
          <p:cNvCxnSpPr>
            <a:cxnSpLocks/>
          </p:cNvCxnSpPr>
          <p:nvPr/>
        </p:nvCxnSpPr>
        <p:spPr>
          <a:xfrm>
            <a:off x="1868904" y="4523873"/>
            <a:ext cx="0" cy="58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091CAC-7F99-A2D2-707B-185231BD8CA1}"/>
              </a:ext>
            </a:extLst>
          </p:cNvPr>
          <p:cNvSpPr txBox="1"/>
          <p:nvPr/>
        </p:nvSpPr>
        <p:spPr>
          <a:xfrm>
            <a:off x="1558188" y="206224"/>
            <a:ext cx="945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FLOWCHART TO CALCULATE ANNUITY PLAN</a:t>
            </a:r>
            <a:endParaRPr lang="en-NG" sz="3600" dirty="0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144E39F1-2FB1-345B-1DAD-9FA5B069E673}"/>
              </a:ext>
            </a:extLst>
          </p:cNvPr>
          <p:cNvSpPr/>
          <p:nvPr/>
        </p:nvSpPr>
        <p:spPr>
          <a:xfrm>
            <a:off x="4955000" y="3122190"/>
            <a:ext cx="2662989" cy="118711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TIME</a:t>
            </a:r>
            <a:endParaRPr lang="en-NG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CA5B95-9D73-BEE4-F6C9-6A3A1E098DBC}"/>
              </a:ext>
            </a:extLst>
          </p:cNvPr>
          <p:cNvCxnSpPr/>
          <p:nvPr/>
        </p:nvCxnSpPr>
        <p:spPr>
          <a:xfrm>
            <a:off x="3220454" y="5763121"/>
            <a:ext cx="8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0B82B8D436548982A26A21EBA9295" ma:contentTypeVersion="5" ma:contentTypeDescription="Create a new document." ma:contentTypeScope="" ma:versionID="3797a7f9b0e2d07bdb95aae3bc6f2060">
  <xsd:schema xmlns:xsd="http://www.w3.org/2001/XMLSchema" xmlns:xs="http://www.w3.org/2001/XMLSchema" xmlns:p="http://schemas.microsoft.com/office/2006/metadata/properties" xmlns:ns3="dfcf892e-bc8a-4d13-bbfe-ab678ad7e895" targetNamespace="http://schemas.microsoft.com/office/2006/metadata/properties" ma:root="true" ma:fieldsID="cef2966b75c1622a28437c36ddeb9fc6" ns3:_="">
    <xsd:import namespace="dfcf892e-bc8a-4d13-bbfe-ab678ad7e89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f892e-bc8a-4d13-bbfe-ab678ad7e89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02BC5-FAD8-40E8-B468-CBA7F9F5F3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cf892e-bc8a-4d13-bbfe-ab678ad7e8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415DA-A760-46EA-A0D1-2F3162B9930F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fcf892e-bc8a-4d13-bbfe-ab678ad7e895"/>
  </ds:schemaRefs>
</ds:datastoreItem>
</file>

<file path=customXml/itemProps3.xml><?xml version="1.0" encoding="utf-8"?>
<ds:datastoreItem xmlns:ds="http://schemas.openxmlformats.org/officeDocument/2006/customXml" ds:itemID="{1A3A753E-13AA-4D31-B6D1-2D62EC2C44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Odera OZUMBA</dc:creator>
  <cp:lastModifiedBy>Odera OZUMBA</cp:lastModifiedBy>
  <cp:revision>2</cp:revision>
  <dcterms:created xsi:type="dcterms:W3CDTF">2025-03-12T15:34:57Z</dcterms:created>
  <dcterms:modified xsi:type="dcterms:W3CDTF">2025-03-12T17:28:42Z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0x0101009D70B82B8D436548982A26A21EBA9295</vt:lpwstr>
  </property>
</Properties>
</file>