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Lenguaje_ensamblador" TargetMode="External"/><Relationship Id="rId2" Type="http://schemas.openxmlformats.org/officeDocument/2006/relationships/hyperlink" Target="http://itpn.mx/recursosisc/7semestre/leguajesyautomatas2/Unidad%20IV.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sz="4000" dirty="0" smtClean="0"/>
              <a:t>4.GENERACION DE CODIGO OBJETO</a:t>
            </a:r>
            <a:endParaRPr lang="es-MX" sz="4000" dirty="0"/>
          </a:p>
        </p:txBody>
      </p:sp>
      <p:sp>
        <p:nvSpPr>
          <p:cNvPr id="4" name="TextBox 3"/>
          <p:cNvSpPr txBox="1"/>
          <p:nvPr/>
        </p:nvSpPr>
        <p:spPr>
          <a:xfrm>
            <a:off x="937404" y="4613189"/>
            <a:ext cx="7629970" cy="1631216"/>
          </a:xfrm>
          <a:prstGeom prst="rect">
            <a:avLst/>
          </a:prstGeom>
          <a:noFill/>
        </p:spPr>
        <p:txBody>
          <a:bodyPr wrap="square" rtlCol="0">
            <a:spAutoFit/>
          </a:bodyPr>
          <a:lstStyle/>
          <a:p>
            <a:r>
              <a:rPr lang="es-MX" sz="2000" dirty="0" smtClean="0"/>
              <a:t>JESUS ALEXIS JIMENEZ REYNA		N° CONTROL 15480465</a:t>
            </a:r>
          </a:p>
          <a:p>
            <a:endParaRPr lang="es-MX" sz="2000" dirty="0"/>
          </a:p>
          <a:p>
            <a:r>
              <a:rPr lang="es-MX" sz="2000" dirty="0" smtClean="0"/>
              <a:t>CATEDRATICO: JUAN PABLO ROSAS BALDAZO</a:t>
            </a:r>
          </a:p>
          <a:p>
            <a:endParaRPr lang="es-MX" sz="2000" dirty="0"/>
          </a:p>
          <a:p>
            <a:r>
              <a:rPr lang="es-MX" sz="2000" dirty="0" smtClean="0"/>
              <a:t>LENGUAJE Y AUTOMATAS II</a:t>
            </a:r>
            <a:endParaRPr lang="es-MX" sz="2000" dirty="0"/>
          </a:p>
        </p:txBody>
      </p:sp>
      <p:pic>
        <p:nvPicPr>
          <p:cNvPr id="6" name="Picture 5" descr="Ver las imágenes de ori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235" y="187917"/>
            <a:ext cx="2211354" cy="2143391"/>
          </a:xfrm>
          <a:prstGeom prst="rect">
            <a:avLst/>
          </a:prstGeom>
          <a:noFill/>
          <a:ln>
            <a:noFill/>
          </a:ln>
        </p:spPr>
      </p:pic>
      <p:pic>
        <p:nvPicPr>
          <p:cNvPr id="7" name="Picture 6" descr="Ver las imágenes de ori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2995" y="238532"/>
            <a:ext cx="4115255" cy="2092776"/>
          </a:xfrm>
          <a:prstGeom prst="rect">
            <a:avLst/>
          </a:prstGeom>
          <a:noFill/>
          <a:ln>
            <a:noFill/>
          </a:ln>
        </p:spPr>
      </p:pic>
    </p:spTree>
    <p:extLst>
      <p:ext uri="{BB962C8B-B14F-4D97-AF65-F5344CB8AC3E}">
        <p14:creationId xmlns:p14="http://schemas.microsoft.com/office/powerpoint/2010/main" val="22307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CONCLUSION	</a:t>
            </a:r>
            <a:endParaRPr lang="es-MX" dirty="0"/>
          </a:p>
        </p:txBody>
      </p:sp>
      <p:sp>
        <p:nvSpPr>
          <p:cNvPr id="3" name="Content Placeholder 2"/>
          <p:cNvSpPr>
            <a:spLocks noGrp="1"/>
          </p:cNvSpPr>
          <p:nvPr>
            <p:ph idx="1"/>
          </p:nvPr>
        </p:nvSpPr>
        <p:spPr/>
        <p:txBody>
          <a:bodyPr/>
          <a:lstStyle/>
          <a:p>
            <a:r>
              <a:rPr lang="es-MX" dirty="0"/>
              <a:t>La conclusión sobre este tema es que es Lenguaje de la máquina que se utiliza en binario el más usamos son los lenguajes naturales que son más sencillos para su comprensión este lenguaje de maquina tiene como características que hace operaciones aritméticas lógicas y de control, también depende de la arquitectura de la máquina para su realización. Lenguaje ensamblador es un traductor de códigos de baja nivel está directamente en la máquina para su uso.</a:t>
            </a:r>
          </a:p>
        </p:txBody>
      </p:sp>
    </p:spTree>
    <p:extLst>
      <p:ext uri="{BB962C8B-B14F-4D97-AF65-F5344CB8AC3E}">
        <p14:creationId xmlns:p14="http://schemas.microsoft.com/office/powerpoint/2010/main" val="70712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BIBLIOGRAFIA	</a:t>
            </a:r>
            <a:endParaRPr lang="es-MX" dirty="0"/>
          </a:p>
        </p:txBody>
      </p:sp>
      <p:sp>
        <p:nvSpPr>
          <p:cNvPr id="3" name="Content Placeholder 2"/>
          <p:cNvSpPr>
            <a:spLocks noGrp="1"/>
          </p:cNvSpPr>
          <p:nvPr>
            <p:ph idx="1"/>
          </p:nvPr>
        </p:nvSpPr>
        <p:spPr/>
        <p:txBody>
          <a:bodyPr/>
          <a:lstStyle/>
          <a:p>
            <a:endParaRPr lang="es-MX" dirty="0" smtClean="0">
              <a:hlinkClick r:id="rId2"/>
            </a:endParaRPr>
          </a:p>
          <a:p>
            <a:r>
              <a:rPr lang="es-MX" dirty="0" smtClean="0">
                <a:hlinkClick r:id="rId2"/>
              </a:rPr>
              <a:t>http</a:t>
            </a:r>
            <a:r>
              <a:rPr lang="es-MX" dirty="0">
                <a:hlinkClick r:id="rId2"/>
              </a:rPr>
              <a:t>://</a:t>
            </a:r>
            <a:r>
              <a:rPr lang="es-MX" dirty="0" smtClean="0">
                <a:hlinkClick r:id="rId2"/>
              </a:rPr>
              <a:t>itpn.mx/recursosisc/7semestre/leguajesyautomatas2/Unidad%20IV.pdf</a:t>
            </a:r>
            <a:endParaRPr lang="es-MX" dirty="0" smtClean="0"/>
          </a:p>
          <a:p>
            <a:r>
              <a:rPr lang="es-MX" dirty="0">
                <a:hlinkClick r:id="rId3"/>
              </a:rPr>
              <a:t>https://</a:t>
            </a:r>
            <a:r>
              <a:rPr lang="es-MX" dirty="0" smtClean="0">
                <a:hlinkClick r:id="rId3"/>
              </a:rPr>
              <a:t>es.wikipedia.org/wiki/Lenguaje_ensamblador</a:t>
            </a:r>
            <a:endParaRPr lang="es-MX" dirty="0" smtClean="0"/>
          </a:p>
          <a:p>
            <a:endParaRPr lang="es-MX" dirty="0"/>
          </a:p>
          <a:p>
            <a:pPr marL="0" indent="0">
              <a:buNone/>
            </a:pPr>
            <a:endParaRPr lang="es-MX" dirty="0"/>
          </a:p>
        </p:txBody>
      </p:sp>
    </p:spTree>
    <p:extLst>
      <p:ext uri="{BB962C8B-B14F-4D97-AF65-F5344CB8AC3E}">
        <p14:creationId xmlns:p14="http://schemas.microsoft.com/office/powerpoint/2010/main" val="167318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4.1 REGISTRO</a:t>
            </a:r>
            <a:endParaRPr lang="es-MX" dirty="0"/>
          </a:p>
        </p:txBody>
      </p:sp>
      <p:sp>
        <p:nvSpPr>
          <p:cNvPr id="3" name="Content Placeholder 2"/>
          <p:cNvSpPr>
            <a:spLocks noGrp="1"/>
          </p:cNvSpPr>
          <p:nvPr>
            <p:ph idx="1"/>
          </p:nvPr>
        </p:nvSpPr>
        <p:spPr/>
        <p:txBody>
          <a:bodyPr/>
          <a:lstStyle/>
          <a:p>
            <a:r>
              <a:rPr lang="es-MX" dirty="0"/>
              <a:t>Los registros son la memoria principal de la computadora. Existen diversos registros de propósito general y otros de uso exclusivo. Algunos registros de propósito general son utilizados para cierto tipo de funciones. Existen registros acumuladores, puntero de instrucción, de pila, etc. </a:t>
            </a:r>
          </a:p>
        </p:txBody>
      </p:sp>
      <p:pic>
        <p:nvPicPr>
          <p:cNvPr id="4" name="Picture 3"/>
          <p:cNvPicPr>
            <a:picLocks noChangeAspect="1"/>
          </p:cNvPicPr>
          <p:nvPr/>
        </p:nvPicPr>
        <p:blipFill>
          <a:blip r:embed="rId2"/>
          <a:stretch>
            <a:fillRect/>
          </a:stretch>
        </p:blipFill>
        <p:spPr>
          <a:xfrm>
            <a:off x="6659005" y="3981064"/>
            <a:ext cx="4591050" cy="2619375"/>
          </a:xfrm>
          <a:prstGeom prst="rect">
            <a:avLst/>
          </a:prstGeom>
        </p:spPr>
      </p:pic>
    </p:spTree>
    <p:extLst>
      <p:ext uri="{BB962C8B-B14F-4D97-AF65-F5344CB8AC3E}">
        <p14:creationId xmlns:p14="http://schemas.microsoft.com/office/powerpoint/2010/main" val="75294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DISTRIBUCIÓN	</a:t>
            </a:r>
            <a:endParaRPr lang="es-MX" dirty="0"/>
          </a:p>
        </p:txBody>
      </p:sp>
      <p:sp>
        <p:nvSpPr>
          <p:cNvPr id="3" name="Content Placeholder 2"/>
          <p:cNvSpPr>
            <a:spLocks noGrp="1"/>
          </p:cNvSpPr>
          <p:nvPr>
            <p:ph idx="1"/>
          </p:nvPr>
        </p:nvSpPr>
        <p:spPr>
          <a:xfrm>
            <a:off x="232646" y="2087897"/>
            <a:ext cx="6987304" cy="3599316"/>
          </a:xfrm>
        </p:spPr>
        <p:txBody>
          <a:bodyPr>
            <a:normAutofit lnSpcReduction="10000"/>
          </a:bodyPr>
          <a:lstStyle/>
          <a:p>
            <a:r>
              <a:rPr lang="es-MX" dirty="0"/>
              <a:t>La distribución es el proceso en el que el programa generado puede ejecutarse en otras máquinas. Con respecto al ensamblador, la mayoría del direccionamiento se hace relativo para que el </a:t>
            </a:r>
            <a:r>
              <a:rPr lang="es-MX" dirty="0" smtClean="0"/>
              <a:t>programa </a:t>
            </a:r>
            <a:r>
              <a:rPr lang="es-MX" dirty="0"/>
              <a:t>sea relocalizarle por un programa llamado cargador. En el caso de programas compilados se necesitan de las librerías, si son estáticas se incluyen en el ejecutable por lo que el programa se hace gráfico, si son dinámicas no pero el programa es más pequeño. </a:t>
            </a:r>
          </a:p>
        </p:txBody>
      </p:sp>
      <p:pic>
        <p:nvPicPr>
          <p:cNvPr id="2050" name="Picture 2" descr="Resultado de imagen para DISTRIBUCIÃN EN LENGUAJE Y AUTOMA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50" y="2217749"/>
            <a:ext cx="4591049" cy="398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4.2 LENGUAJE ENSAMBLADOR	</a:t>
            </a:r>
            <a:endParaRPr lang="es-MX" dirty="0"/>
          </a:p>
        </p:txBody>
      </p:sp>
      <p:sp>
        <p:nvSpPr>
          <p:cNvPr id="3" name="Content Placeholder 2"/>
          <p:cNvSpPr>
            <a:spLocks noGrp="1"/>
          </p:cNvSpPr>
          <p:nvPr>
            <p:ph idx="1"/>
          </p:nvPr>
        </p:nvSpPr>
        <p:spPr/>
        <p:txBody>
          <a:bodyPr/>
          <a:lstStyle/>
          <a:p>
            <a:r>
              <a:rPr lang="es-MX" dirty="0"/>
              <a:t>El ensamblador (del inglés </a:t>
            </a:r>
            <a:r>
              <a:rPr lang="es-MX" dirty="0" err="1"/>
              <a:t>assembler</a:t>
            </a:r>
            <a:r>
              <a:rPr lang="es-MX" dirty="0"/>
              <a:t>) es un traductor de un código de bajo nivel a un código, ejecutable directamente por la máquina para la que se ha generado. Fue la primera abstracción de un lenguaje de programación, posteriormente aparecieron los compiladores. </a:t>
            </a:r>
          </a:p>
          <a:p>
            <a:pPr marL="0" indent="0">
              <a:buNone/>
            </a:pPr>
            <a:r>
              <a:rPr lang="es-MX" dirty="0"/>
              <a:t> </a:t>
            </a:r>
          </a:p>
        </p:txBody>
      </p:sp>
      <p:pic>
        <p:nvPicPr>
          <p:cNvPr id="3074" name="Picture 2" descr="Resultado de imagen para LENGUAJE ENSAMBLA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888881"/>
            <a:ext cx="6670675" cy="273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12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CARACTERISTICAS</a:t>
            </a:r>
            <a:endParaRPr lang="es-MX" dirty="0"/>
          </a:p>
        </p:txBody>
      </p:sp>
      <p:sp>
        <p:nvSpPr>
          <p:cNvPr id="3" name="Content Placeholder 2"/>
          <p:cNvSpPr>
            <a:spLocks noGrp="1"/>
          </p:cNvSpPr>
          <p:nvPr>
            <p:ph idx="1"/>
          </p:nvPr>
        </p:nvSpPr>
        <p:spPr/>
        <p:txBody>
          <a:bodyPr/>
          <a:lstStyle/>
          <a:p>
            <a:pPr marL="0" indent="0">
              <a:buNone/>
            </a:pPr>
            <a:r>
              <a:rPr lang="es-MX" dirty="0"/>
              <a:t>El programa lee un archivo escrito en lenguaje ensamblador y sustituye cada uno de los códigos mnemotécnicos por su equivalente código máquina.  </a:t>
            </a:r>
          </a:p>
          <a:p>
            <a:pPr marL="0" indent="0">
              <a:buNone/>
            </a:pPr>
            <a:r>
              <a:rPr lang="es-MX" dirty="0" smtClean="0"/>
              <a:t>Los </a:t>
            </a:r>
            <a:r>
              <a:rPr lang="es-MX" dirty="0"/>
              <a:t>programas se hacen fácilmente portables de máquina a máquina y el cálculo de bifurcaciones se hace de manera fácil. </a:t>
            </a:r>
          </a:p>
        </p:txBody>
      </p:sp>
      <p:pic>
        <p:nvPicPr>
          <p:cNvPr id="4098" name="Picture 2" descr="Resultado de imagen para LENGUAJE ENSAMBLA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6" y="4029066"/>
            <a:ext cx="3575050" cy="259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16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ENSAMBLADORES </a:t>
            </a:r>
            <a:endParaRPr lang="es-MX" dirty="0"/>
          </a:p>
        </p:txBody>
      </p:sp>
      <p:sp>
        <p:nvSpPr>
          <p:cNvPr id="3" name="Content Placeholder 2"/>
          <p:cNvSpPr>
            <a:spLocks noGrp="1"/>
          </p:cNvSpPr>
          <p:nvPr>
            <p:ph idx="1"/>
          </p:nvPr>
        </p:nvSpPr>
        <p:spPr>
          <a:xfrm>
            <a:off x="95250" y="2336873"/>
            <a:ext cx="6410325" cy="3599316"/>
          </a:xfrm>
        </p:spPr>
        <p:txBody>
          <a:bodyPr>
            <a:normAutofit lnSpcReduction="10000"/>
          </a:bodyPr>
          <a:lstStyle/>
          <a:p>
            <a:r>
              <a:rPr lang="es-MX" b="1" dirty="0" smtClean="0"/>
              <a:t>ENSAMBLADORES BÁSICOS: </a:t>
            </a:r>
            <a:r>
              <a:rPr lang="es-MX" dirty="0" smtClean="0"/>
              <a:t>Son </a:t>
            </a:r>
            <a:r>
              <a:rPr lang="es-MX" dirty="0"/>
              <a:t>de muy bajo nivel, y su tarea consiste básicamente en ofrecer nombres simbólicos a las distintas instrucciones, parámetros y cosas tales como los modos de direccionamiento.  </a:t>
            </a:r>
          </a:p>
          <a:p>
            <a:r>
              <a:rPr lang="es-MX" b="1" dirty="0" smtClean="0"/>
              <a:t>ENSAMBLADORES MODULARES, O MACRO ENSAMBLADORES: </a:t>
            </a:r>
            <a:r>
              <a:rPr lang="es-MX" dirty="0" smtClean="0"/>
              <a:t>Descendientes </a:t>
            </a:r>
            <a:r>
              <a:rPr lang="es-MX" dirty="0"/>
              <a:t>de los ensambladores básicos, fueron muy populares en las décadas de los 50 y los 60, antes de la generalización de los lenguajes de alto nivel.</a:t>
            </a:r>
          </a:p>
        </p:txBody>
      </p:sp>
      <p:pic>
        <p:nvPicPr>
          <p:cNvPr id="5122" name="Picture 2" descr="Resultado de imagen para ENSAMBLAD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4" y="2336873"/>
            <a:ext cx="5451475" cy="4096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53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4.3 LENGUAJE MAQUINA	</a:t>
            </a:r>
            <a:endParaRPr lang="es-MX" dirty="0"/>
          </a:p>
        </p:txBody>
      </p:sp>
      <p:sp>
        <p:nvSpPr>
          <p:cNvPr id="3" name="Content Placeholder 2"/>
          <p:cNvSpPr>
            <a:spLocks noGrp="1"/>
          </p:cNvSpPr>
          <p:nvPr>
            <p:ph idx="1"/>
          </p:nvPr>
        </p:nvSpPr>
        <p:spPr>
          <a:xfrm>
            <a:off x="213597" y="2193998"/>
            <a:ext cx="6472954" cy="3599316"/>
          </a:xfrm>
        </p:spPr>
        <p:txBody>
          <a:bodyPr/>
          <a:lstStyle/>
          <a:p>
            <a:r>
              <a:rPr lang="es-MX" dirty="0"/>
              <a:t>El lenguaje máquina sólo es entendible por las computadoras. Se basa en una lógica binaria de 0 y 1, generalmente implementada por mecanismos eléctricos. En general el lenguaje máquina es difícil de entender para los humanos por este motivo hacemos uso de lenguajes más parecidos a los lenguajes naturales. </a:t>
            </a:r>
          </a:p>
        </p:txBody>
      </p:sp>
      <p:pic>
        <p:nvPicPr>
          <p:cNvPr id="6146" name="Picture 2" descr="Resultado de imagen para LENGUAJE MAQUI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2111808"/>
            <a:ext cx="4537074" cy="3763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99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CARACTERISTICAS</a:t>
            </a:r>
            <a:endParaRPr lang="es-MX" dirty="0"/>
          </a:p>
        </p:txBody>
      </p:sp>
      <p:sp>
        <p:nvSpPr>
          <p:cNvPr id="3" name="Content Placeholder 2"/>
          <p:cNvSpPr>
            <a:spLocks noGrp="1"/>
          </p:cNvSpPr>
          <p:nvPr>
            <p:ph idx="1"/>
          </p:nvPr>
        </p:nvSpPr>
        <p:spPr>
          <a:xfrm>
            <a:off x="257175" y="2336873"/>
            <a:ext cx="10848975" cy="3599316"/>
          </a:xfrm>
        </p:spPr>
        <p:txBody>
          <a:bodyPr>
            <a:normAutofit lnSpcReduction="10000"/>
          </a:bodyPr>
          <a:lstStyle/>
          <a:p>
            <a:r>
              <a:rPr lang="es-MX" dirty="0"/>
              <a:t>El lenguaje máquina realiza un conjunto de operaciones predeterminadas llamadas </a:t>
            </a:r>
            <a:r>
              <a:rPr lang="es-MX" dirty="0" err="1"/>
              <a:t>microoperaciones</a:t>
            </a:r>
            <a:r>
              <a:rPr lang="es-MX" dirty="0"/>
              <a:t>.  </a:t>
            </a:r>
            <a:endParaRPr lang="es-MX" dirty="0" smtClean="0"/>
          </a:p>
          <a:p>
            <a:pPr marL="0" indent="0">
              <a:buNone/>
            </a:pPr>
            <a:r>
              <a:rPr lang="es-MX" dirty="0" smtClean="0"/>
              <a:t>• </a:t>
            </a:r>
            <a:r>
              <a:rPr lang="es-MX" dirty="0"/>
              <a:t>Las </a:t>
            </a:r>
            <a:r>
              <a:rPr lang="es-MX" dirty="0" err="1"/>
              <a:t>microoperaciones</a:t>
            </a:r>
            <a:r>
              <a:rPr lang="es-MX" dirty="0"/>
              <a:t> sólo realizan operaciones del tipo aritmética (+, -, *, /), lógicas (AND, OR, NOT) y de control (secuencial, decisión, repetitiva).  </a:t>
            </a:r>
            <a:endParaRPr lang="es-MX" dirty="0" smtClean="0"/>
          </a:p>
          <a:p>
            <a:pPr marL="0" indent="0">
              <a:buNone/>
            </a:pPr>
            <a:r>
              <a:rPr lang="es-MX" dirty="0" smtClean="0"/>
              <a:t>• </a:t>
            </a:r>
            <a:r>
              <a:rPr lang="es-MX" dirty="0"/>
              <a:t>El lenguaje máquina es dependiente del tipo de arquitectura. Así un programa máquina para una arquitectura Intel x86 no se ejecutará en una arquitectura </a:t>
            </a:r>
            <a:r>
              <a:rPr lang="es-MX" dirty="0" err="1"/>
              <a:t>Power</a:t>
            </a:r>
            <a:r>
              <a:rPr lang="es-MX" dirty="0"/>
              <a:t> PC de IBM (al menos de manera nativa).  </a:t>
            </a:r>
            <a:endParaRPr lang="es-MX" dirty="0" smtClean="0"/>
          </a:p>
          <a:p>
            <a:pPr marL="0" indent="0">
              <a:buNone/>
            </a:pPr>
            <a:r>
              <a:rPr lang="es-MX" dirty="0" smtClean="0"/>
              <a:t>• </a:t>
            </a:r>
            <a:r>
              <a:rPr lang="es-MX" dirty="0"/>
              <a:t>Algunos microprocesadores implementan más funcionalidades llamado CISC, pero son más lentos que los RISC ya que estos tienen registros más grandes. </a:t>
            </a:r>
          </a:p>
        </p:txBody>
      </p:sp>
    </p:spTree>
    <p:extLst>
      <p:ext uri="{BB962C8B-B14F-4D97-AF65-F5344CB8AC3E}">
        <p14:creationId xmlns:p14="http://schemas.microsoft.com/office/powerpoint/2010/main" val="283874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4.4 ADMINISTRACION DE MEMORIA </a:t>
            </a:r>
            <a:endParaRPr lang="es-MX" dirty="0"/>
          </a:p>
        </p:txBody>
      </p:sp>
      <p:sp>
        <p:nvSpPr>
          <p:cNvPr id="3" name="Content Placeholder 2"/>
          <p:cNvSpPr>
            <a:spLocks noGrp="1"/>
          </p:cNvSpPr>
          <p:nvPr>
            <p:ph idx="1"/>
          </p:nvPr>
        </p:nvSpPr>
        <p:spPr>
          <a:xfrm>
            <a:off x="680322" y="2336873"/>
            <a:ext cx="6301504" cy="3599316"/>
          </a:xfrm>
        </p:spPr>
        <p:txBody>
          <a:bodyPr/>
          <a:lstStyle/>
          <a:p>
            <a:r>
              <a:rPr lang="es-MX" dirty="0"/>
              <a:t>Consiste en determinar la posición de memoria en la que los diferentes símbolos del programa almacenan la información.  </a:t>
            </a:r>
          </a:p>
          <a:p>
            <a:r>
              <a:rPr lang="es-MX" dirty="0"/>
              <a:t>Depende de la estrategia utilizada para la gestión de memoria, el mecanismo puede variar. La administración de la memoria es un proceso hoy en día muy importante, de tal modo que su mal o buen uso tiene una acción directa sobre el desempeño de memoria.  </a:t>
            </a:r>
          </a:p>
          <a:p>
            <a:endParaRPr lang="es-MX" dirty="0"/>
          </a:p>
        </p:txBody>
      </p:sp>
      <p:pic>
        <p:nvPicPr>
          <p:cNvPr id="4" name="Picture 3"/>
          <p:cNvPicPr>
            <a:picLocks noChangeAspect="1"/>
          </p:cNvPicPr>
          <p:nvPr/>
        </p:nvPicPr>
        <p:blipFill>
          <a:blip r:embed="rId2"/>
          <a:stretch>
            <a:fillRect/>
          </a:stretch>
        </p:blipFill>
        <p:spPr>
          <a:xfrm>
            <a:off x="7410450" y="2638421"/>
            <a:ext cx="4705350" cy="3181354"/>
          </a:xfrm>
          <a:prstGeom prst="rect">
            <a:avLst/>
          </a:prstGeom>
        </p:spPr>
      </p:pic>
    </p:spTree>
    <p:extLst>
      <p:ext uri="{BB962C8B-B14F-4D97-AF65-F5344CB8AC3E}">
        <p14:creationId xmlns:p14="http://schemas.microsoft.com/office/powerpoint/2010/main" val="104842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TotalTime>
  <Words>626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4.GENERACION DE CODIGO OBJETO</vt:lpstr>
      <vt:lpstr>4.1 REGISTRO</vt:lpstr>
      <vt:lpstr>DISTRIBUCIÓN </vt:lpstr>
      <vt:lpstr>4.2 LENGUAJE ENSAMBLADOR </vt:lpstr>
      <vt:lpstr>CARACTERISTICAS</vt:lpstr>
      <vt:lpstr>ENSAMBLADORES </vt:lpstr>
      <vt:lpstr>4.3 LENGUAJE MAQUINA </vt:lpstr>
      <vt:lpstr>CARACTERISTICAS</vt:lpstr>
      <vt:lpstr>4.4 ADMINISTRACION DE MEMORIA </vt:lpstr>
      <vt:lpstr>CONCLUSION </vt:lpstr>
      <vt:lpstr>BIBLIOGRAFIA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4.GENERACION DE CODIGO OBJETO</dc:title>
  <dc:creator>Angel Herrera Morales</dc:creator>
  <cp:lastModifiedBy>Angel Herrera Morales</cp:lastModifiedBy>
  <cp:revision>4</cp:revision>
  <dcterms:created xsi:type="dcterms:W3CDTF">2018-12-05T01:57:26Z</dcterms:created>
  <dcterms:modified xsi:type="dcterms:W3CDTF">2018-12-05T02:27:31Z</dcterms:modified>
</cp:coreProperties>
</file>