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200150"/>
            <a:ext cx="9144000" cy="2743199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0" y="-1078"/>
            <a:ext cx="1827407" cy="5144627"/>
            <a:chOff x="0" y="-1438"/>
            <a:chExt cx="798029" cy="6859503"/>
          </a:xfrm>
        </p:grpSpPr>
        <p:sp>
          <p:nvSpPr>
            <p:cNvPr id="11" name="Shape 11"/>
            <p:cNvSpPr/>
            <p:nvPr/>
          </p:nvSpPr>
          <p:spPr>
            <a:xfrm>
              <a:off x="0" y="-1438"/>
              <a:ext cx="798029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0"/>
              <a:ext cx="399014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Shape 13"/>
          <p:cNvGrpSpPr/>
          <p:nvPr/>
        </p:nvGrpSpPr>
        <p:grpSpPr>
          <a:xfrm flipH="1">
            <a:off x="7316591" y="0"/>
            <a:ext cx="1827407" cy="5144627"/>
            <a:chOff x="0" y="-1438"/>
            <a:chExt cx="798029" cy="6859503"/>
          </a:xfrm>
        </p:grpSpPr>
        <p:sp>
          <p:nvSpPr>
            <p:cNvPr id="14" name="Shape 14"/>
            <p:cNvSpPr/>
            <p:nvPr/>
          </p:nvSpPr>
          <p:spPr>
            <a:xfrm>
              <a:off x="0" y="-1438"/>
              <a:ext cx="798029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99014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22" name="Shape 22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25" name="Shape 25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Shape 27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34" name="Shape 34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Shape 36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37" name="Shape 37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47" name="Shape 47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Shape 49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50" name="Shape 50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" name="Shape 57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58" name="Shape 58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Shape 60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61" name="Shape 61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Shape 63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8" name="Shape 68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69" name="Shape 69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Shape 71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72" name="Shape 72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685800" y="1796784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pt-BR" sz="2000">
                <a:solidFill>
                  <a:srgbClr val="FFFFFF"/>
                </a:solidFill>
              </a:rPr>
              <a:t>Universidade Federal do Rio Grande do Norte - UFRN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pt-BR" sz="2000">
                <a:solidFill>
                  <a:srgbClr val="FFFFFF"/>
                </a:solidFill>
              </a:rPr>
              <a:t>Departamento de Informática e Matemática Aplicada - DIMAp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pt-BR" sz="2000">
                <a:solidFill>
                  <a:srgbClr val="FFFFFF"/>
                </a:solidFill>
              </a:rPr>
              <a:t>DIM0506 - Projeto Detalhado de Software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pt-BR" sz="2000">
                <a:solidFill>
                  <a:srgbClr val="FFFFFF"/>
                </a:solidFill>
              </a:rPr>
              <a:t>Professor: Uirá Kulesza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685800" y="29162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</a:rPr>
              <a:t>Alexis Jordão Gonçalves Pereira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 sz="2400">
                <a:solidFill>
                  <a:srgbClr val="FFFFFF"/>
                </a:solidFill>
              </a:rPr>
              <a:t>Lucas Simonetti Marinho Cardoso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685800" y="2101584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</a:rPr>
              <a:t>Desenvolvimento </a:t>
            </a:r>
          </a:p>
          <a:p>
            <a:pPr lvl="0" rtl="0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</a:rPr>
              <a:t>de Framework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000"/>
              <a:t>Visão geral do framework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rtl="0" algn="just">
              <a:spcBef>
                <a:spcPts val="0"/>
              </a:spcBef>
              <a:buNone/>
            </a:pPr>
            <a:r>
              <a:rPr lang="pt-BR" sz="2400"/>
              <a:t>Framework que implementa um sistema de gerência de ingressos (bilheteria) para várias modalidades de eventos. Neste caso usamos: jogos de futebol, peças de teatro e sessões de cinema.</a:t>
            </a:r>
          </a:p>
          <a:p>
            <a:pPr indent="457200" lvl="0" rtl="0" algn="just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Pontos fixos e variáveis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pt-BR" sz="2800"/>
              <a:t>Pontos fixos:</a:t>
            </a:r>
          </a:p>
          <a:p>
            <a:pPr indent="-381000" lvl="0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 sz="2400"/>
              <a:t>cadeira,</a:t>
            </a:r>
          </a:p>
          <a:p>
            <a:pPr indent="-381000" lvl="0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 sz="2400"/>
              <a:t>apresentação e</a:t>
            </a:r>
          </a:p>
          <a:p>
            <a:pPr indent="-381000" lvl="0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 sz="2400"/>
              <a:t>gerenciador de apresentação.</a:t>
            </a:r>
          </a:p>
          <a:p>
            <a:pPr rtl="0">
              <a:spcBef>
                <a:spcPts val="0"/>
              </a:spcBef>
              <a:buNone/>
            </a:pPr>
            <a:r>
              <a:rPr lang="pt-BR" sz="2800"/>
              <a:t>Pontos variáveis</a:t>
            </a:r>
          </a:p>
          <a:p>
            <a:pPr indent="-381000" lvl="0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 sz="2400"/>
              <a:t>ticket,</a:t>
            </a:r>
          </a:p>
          <a:p>
            <a:pPr indent="-381000" lvl="0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 sz="2400"/>
              <a:t>cálculo do valor do ticket,</a:t>
            </a:r>
          </a:p>
          <a:p>
            <a:pPr indent="-381000" lvl="0" marL="9144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 sz="2400"/>
              <a:t>gerenciador de cadeira, ticket e</a:t>
            </a:r>
          </a:p>
          <a:p>
            <a:pPr indent="-381000" lvl="0" marL="9144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 sz="2400"/>
              <a:t>tempo.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Diagrama de classe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Diagrama de sequência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pt-BR"/>
              <a:t>Diagrama de sequência do ponto variável “comprarTicket”.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Diagrama de classe de uma instância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