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01"/>
  </p:normalViewPr>
  <p:slideViewPr>
    <p:cSldViewPr snapToGrid="0" snapToObjects="1">
      <p:cViewPr varScale="1">
        <p:scale>
          <a:sx n="96" d="100"/>
          <a:sy n="96" d="100"/>
        </p:scale>
        <p:origin x="2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2542-A03E-6818-25DE-FA6DB86F1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55E14-884E-D021-6C0B-12647F306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75BA8-ACCF-10B9-E61C-89CB9548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4/22/22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5F34-DFD3-0E2B-24EC-525C35FD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7594E-546C-14B0-6B55-035E72D0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9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0A84-5C58-2FD3-921E-F354EBAD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85E41-4CA2-12B6-1D5B-F2C49595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65600-5EAA-EDCF-1DC0-7D172545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EBCED-0374-AB04-2EF1-C5898B02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C4A4F-F74C-7415-94CB-62609189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E7CE38-EB5C-47B9-49A5-4547CDDAC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3F99A-B39F-5D21-B0CE-4B3CCF2E1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693F5-F1FB-517C-294B-CE37AC4E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DEFAB-38AF-A507-FFAB-0142B748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6F302-4FF2-CB68-3A11-20478A52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6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2732-1667-3542-E781-4C8AD22D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09894-5D00-CD00-C632-9E7866BBE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72568-3935-38BA-A7E3-BDC4CBEB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7D40D-6FC6-FBA5-66DF-9D3B43F7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198B8-3984-1BE8-ADF6-53F020E9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7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98F8-BDB3-D296-4B82-F6F7D420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69FE6-FD89-F3E7-0139-91ED78BC9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9D3DD-74FE-591D-A001-7B5A7029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C0F1-94F0-5C07-8193-3DD16FAB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C9671-2916-E45C-14E5-1E1BDECB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5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2CC7-202E-D224-22A1-C73DD290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AAC99-DE25-835B-4B7E-B9A8277F4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54BF2-48A7-60F3-E834-67713C57F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4B942-FC1B-F810-FED6-9F89DEFA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DFD19-A9F1-7042-50BF-A3C67C6F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25EA3-631A-D818-0033-9EEB8838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4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4532-1490-002F-98B0-643AF906E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A66CC-960C-8699-6DF1-E3EAD58F6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0F71B-66DD-363C-619F-BDCA91B6C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3BAC7-32C6-2EE8-FD36-6D9AA9F2F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DEE29-3E9B-B5FC-94C8-709C7BF8F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C7346-F7D1-CDDC-B889-D87658B9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DBE4B1-3762-3EAD-3BFE-B30C650E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7D901-21E7-3D42-631E-D82B1DB7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9DEE-BDCA-858E-DEDA-D0305E19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A29E8-170D-F8FE-2AC0-28156656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4/22/22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0CA19-1C68-729C-77BA-65BED5A7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8C8C0-5DB7-78D2-9BB9-29F3FFFD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8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DB7B1-4262-2529-6C75-13D97D4D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4/22/22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DF9AE-B7FE-CD3A-5C53-B6F1EA61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6D51C-94F3-4F28-7E9F-AB1939F9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2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34A9-CFDF-6090-731E-2738C5D5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0F2C7-9BC1-3AFB-2AD9-E10DE5716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7DC38-4AA6-7652-8DED-6767AFFEF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0F5F7-6403-80E0-F62F-2C44C130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1A39B-97DF-CE56-BDD7-DAB68FAE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8E2CB-7049-E16E-A89B-07B3246D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9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8053-E228-0BBA-07B6-0FE01AFE1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773FC-3C0E-90CA-E870-DE0D4D955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A1B05-4299-4ABE-8FA4-F5D9C45BD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A05CE-0842-147C-7B4D-A3EE5D17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2E232-361F-A04B-CA75-5F314DB7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8E81D-F9BD-1F20-734E-0864E9A6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4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243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30D7E-3229-E31F-F9BB-8B27BACB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AD612-A0F5-FFF9-3C23-41094F2D1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8B19C-C983-0A7D-2606-12AF0BF2A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4/22/22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CFE6F-8D6E-FE6B-F74E-4096CC7D0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0AFD8-E7F7-C371-E54E-E22F3894B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6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0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BDFDCFB6-7F82-3546-DE0B-A646A450C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0088"/>
            <a:ext cx="5459413" cy="54594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9C0B2C-3A99-BFCF-A9BD-3B38F173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Appliance Energy Use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Alexis Kaldany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 Series Term Project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Overseen by Professor R. Jafari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April 22,2022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5465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0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C0B2C-3A99-BFCF-A9BD-3B38F173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0637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0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C0B2C-3A99-BFCF-A9BD-3B38F173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6697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0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C0B2C-3A99-BFCF-A9BD-3B38F173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02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0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C0B2C-3A99-BFCF-A9BD-3B38F173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0792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0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C0B2C-3A99-BFCF-A9BD-3B38F173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1161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0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C0B2C-3A99-BFCF-A9BD-3B38F173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84362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0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C0B2C-3A99-BFCF-A9BD-3B38F173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6203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0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C0B2C-3A99-BFCF-A9BD-3B38F173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67381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0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C0B2C-3A99-BFCF-A9BD-3B38F173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0721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0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C0B2C-3A99-BFCF-A9BD-3B38F173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377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0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C0B2C-3A99-BFCF-A9BD-3B38F173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 of Contents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D8B2A-40D0-48DA-D68D-1840C0E95FF2}"/>
              </a:ext>
            </a:extLst>
          </p:cNvPr>
          <p:cNvSpPr txBox="1"/>
          <p:nvPr/>
        </p:nvSpPr>
        <p:spPr>
          <a:xfrm>
            <a:off x="6387548" y="640080"/>
            <a:ext cx="4678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Descriptive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Differencing and Log-Diff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Seasonality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Linear Regression and Backwards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GPAC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ARMA (3,0)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ARMA(3,3)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SARIMA (ARIMA(3,0,0)x(0,3,0,12))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LSTM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Overview of </a:t>
            </a:r>
            <a:r>
              <a:rPr lang="en-US"/>
              <a:t>Model Results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75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0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C0B2C-3A99-BFCF-A9BD-3B38F173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48604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0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C0B2C-3A99-BFCF-A9BD-3B38F173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30688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0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C0B2C-3A99-BFCF-A9BD-3B38F173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61037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0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C0B2C-3A99-BFCF-A9BD-3B38F173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92360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0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C0B2C-3A99-BFCF-A9BD-3B38F173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6579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0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C0B2C-3A99-BFCF-A9BD-3B38F173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656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0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C0B2C-3A99-BFCF-A9BD-3B38F173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7223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0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C0B2C-3A99-BFCF-A9BD-3B38F173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807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0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C0B2C-3A99-BFCF-A9BD-3B38F173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444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0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C0B2C-3A99-BFCF-A9BD-3B38F173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070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0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C0B2C-3A99-BFCF-A9BD-3B38F173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0018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0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C0B2C-3A99-BFCF-A9BD-3B38F173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1853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0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C0B2C-3A99-BFCF-A9BD-3B38F173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708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108</Words>
  <Application>Microsoft Macintosh PowerPoint</Application>
  <PresentationFormat>Widescreen</PresentationFormat>
  <Paragraphs>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Appliance Energy Use Alexis Kaldany Time Series Term Project Overseen by Professor R. Jafari April 22,2022 </vt:lpstr>
      <vt:lpstr>Table of Contents</vt:lpstr>
      <vt:lpstr>Desc </vt:lpstr>
      <vt:lpstr>Desc </vt:lpstr>
      <vt:lpstr>Desc </vt:lpstr>
      <vt:lpstr>Desc </vt:lpstr>
      <vt:lpstr>Desc </vt:lpstr>
      <vt:lpstr>Desc </vt:lpstr>
      <vt:lpstr>Desc </vt:lpstr>
      <vt:lpstr>Desc </vt:lpstr>
      <vt:lpstr>Desc </vt:lpstr>
      <vt:lpstr>Desc </vt:lpstr>
      <vt:lpstr>Desc </vt:lpstr>
      <vt:lpstr>Desc </vt:lpstr>
      <vt:lpstr>Desc </vt:lpstr>
      <vt:lpstr>Desc </vt:lpstr>
      <vt:lpstr>Desc </vt:lpstr>
      <vt:lpstr>Desc </vt:lpstr>
      <vt:lpstr>Desc </vt:lpstr>
      <vt:lpstr>Desc </vt:lpstr>
      <vt:lpstr>Desc </vt:lpstr>
      <vt:lpstr>Desc </vt:lpstr>
      <vt:lpstr>Desc </vt:lpstr>
      <vt:lpstr>Desc </vt:lpstr>
      <vt:lpstr>Desc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Appliance Energy Use Alexis Kaldany Time Series Term Project Overseen by Professor R. Jafari April 22,2022 </dc:title>
  <dc:creator>Kaldany, Alexis Labadie</dc:creator>
  <cp:lastModifiedBy>Kaldany, Alexis Labadie</cp:lastModifiedBy>
  <cp:revision>1</cp:revision>
  <dcterms:created xsi:type="dcterms:W3CDTF">2022-04-22T14:04:13Z</dcterms:created>
  <dcterms:modified xsi:type="dcterms:W3CDTF">2022-04-22T15:31:08Z</dcterms:modified>
</cp:coreProperties>
</file>