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147931eeb5560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62DD4-9D6E-494D-8233-5AA442CB1C7C}" v="1769" dt="2021-07-27T02:01:55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6T18:52:25.595" idx="1">
    <p:pos x="7680" y="0"/>
    <p:text>This graph shows that for the 3 last grades or we can say the 3 risky grades are E, F, G. But there are 2 categories of people that we have to take away from loan, the ones who intend to take a loan for dept consolidation and also the one who take a loan for medical. The worst category to give access to loan is people with grade G
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ide view of an abstract white and grey weave in sphere form side view">
            <a:extLst>
              <a:ext uri="{FF2B5EF4-FFF2-40B4-BE49-F238E27FC236}">
                <a16:creationId xmlns:a16="http://schemas.microsoft.com/office/drawing/2014/main" id="{A6C6EAB3-61A1-4DEE-894D-6FAD647AA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917" b="356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3FED535A-BB5B-49FE-B2D5-AC9A86AE988C}"/>
              </a:ext>
            </a:extLst>
          </p:cNvPr>
          <p:cNvSpPr txBox="1">
            <a:spLocks/>
          </p:cNvSpPr>
          <p:nvPr/>
        </p:nvSpPr>
        <p:spPr>
          <a:xfrm>
            <a:off x="1518249" y="4833081"/>
            <a:ext cx="3048000" cy="877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Prepared by: </a:t>
            </a:r>
            <a:r>
              <a:rPr lang="en-US" dirty="0" err="1"/>
              <a:t>Linxsly</a:t>
            </a:r>
            <a:r>
              <a:rPr lang="en-US" dirty="0"/>
              <a:t> ALEXIS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8F4CC33-94D5-4606-B5CE-DAB1B662B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27" y="199139"/>
            <a:ext cx="6395721" cy="637886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ABADB-9F66-4843-9A46-5C88B65AA631}"/>
              </a:ext>
            </a:extLst>
          </p:cNvPr>
          <p:cNvSpPr/>
          <p:nvPr/>
        </p:nvSpPr>
        <p:spPr>
          <a:xfrm>
            <a:off x="7349705" y="843951"/>
            <a:ext cx="4629508" cy="5535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AC715-D7D1-4C06-A5A4-0B5085AD9818}"/>
              </a:ext>
            </a:extLst>
          </p:cNvPr>
          <p:cNvSpPr txBox="1"/>
          <p:nvPr/>
        </p:nvSpPr>
        <p:spPr>
          <a:xfrm>
            <a:off x="7268294" y="1100407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More than 62% of the have their credit charged off if the rate is of loan is higher. In our dataset, is higher every rate which is bigger than 16%. Do  we have to say that the more the rate is higher, the more the risk of charged off is higher too. I will suggest them to reduce the amount of loan with a higher rate, by reducing the rate or reducing the amount of loans.</a:t>
            </a:r>
          </a:p>
        </p:txBody>
      </p:sp>
    </p:spTree>
    <p:extLst>
      <p:ext uri="{BB962C8B-B14F-4D97-AF65-F5344CB8AC3E}">
        <p14:creationId xmlns:p14="http://schemas.microsoft.com/office/powerpoint/2010/main" val="474243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C9E-212E-4ED9-8D8F-A78A03DC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This graph shows a very interesting insight. Morre than 30% of people whose home ownership is a rent have their loan charger off. I will suggest them to be careful with this category of people.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E4B1588-75C8-4AA6-863B-C9FA77F20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700" y="589134"/>
            <a:ext cx="4894277" cy="53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04261AA9-EB8F-4DEE-9431-81F41E3A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3" r="19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2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81C29-B342-4AEC-B4D5-75521C17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7AB0-A25E-4252-A2AD-9E0BF2370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1432" y="2298609"/>
            <a:ext cx="4222570" cy="3797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this graph we can notice that they give a higher rate on loans of people in the last grade. Because of this more than 98% of the persons in this category have their loans charged off. They have to put another rate if they want them to pay their loans fully.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D4A4FFF-C035-4630-9547-18A8B1C4B3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952" y="-52316"/>
            <a:ext cx="6191466" cy="68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9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7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Risk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2021-07-27T01:28:27Z</dcterms:created>
  <dcterms:modified xsi:type="dcterms:W3CDTF">2021-07-27T02:03:08Z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