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8" r:id="rId4"/>
    <p:sldId id="259" r:id="rId5"/>
    <p:sldId id="257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2"/>
    <p:restoredTop sz="94694"/>
  </p:normalViewPr>
  <p:slideViewPr>
    <p:cSldViewPr snapToGrid="0" snapToObjects="1">
      <p:cViewPr varScale="1">
        <p:scale>
          <a:sx n="144" d="100"/>
          <a:sy n="144" d="100"/>
        </p:scale>
        <p:origin x="2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11/4/19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almanac/selectors/n/nth-child/" TargetMode="External"/><Relationship Id="rId2" Type="http://schemas.openxmlformats.org/officeDocument/2006/relationships/hyperlink" Target="https://css-tricks.com/almanac/selectors/n/nth-of-typ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cssref/sel_nth-of-type.asp" TargetMode="External"/><Relationship Id="rId4" Type="http://schemas.openxmlformats.org/officeDocument/2006/relationships/hyperlink" Target="https://www.w3schools.com/cssref/sel_nth-child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52F46-AD5E-C840-8CAB-83A35CFBCA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CSS nth-child and nth-of-type Pseudo Class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8F75F5-6821-264E-BF6A-98556B4E1E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550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6F1F9-7EA9-C941-8924-67D33C87A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:nth-of-type &amp; :nth-child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3C6D7-1FAC-6743-A52B-9979378C6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:nth-of-type and :nth-child selectors allow you to select one or more elements based on their source order, according to a formula. They are defined as “structural pseudo-classes”, meaning they are used to style content based on their relationship with parent and sibling elements.</a:t>
            </a:r>
          </a:p>
        </p:txBody>
      </p:sp>
    </p:spTree>
    <p:extLst>
      <p:ext uri="{BB962C8B-B14F-4D97-AF65-F5344CB8AC3E}">
        <p14:creationId xmlns:p14="http://schemas.microsoft.com/office/powerpoint/2010/main" val="4234424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8C284-34AD-4241-BC81-A039EE02F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:nth-of-type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64E28-F784-B343-BCD2-9AE68BE67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:nth-of-type(</a:t>
            </a:r>
            <a:r>
              <a:rPr lang="en-US" i="1" dirty="0"/>
              <a:t>n</a:t>
            </a:r>
            <a:r>
              <a:rPr lang="en-US" dirty="0"/>
              <a:t>) selector matches every element that is in the nth child, of a particular type, of its parent.</a:t>
            </a:r>
          </a:p>
          <a:p>
            <a:r>
              <a:rPr lang="en-US" i="1" dirty="0"/>
              <a:t>n</a:t>
            </a:r>
            <a:r>
              <a:rPr lang="en-US" dirty="0"/>
              <a:t> can be a number, a keyword, or a formula.</a:t>
            </a:r>
          </a:p>
        </p:txBody>
      </p:sp>
    </p:spTree>
    <p:extLst>
      <p:ext uri="{BB962C8B-B14F-4D97-AF65-F5344CB8AC3E}">
        <p14:creationId xmlns:p14="http://schemas.microsoft.com/office/powerpoint/2010/main" val="3690993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F282-89E0-C940-8BAB-2B3815DD1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:nth-child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35985-DD0F-3845-A5B8-B18DD8EF3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:nth-child(</a:t>
            </a:r>
            <a:r>
              <a:rPr lang="en-US" i="1" dirty="0"/>
              <a:t>n</a:t>
            </a:r>
            <a:r>
              <a:rPr lang="en-US" dirty="0"/>
              <a:t>) selector matches every element that is the child, regardless of type of its parent.</a:t>
            </a:r>
          </a:p>
          <a:p>
            <a:r>
              <a:rPr lang="en-US" i="1" dirty="0"/>
              <a:t>n</a:t>
            </a:r>
            <a:r>
              <a:rPr lang="en-US" dirty="0"/>
              <a:t> can be a number, a keyword, or a formula. </a:t>
            </a:r>
          </a:p>
        </p:txBody>
      </p:sp>
    </p:spTree>
    <p:extLst>
      <p:ext uri="{BB962C8B-B14F-4D97-AF65-F5344CB8AC3E}">
        <p14:creationId xmlns:p14="http://schemas.microsoft.com/office/powerpoint/2010/main" val="294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5000C-A032-F945-9343-DE675C9E9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359112-38DC-4344-A4B7-8BE91D069D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dirty="0"/>
              <a:t>:nth-child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0D380-14EB-E746-9871-E6A570A299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It means ”select an element </a:t>
            </a:r>
            <a:r>
              <a:rPr lang="en-US" i="1" dirty="0"/>
              <a:t>if”</a:t>
            </a:r>
            <a:r>
              <a:rPr lang="en-US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It is a paragraph element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It is the second child of a parent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More commonly used</a:t>
            </a:r>
          </a:p>
          <a:p>
            <a:pPr lvl="1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51B7B0-FB1E-9442-9F39-A39E08214B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l"/>
            <a:r>
              <a:rPr lang="en-US" b="1" dirty="0"/>
              <a:t>:nth-of-type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97859F-71E5-584B-BC34-06473D618AB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It means: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Select the second paragraph child of a parent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lvl="1"/>
            <a:r>
              <a:rPr lang="en-US" dirty="0"/>
              <a:t>:nth-of-type is... what's a good way to say it... </a:t>
            </a:r>
            <a:r>
              <a:rPr lang="en-US" i="1" dirty="0"/>
              <a:t>less conditional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Less fragile and more useful in general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594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AAC90-E227-A943-BFAC-80D41A02A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364EA-A711-6744-926B-6F3A527F6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css-tricks.com/almanac/selectors/n/nth-of-type/</a:t>
            </a:r>
            <a:endParaRPr lang="en-US" dirty="0"/>
          </a:p>
          <a:p>
            <a:r>
              <a:rPr lang="en-US" dirty="0">
                <a:hlinkClick r:id="rId3"/>
              </a:rPr>
              <a:t>css-tricks.com/almanac/selectors/n/nth-child/</a:t>
            </a:r>
            <a:endParaRPr lang="en-US" dirty="0"/>
          </a:p>
          <a:p>
            <a:r>
              <a:rPr lang="en-US" dirty="0">
                <a:hlinkClick r:id="rId4"/>
              </a:rPr>
              <a:t>w3schools.com/cssref/sel_nth-child.asp</a:t>
            </a:r>
            <a:endParaRPr lang="en-US" dirty="0"/>
          </a:p>
          <a:p>
            <a:r>
              <a:rPr lang="en-US" dirty="0">
                <a:hlinkClick r:id="rId5"/>
              </a:rPr>
              <a:t>w3schools.com/cssref/sel_nth-of-type.asp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2804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148</TotalTime>
  <Words>256</Words>
  <Application>Microsoft Macintosh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Quotable</vt:lpstr>
      <vt:lpstr>CSS nth-child and nth-of-type Pseudo Class</vt:lpstr>
      <vt:lpstr>:nth-of-type &amp; :nth-child</vt:lpstr>
      <vt:lpstr>Definition of :nth-of-type Selector</vt:lpstr>
      <vt:lpstr>Definition of :nth-child Selector</vt:lpstr>
      <vt:lpstr>Differences</vt:lpstr>
      <vt:lpstr>Works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nth-child and nth-of-type Pseudo Class</dc:title>
  <dc:creator>Palfreyman, Alexis</dc:creator>
  <cp:lastModifiedBy>Palfreyman, Alexis</cp:lastModifiedBy>
  <cp:revision>9</cp:revision>
  <dcterms:created xsi:type="dcterms:W3CDTF">2019-11-05T03:13:20Z</dcterms:created>
  <dcterms:modified xsi:type="dcterms:W3CDTF">2019-11-05T05:41:27Z</dcterms:modified>
</cp:coreProperties>
</file>