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EED5E-015A-4F87-9BF7-40BC69B42E7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8AFF-6F5B-4D8D-AD7A-740E6C626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5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EED5E-015A-4F87-9BF7-40BC69B42E7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8AFF-6F5B-4D8D-AD7A-740E6C626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EED5E-015A-4F87-9BF7-40BC69B42E7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8AFF-6F5B-4D8D-AD7A-740E6C626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EED5E-015A-4F87-9BF7-40BC69B42E7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8AFF-6F5B-4D8D-AD7A-740E6C626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EED5E-015A-4F87-9BF7-40BC69B42E7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8AFF-6F5B-4D8D-AD7A-740E6C626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3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EED5E-015A-4F87-9BF7-40BC69B42E7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8AFF-6F5B-4D8D-AD7A-740E6C626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8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EED5E-015A-4F87-9BF7-40BC69B42E7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8AFF-6F5B-4D8D-AD7A-740E6C626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6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EED5E-015A-4F87-9BF7-40BC69B42E7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8AFF-6F5B-4D8D-AD7A-740E6C626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EED5E-015A-4F87-9BF7-40BC69B42E7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8AFF-6F5B-4D8D-AD7A-740E6C626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88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EED5E-015A-4F87-9BF7-40BC69B42E7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8AFF-6F5B-4D8D-AD7A-740E6C626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8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EED5E-015A-4F87-9BF7-40BC69B42E7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8AFF-6F5B-4D8D-AD7A-740E6C626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60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EED5E-015A-4F87-9BF7-40BC69B42E7A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58AFF-6F5B-4D8D-AD7A-740E6C626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Gain on Sale of Assets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6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Sale of fixed assets – Revenue Stream</a:t>
            </a:r>
          </a:p>
          <a:p>
            <a:r>
              <a:rPr lang="en-US" dirty="0" smtClean="0"/>
              <a:t>Gain on Sale = Sale price of a Fixed asset – Book Value of the Asset.</a:t>
            </a:r>
          </a:p>
          <a:p>
            <a:r>
              <a:rPr lang="en-US" dirty="0" smtClean="0"/>
              <a:t>3 Major Variables to Identify:</a:t>
            </a:r>
          </a:p>
          <a:p>
            <a:pPr lvl="1"/>
            <a:r>
              <a:rPr lang="en-US" dirty="0" smtClean="0"/>
              <a:t>Date Asset will be Sold</a:t>
            </a:r>
          </a:p>
          <a:p>
            <a:pPr lvl="1"/>
            <a:r>
              <a:rPr lang="en-US" dirty="0" smtClean="0"/>
              <a:t>Sale Price of Asset at Sold Date</a:t>
            </a:r>
          </a:p>
          <a:p>
            <a:pPr lvl="1"/>
            <a:r>
              <a:rPr lang="en-US" dirty="0" smtClean="0"/>
              <a:t>Book Value of Asset at Sold Date.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Properly forecasting revenue streams will allow us to fund capital investments.</a:t>
            </a:r>
          </a:p>
        </p:txBody>
      </p:sp>
    </p:spTree>
    <p:extLst>
      <p:ext uri="{BB962C8B-B14F-4D97-AF65-F5344CB8AC3E}">
        <p14:creationId xmlns:p14="http://schemas.microsoft.com/office/powerpoint/2010/main" val="47766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of Sale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will Customers turn in their vehicle?</a:t>
            </a:r>
          </a:p>
          <a:p>
            <a:pPr lvl="1"/>
            <a:r>
              <a:rPr lang="en-US" dirty="0" smtClean="0"/>
              <a:t>End of term?</a:t>
            </a:r>
          </a:p>
          <a:p>
            <a:pPr lvl="1"/>
            <a:r>
              <a:rPr lang="en-US" dirty="0" smtClean="0"/>
              <a:t>We will put the vehicle on a new lease at end of term?</a:t>
            </a:r>
          </a:p>
          <a:p>
            <a:pPr lvl="1"/>
            <a:r>
              <a:rPr lang="en-US" dirty="0" smtClean="0"/>
              <a:t>Historical outlier customer behavior?</a:t>
            </a:r>
          </a:p>
          <a:p>
            <a:pPr lvl="2"/>
            <a:r>
              <a:rPr lang="en-US" dirty="0" smtClean="0"/>
              <a:t>Why did a customer turn in a vehicle?</a:t>
            </a:r>
          </a:p>
          <a:p>
            <a:pPr lvl="2"/>
            <a:r>
              <a:rPr lang="en-US" dirty="0" smtClean="0"/>
              <a:t>Economic reasons?</a:t>
            </a:r>
          </a:p>
          <a:p>
            <a:pPr lvl="2"/>
            <a:r>
              <a:rPr lang="en-US" dirty="0" smtClean="0"/>
              <a:t>Better Deal?</a:t>
            </a:r>
          </a:p>
          <a:p>
            <a:pPr lvl="2"/>
            <a:r>
              <a:rPr lang="en-US" dirty="0" smtClean="0"/>
              <a:t>Wants new vehicle on the road?</a:t>
            </a:r>
          </a:p>
        </p:txBody>
      </p:sp>
    </p:spTree>
    <p:extLst>
      <p:ext uri="{BB962C8B-B14F-4D97-AF65-F5344CB8AC3E}">
        <p14:creationId xmlns:p14="http://schemas.microsoft.com/office/powerpoint/2010/main" val="2613383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 Price of Asset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qualities of a vehicle drive sale price?</a:t>
            </a:r>
          </a:p>
          <a:p>
            <a:pPr lvl="1"/>
            <a:r>
              <a:rPr lang="en-US" dirty="0" smtClean="0"/>
              <a:t>Market Appetite</a:t>
            </a:r>
          </a:p>
          <a:p>
            <a:pPr lvl="1"/>
            <a:r>
              <a:rPr lang="en-US" dirty="0" smtClean="0"/>
              <a:t>Mileage of Vehicle</a:t>
            </a:r>
          </a:p>
          <a:p>
            <a:pPr lvl="1"/>
            <a:r>
              <a:rPr lang="en-US" dirty="0" smtClean="0"/>
              <a:t>Make of Vehicle/style</a:t>
            </a:r>
          </a:p>
          <a:p>
            <a:pPr lvl="1"/>
            <a:r>
              <a:rPr lang="en-US" dirty="0" smtClean="0"/>
              <a:t>Location of sale?</a:t>
            </a:r>
          </a:p>
          <a:p>
            <a:pPr lvl="1"/>
            <a:endParaRPr lang="en-US" dirty="0"/>
          </a:p>
          <a:p>
            <a:r>
              <a:rPr lang="en-US" dirty="0" smtClean="0"/>
              <a:t>Multiple Regression could be proper methodology</a:t>
            </a:r>
          </a:p>
        </p:txBody>
      </p:sp>
    </p:spTree>
    <p:extLst>
      <p:ext uri="{BB962C8B-B14F-4D97-AF65-F5344CB8AC3E}">
        <p14:creationId xmlns:p14="http://schemas.microsoft.com/office/powerpoint/2010/main" val="359377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Value of Asset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 portfolio of assets to project Book Value</a:t>
            </a:r>
          </a:p>
          <a:p>
            <a:pPr lvl="1"/>
            <a:r>
              <a:rPr lang="en-US" dirty="0" smtClean="0"/>
              <a:t>Operating Lease vs Direct Finance</a:t>
            </a:r>
          </a:p>
          <a:p>
            <a:pPr lvl="2"/>
            <a:r>
              <a:rPr lang="en-US" dirty="0" smtClean="0"/>
              <a:t>Operating – Straight Line Depreciation</a:t>
            </a:r>
          </a:p>
          <a:p>
            <a:pPr lvl="2"/>
            <a:r>
              <a:rPr lang="en-US" dirty="0" smtClean="0"/>
              <a:t>Direct Finance – Mortgage Style Depreciation</a:t>
            </a:r>
          </a:p>
          <a:p>
            <a:pPr lvl="1"/>
            <a:r>
              <a:rPr lang="en-US" dirty="0" smtClean="0"/>
              <a:t>Forecast book value per depreciation type based on Projected Sale Date.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6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Idea…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016" y="1451206"/>
            <a:ext cx="9848456" cy="493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8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198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Gain on Sale of Assets</vt:lpstr>
      <vt:lpstr>Overview</vt:lpstr>
      <vt:lpstr>Date of Sale </vt:lpstr>
      <vt:lpstr>Sale Price of Asset</vt:lpstr>
      <vt:lpstr>Book Value of Asset</vt:lpstr>
      <vt:lpstr>Secondary Idea…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Gain on Sale of Assets</dc:title>
  <dc:creator>John Griffin</dc:creator>
  <cp:lastModifiedBy>John Griffin</cp:lastModifiedBy>
  <cp:revision>6</cp:revision>
  <dcterms:created xsi:type="dcterms:W3CDTF">2016-07-14T12:59:58Z</dcterms:created>
  <dcterms:modified xsi:type="dcterms:W3CDTF">2016-07-14T13:50:42Z</dcterms:modified>
</cp:coreProperties>
</file>