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F408D-F1B3-3D46-9BA1-38191520CCB7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644CE-B092-8744-A7B8-F7242FA3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Fantasy Sports</a:t>
            </a:r>
            <a:r>
              <a:rPr lang="en-US" baseline="0" dirty="0" smtClean="0"/>
              <a:t> is big business, bringing in 20-25 million a week </a:t>
            </a:r>
          </a:p>
          <a:p>
            <a:r>
              <a:rPr lang="en-US" baseline="0" dirty="0" smtClean="0"/>
              <a:t>Player injury – what makes it help or hurt teammates?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44CE-B092-8744-A7B8-F7242FA3ED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1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44CE-B092-8744-A7B8-F7242FA3ED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4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Marketing of social products,</a:t>
            </a:r>
            <a:r>
              <a:rPr lang="en-US" baseline="0" dirty="0" smtClean="0"/>
              <a:t> impression of political consensus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44CE-B092-8744-A7B8-F7242FA3ED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6B9-C7EE-A040-99F8-F9AD1946F305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C0A7-5B15-0345-A4C4-D454D4D748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6B9-C7EE-A040-99F8-F9AD1946F305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C0A7-5B15-0345-A4C4-D454D4D7488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6B9-C7EE-A040-99F8-F9AD1946F305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C0A7-5B15-0345-A4C4-D454D4D74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6B9-C7EE-A040-99F8-F9AD1946F305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C0A7-5B15-0345-A4C4-D454D4D74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6B9-C7EE-A040-99F8-F9AD1946F305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C0A7-5B15-0345-A4C4-D454D4D748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6B9-C7EE-A040-99F8-F9AD1946F305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C0A7-5B15-0345-A4C4-D454D4D7488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6B9-C7EE-A040-99F8-F9AD1946F305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C0A7-5B15-0345-A4C4-D454D4D74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6B9-C7EE-A040-99F8-F9AD1946F305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C0A7-5B15-0345-A4C4-D454D4D7488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6B9-C7EE-A040-99F8-F9AD1946F305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C0A7-5B15-0345-A4C4-D454D4D74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6B9-C7EE-A040-99F8-F9AD1946F305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C0A7-5B15-0345-A4C4-D454D4D748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6B9-C7EE-A040-99F8-F9AD1946F305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C0A7-5B15-0345-A4C4-D454D4D74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6B9-C7EE-A040-99F8-F9AD1946F305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C0A7-5B15-0345-A4C4-D454D4D748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6B9-C7EE-A040-99F8-F9AD1946F305}" type="datetimeFigureOut">
              <a:rPr lang="en-US" smtClean="0"/>
              <a:t>3/7/16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C0A7-5B15-0345-A4C4-D454D4D74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6B9-C7EE-A040-99F8-F9AD1946F305}" type="datetimeFigureOut">
              <a:rPr lang="en-US" smtClean="0"/>
              <a:t>3/7/16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C0A7-5B15-0345-A4C4-D454D4D74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6B9-C7EE-A040-99F8-F9AD1946F305}" type="datetimeFigureOut">
              <a:rPr lang="en-US" smtClean="0"/>
              <a:t>3/7/16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C0A7-5B15-0345-A4C4-D454D4D74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56B9-C7EE-A040-99F8-F9AD1946F305}" type="datetimeFigureOut">
              <a:rPr lang="en-US" smtClean="0"/>
              <a:t>3/7/16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C0A7-5B15-0345-A4C4-D454D4D74880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FB156B9-C7EE-A040-99F8-F9AD1946F305}" type="datetimeFigureOut">
              <a:rPr lang="en-US" smtClean="0"/>
              <a:t>3/7/16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46AC0A7-5B15-0345-A4C4-D454D4D7488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8050306" cy="1239348"/>
          </a:xfrm>
        </p:spPr>
        <p:txBody>
          <a:bodyPr>
            <a:normAutofit/>
          </a:bodyPr>
          <a:lstStyle/>
          <a:p>
            <a:r>
              <a:rPr lang="en-US" dirty="0" smtClean="0"/>
              <a:t>Final Project Part 1: Three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811" y="2166469"/>
            <a:ext cx="7754112" cy="179294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NFL Fantasy predictions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Facebook clusters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Political preferences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33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NFL Fantasy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7132" y="2061882"/>
            <a:ext cx="4569668" cy="40642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NFL player statistics from 2000-2015, (</a:t>
            </a:r>
            <a:r>
              <a:rPr lang="en-US" dirty="0" err="1" smtClean="0"/>
              <a:t>footballdb.com</a:t>
            </a:r>
            <a:r>
              <a:rPr lang="en-US" dirty="0" smtClean="0"/>
              <a:t>, </a:t>
            </a:r>
            <a:r>
              <a:rPr lang="en-US" dirty="0" err="1" smtClean="0"/>
              <a:t>advancednflstats.com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Associations between fantasy performance and 1) past weeks’ performance, 2) quality of teammates</a:t>
            </a:r>
          </a:p>
          <a:p>
            <a:r>
              <a:rPr lang="en-US" dirty="0" smtClean="0"/>
              <a:t>Hypothesis: fantasy points is positively correlated with past fantasy points and with teammate quality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61882"/>
            <a:ext cx="3659932" cy="37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3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Cluster, Strength of FB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16109" b="16109"/>
          <a:stretch>
            <a:fillRect/>
          </a:stretch>
        </p:blipFill>
        <p:spPr>
          <a:xfrm>
            <a:off x="284163" y="2133600"/>
            <a:ext cx="8574087" cy="3992563"/>
          </a:xfrm>
        </p:spPr>
      </p:pic>
    </p:spTree>
    <p:extLst>
      <p:ext uri="{BB962C8B-B14F-4D97-AF65-F5344CB8AC3E}">
        <p14:creationId xmlns:p14="http://schemas.microsoft.com/office/powerpoint/2010/main" val="262239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Cluster, Strength of FB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970" y="2061882"/>
            <a:ext cx="5183830" cy="40642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Facebook data on friendships, political/religious views, likes, and shares</a:t>
            </a:r>
          </a:p>
          <a:p>
            <a:r>
              <a:rPr lang="en-US" dirty="0" smtClean="0"/>
              <a:t>Explore factors that predict insularity (whether someone’s friends have mutual friends, shares are shared by friends, </a:t>
            </a:r>
            <a:r>
              <a:rPr lang="en-US" smtClean="0"/>
              <a:t>etc)</a:t>
            </a:r>
            <a:endParaRPr lang="en-US" dirty="0" smtClean="0"/>
          </a:p>
          <a:p>
            <a:r>
              <a:rPr lang="en-US" dirty="0" smtClean="0"/>
              <a:t>Hypothesis: Stronger religious and political views create “stronger” more insular network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4" y="2181412"/>
            <a:ext cx="3218806" cy="221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4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Political Support by </a:t>
            </a:r>
            <a:br>
              <a:rPr lang="en-US" dirty="0" smtClean="0"/>
            </a:br>
            <a:r>
              <a:rPr lang="en-US" dirty="0" smtClean="0"/>
              <a:t>Income, GINI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1900495"/>
            <a:ext cx="5901484" cy="2815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62" y="2863725"/>
            <a:ext cx="4091788" cy="370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4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Political Support </a:t>
            </a:r>
            <a:r>
              <a:rPr lang="en-US" dirty="0" smtClean="0"/>
              <a:t>by </a:t>
            </a:r>
            <a:br>
              <a:rPr lang="en-US" dirty="0" smtClean="0"/>
            </a:br>
            <a:r>
              <a:rPr lang="en-US" dirty="0" smtClean="0"/>
              <a:t>Income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7132" y="2061882"/>
            <a:ext cx="4569668" cy="40642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Using American Community Survey county-by-county income distribution and primary results from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Associations between county’s income distribution (GINI, share of wealth in top 5%) and vote profile</a:t>
            </a:r>
          </a:p>
          <a:p>
            <a:r>
              <a:rPr lang="en-US" dirty="0" smtClean="0"/>
              <a:t>Hypothesis: income distribution stronger predictor of votes in Democratic Primary than GOP Primary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2061882"/>
            <a:ext cx="3832969" cy="364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3968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130</TotalTime>
  <Words>223</Words>
  <Application>Microsoft Macintosh PowerPoint</Application>
  <PresentationFormat>On-screen Show (4:3)</PresentationFormat>
  <Paragraphs>25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Spectrum</vt:lpstr>
      <vt:lpstr>Final Project Part 1: Three Problems</vt:lpstr>
      <vt:lpstr>Predicting NFL Fantasy Results</vt:lpstr>
      <vt:lpstr>Predicting Cluster, Strength of FB Network</vt:lpstr>
      <vt:lpstr>Predicting Cluster, Strength of FB Network</vt:lpstr>
      <vt:lpstr>Predicting Political Support by  Income, GINI</vt:lpstr>
      <vt:lpstr>Predicting Political Support by  Income Distribution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Galef</dc:creator>
  <cp:lastModifiedBy>Jesse Galef</cp:lastModifiedBy>
  <cp:revision>10</cp:revision>
  <dcterms:created xsi:type="dcterms:W3CDTF">2016-03-07T21:22:27Z</dcterms:created>
  <dcterms:modified xsi:type="dcterms:W3CDTF">2016-03-07T23:32:36Z</dcterms:modified>
</cp:coreProperties>
</file>